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0" r:id="rId1"/>
    <p:sldMasterId id="2147483671" r:id="rId2"/>
  </p:sldMasterIdLst>
  <p:notesMasterIdLst>
    <p:notesMasterId r:id="rId3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embeddedFontLst>
    <p:embeddedFont>
      <p:font typeface="Barlow" panose="020B0604020202020204" charset="0"/>
      <p:regular r:id="rId36"/>
      <p:bold r:id="rId37"/>
      <p:italic r:id="rId38"/>
      <p:boldItalic r:id="rId39"/>
    </p:embeddedFont>
    <p:embeddedFont>
      <p:font typeface="Barlow Light" panose="020B0604020202020204" charset="0"/>
      <p:regular r:id="rId40"/>
      <p:bold r:id="rId41"/>
      <p:italic r:id="rId42"/>
      <p:boldItalic r:id="rId43"/>
    </p:embeddedFont>
    <p:embeddedFont>
      <p:font typeface="Calibri" panose="020F0502020204030204" pitchFamily="34" charset="0"/>
      <p:regular r:id="rId44"/>
      <p:bold r:id="rId45"/>
      <p:italic r:id="rId46"/>
      <p:boldItalic r:id="rId47"/>
    </p:embeddedFont>
    <p:embeddedFont>
      <p:font typeface="Miriam Libre" panose="020B0604020202020204" charset="-79"/>
      <p:regular r:id="rId48"/>
      <p:bold r:id="rId49"/>
    </p:embeddedFont>
    <p:embeddedFont>
      <p:font typeface="Nixie One" panose="020B0604020202020204" charset="0"/>
      <p:regular r:id="rId50"/>
    </p:embeddedFont>
    <p:embeddedFont>
      <p:font typeface="Roboto" panose="020B0604020202020204" charset="0"/>
      <p:regular r:id="rId51"/>
      <p:bold r:id="rId52"/>
      <p:italic r:id="rId53"/>
      <p:boldItalic r:id="rId54"/>
    </p:embeddedFont>
    <p:embeddedFont>
      <p:font typeface="Ubuntu" panose="020B0604020202020204" charset="0"/>
      <p:regular r:id="rId55"/>
      <p:bold r:id="rId56"/>
      <p:italic r:id="rId57"/>
      <p:boldItalic r:id="rId58"/>
    </p:embeddedFont>
    <p:embeddedFont>
      <p:font typeface="Varela Round" panose="020B0604020202020204" charset="-79"/>
      <p:regular r:id="rId59"/>
    </p:embeddedFont>
    <p:embeddedFont>
      <p:font typeface="Work Sans" panose="020B0604020202020204" charset="0"/>
      <p:regular r:id="rId60"/>
      <p:bold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73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schemas.openxmlformats.org/officeDocument/2006/relationships/font" Target="fonts/font20.fntdata"/><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font" Target="fonts/font23.fntdata"/><Relationship Id="rId5" Type="http://schemas.openxmlformats.org/officeDocument/2006/relationships/slide" Target="slides/slide3.xml"/><Relationship Id="rId61" Type="http://schemas.openxmlformats.org/officeDocument/2006/relationships/font" Target="fonts/font26.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font" Target="fonts/font21.fntdata"/><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16.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font" Target="fonts/font24.fntdata"/><Relationship Id="rId20" Type="http://schemas.openxmlformats.org/officeDocument/2006/relationships/slide" Target="slides/slide18.xml"/><Relationship Id="rId41" Type="http://schemas.openxmlformats.org/officeDocument/2006/relationships/font" Target="fonts/font6.fntdata"/><Relationship Id="rId54" Type="http://schemas.openxmlformats.org/officeDocument/2006/relationships/font" Target="fonts/font19.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font" Target="fonts/font22.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9.fntdata"/><Relationship Id="rId52" Type="http://schemas.openxmlformats.org/officeDocument/2006/relationships/font" Target="fonts/font17.fntdata"/><Relationship Id="rId60" Type="http://schemas.openxmlformats.org/officeDocument/2006/relationships/font" Target="fonts/font25.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587dcae5d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587dcae5d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764a560ab4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764a560ab4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5ab57a288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5ab57a28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656b25fe7d_0_8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656b25fe7d_0_8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9" name="Google Shape;60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656b25fe7d_0_8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5" name="Google Shape;615;g656b25fe7d_0_8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656b25fe7d_0_8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1" name="Google Shape;621;g656b25fe7d_0_8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656b25fe7d_0_8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656b25fe7d_0_8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656b25fe7d_0_8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3" name="Google Shape;633;g656b25fe7d_0_8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656b25fe7d_0_8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9" name="Google Shape;639;g656b25fe7d_0_8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656b25fe7d_0_10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656b25fe7d_0_1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656b25fe7d_0_8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1" name="Google Shape;651;g656b25fe7d_0_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656b25fe7d_0_8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6" name="Google Shape;666;g656b25fe7d_0_8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6b1ba1a873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6b1ba1a873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656b25fe7d_0_8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1" name="Google Shape;681;g656b25fe7d_0_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656b25fe7d_0_9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656b25fe7d_0_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656b25fe7d_0_9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656b25fe7d_0_9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1" name="Google Shape;711;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35ed75ccf_0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35ed75ccf_0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g656b25fe7d_0_9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5" name="Google Shape;755;g656b25fe7d_0_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656b25fe7d_0_9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3" name="Google Shape;763;g656b25fe7d_0_9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656b25fe7d_0_10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9" name="Google Shape;769;g656b25fe7d_0_10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656b25fe7d_0_9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7" name="Google Shape;777;g656b25fe7d_0_9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g764a560ab4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6" name="Google Shape;786;g764a560ab4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764444ce66_9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764444ce66_9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5" name="Google Shape;825;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35ed75ccf_0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7" name="Google Shape;837;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656b25fe7d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4" name="Google Shape;844;g656b25fe7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656b25fe7d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656b25fe7d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8"/>
        <p:cNvGrpSpPr/>
        <p:nvPr/>
      </p:nvGrpSpPr>
      <p:grpSpPr>
        <a:xfrm>
          <a:off x="0" y="0"/>
          <a:ext cx="0" cy="0"/>
          <a:chOff x="0" y="0"/>
          <a:chExt cx="0" cy="0"/>
        </a:xfrm>
      </p:grpSpPr>
      <p:sp>
        <p:nvSpPr>
          <p:cNvPr id="1399" name="Google Shape;1399;g656b25fe7d_0_5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0" name="Google Shape;1400;g656b25fe7d_0_5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122525" y="1991825"/>
            <a:ext cx="4899000" cy="11598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000000"/>
              </a:buClr>
              <a:buSzPts val="4600"/>
              <a:buNone/>
              <a:defRPr sz="4600">
                <a:solidFill>
                  <a:srgbClr val="000000"/>
                </a:solidFill>
              </a:defRPr>
            </a:lvl1pPr>
            <a:lvl2pPr lvl="1" algn="ctr">
              <a:spcBef>
                <a:spcPts val="0"/>
              </a:spcBef>
              <a:spcAft>
                <a:spcPts val="0"/>
              </a:spcAft>
              <a:buClr>
                <a:srgbClr val="000000"/>
              </a:buClr>
              <a:buSzPts val="4600"/>
              <a:buNone/>
              <a:defRPr sz="4600">
                <a:solidFill>
                  <a:srgbClr val="000000"/>
                </a:solidFill>
              </a:defRPr>
            </a:lvl2pPr>
            <a:lvl3pPr lvl="2" algn="ctr">
              <a:spcBef>
                <a:spcPts val="0"/>
              </a:spcBef>
              <a:spcAft>
                <a:spcPts val="0"/>
              </a:spcAft>
              <a:buClr>
                <a:srgbClr val="000000"/>
              </a:buClr>
              <a:buSzPts val="4600"/>
              <a:buNone/>
              <a:defRPr sz="4600">
                <a:solidFill>
                  <a:srgbClr val="000000"/>
                </a:solidFill>
              </a:defRPr>
            </a:lvl3pPr>
            <a:lvl4pPr lvl="3" algn="ctr">
              <a:spcBef>
                <a:spcPts val="0"/>
              </a:spcBef>
              <a:spcAft>
                <a:spcPts val="0"/>
              </a:spcAft>
              <a:buClr>
                <a:srgbClr val="000000"/>
              </a:buClr>
              <a:buSzPts val="4600"/>
              <a:buNone/>
              <a:defRPr sz="4600">
                <a:solidFill>
                  <a:srgbClr val="000000"/>
                </a:solidFill>
              </a:defRPr>
            </a:lvl4pPr>
            <a:lvl5pPr lvl="4" algn="ctr">
              <a:spcBef>
                <a:spcPts val="0"/>
              </a:spcBef>
              <a:spcAft>
                <a:spcPts val="0"/>
              </a:spcAft>
              <a:buClr>
                <a:srgbClr val="000000"/>
              </a:buClr>
              <a:buSzPts val="4600"/>
              <a:buNone/>
              <a:defRPr sz="4600">
                <a:solidFill>
                  <a:srgbClr val="000000"/>
                </a:solidFill>
              </a:defRPr>
            </a:lvl5pPr>
            <a:lvl6pPr lvl="5" algn="ctr">
              <a:spcBef>
                <a:spcPts val="0"/>
              </a:spcBef>
              <a:spcAft>
                <a:spcPts val="0"/>
              </a:spcAft>
              <a:buClr>
                <a:srgbClr val="000000"/>
              </a:buClr>
              <a:buSzPts val="4600"/>
              <a:buNone/>
              <a:defRPr sz="4600">
                <a:solidFill>
                  <a:srgbClr val="000000"/>
                </a:solidFill>
              </a:defRPr>
            </a:lvl6pPr>
            <a:lvl7pPr lvl="6" algn="ctr">
              <a:spcBef>
                <a:spcPts val="0"/>
              </a:spcBef>
              <a:spcAft>
                <a:spcPts val="0"/>
              </a:spcAft>
              <a:buClr>
                <a:srgbClr val="000000"/>
              </a:buClr>
              <a:buSzPts val="4600"/>
              <a:buNone/>
              <a:defRPr sz="4600">
                <a:solidFill>
                  <a:srgbClr val="000000"/>
                </a:solidFill>
              </a:defRPr>
            </a:lvl7pPr>
            <a:lvl8pPr lvl="7" algn="ctr">
              <a:spcBef>
                <a:spcPts val="0"/>
              </a:spcBef>
              <a:spcAft>
                <a:spcPts val="0"/>
              </a:spcAft>
              <a:buClr>
                <a:srgbClr val="000000"/>
              </a:buClr>
              <a:buSzPts val="4600"/>
              <a:buNone/>
              <a:defRPr sz="4600">
                <a:solidFill>
                  <a:srgbClr val="000000"/>
                </a:solidFill>
              </a:defRPr>
            </a:lvl8pPr>
            <a:lvl9pPr lvl="8" algn="ctr">
              <a:spcBef>
                <a:spcPts val="0"/>
              </a:spcBef>
              <a:spcAft>
                <a:spcPts val="0"/>
              </a:spcAft>
              <a:buClr>
                <a:srgbClr val="000000"/>
              </a:buClr>
              <a:buSzPts val="4600"/>
              <a:buNone/>
              <a:defRPr sz="4600">
                <a:solidFill>
                  <a:srgbClr val="000000"/>
                </a:solidFill>
              </a:defRPr>
            </a:lvl9pPr>
          </a:lstStyle>
          <a:p>
            <a:endParaRPr/>
          </a:p>
        </p:txBody>
      </p:sp>
      <p:sp>
        <p:nvSpPr>
          <p:cNvPr id="11" name="Google Shape;11;p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557947" y="-9"/>
            <a:ext cx="1564584" cy="2825099"/>
            <a:chOff x="0" y="855663"/>
            <a:chExt cx="1257300" cy="2270250"/>
          </a:xfrm>
        </p:grpSpPr>
        <p:sp>
          <p:nvSpPr>
            <p:cNvPr id="13" name="Google Shape;13;p2"/>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1" name="Google Shape;21;p2"/>
          <p:cNvGrpSpPr/>
          <p:nvPr/>
        </p:nvGrpSpPr>
        <p:grpSpPr>
          <a:xfrm rot="-5400000">
            <a:off x="7256368" y="-405553"/>
            <a:ext cx="1043197" cy="2732065"/>
            <a:chOff x="7556500" y="3806825"/>
            <a:chExt cx="838313" cy="2195488"/>
          </a:xfrm>
        </p:grpSpPr>
        <p:sp>
          <p:nvSpPr>
            <p:cNvPr id="22" name="Google Shape;22;p2"/>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2"/>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2"/>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2"/>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2"/>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2"/>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2"/>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2"/>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2"/>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 name="Google Shape;33;p2"/>
          <p:cNvGrpSpPr/>
          <p:nvPr/>
        </p:nvGrpSpPr>
        <p:grpSpPr>
          <a:xfrm rot="5400000">
            <a:off x="527351" y="2768116"/>
            <a:ext cx="1389642" cy="2444192"/>
            <a:chOff x="4395788" y="4144963"/>
            <a:chExt cx="1058775" cy="1862100"/>
          </a:xfrm>
        </p:grpSpPr>
        <p:sp>
          <p:nvSpPr>
            <p:cNvPr id="34" name="Google Shape;34;p2"/>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2"/>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7" name="Google Shape;37;p2"/>
          <p:cNvGrpSpPr/>
          <p:nvPr/>
        </p:nvGrpSpPr>
        <p:grpSpPr>
          <a:xfrm rot="10800000">
            <a:off x="6869501" y="2412068"/>
            <a:ext cx="1768658" cy="2731445"/>
            <a:chOff x="6545263" y="855663"/>
            <a:chExt cx="1469962" cy="2270150"/>
          </a:xfrm>
        </p:grpSpPr>
        <p:sp>
          <p:nvSpPr>
            <p:cNvPr id="38" name="Google Shape;38;p2"/>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2"/>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2"/>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2"/>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2"/>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2"/>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2"/>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2"/>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47"/>
        <p:cNvGrpSpPr/>
        <p:nvPr/>
      </p:nvGrpSpPr>
      <p:grpSpPr>
        <a:xfrm>
          <a:off x="0" y="0"/>
          <a:ext cx="0" cy="0"/>
          <a:chOff x="0" y="0"/>
          <a:chExt cx="0" cy="0"/>
        </a:xfrm>
      </p:grpSpPr>
      <p:sp>
        <p:nvSpPr>
          <p:cNvPr id="48" name="Google Shape;48;p3"/>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000"/>
              <a:buNone/>
              <a:defRPr sz="4000">
                <a:solidFill>
                  <a:srgbClr val="FFFFFF"/>
                </a:solidFill>
              </a:defRPr>
            </a:lvl2pPr>
            <a:lvl3pPr lvl="2" algn="ctr" rtl="0">
              <a:spcBef>
                <a:spcPts val="0"/>
              </a:spcBef>
              <a:spcAft>
                <a:spcPts val="0"/>
              </a:spcAft>
              <a:buClr>
                <a:srgbClr val="FFFFFF"/>
              </a:buClr>
              <a:buSzPts val="4000"/>
              <a:buNone/>
              <a:defRPr sz="4000">
                <a:solidFill>
                  <a:srgbClr val="FFFFFF"/>
                </a:solidFill>
              </a:defRPr>
            </a:lvl3pPr>
            <a:lvl4pPr lvl="3" algn="ctr" rtl="0">
              <a:spcBef>
                <a:spcPts val="0"/>
              </a:spcBef>
              <a:spcAft>
                <a:spcPts val="0"/>
              </a:spcAft>
              <a:buClr>
                <a:srgbClr val="FFFFFF"/>
              </a:buClr>
              <a:buSzPts val="4000"/>
              <a:buNone/>
              <a:defRPr sz="4000">
                <a:solidFill>
                  <a:srgbClr val="FFFFFF"/>
                </a:solidFill>
              </a:defRPr>
            </a:lvl4pPr>
            <a:lvl5pPr lvl="4" algn="ctr" rtl="0">
              <a:spcBef>
                <a:spcPts val="0"/>
              </a:spcBef>
              <a:spcAft>
                <a:spcPts val="0"/>
              </a:spcAft>
              <a:buClr>
                <a:srgbClr val="FFFFFF"/>
              </a:buClr>
              <a:buSzPts val="4000"/>
              <a:buNone/>
              <a:defRPr sz="4000">
                <a:solidFill>
                  <a:srgbClr val="FFFFFF"/>
                </a:solidFill>
              </a:defRPr>
            </a:lvl5pPr>
            <a:lvl6pPr lvl="5" algn="ctr" rtl="0">
              <a:spcBef>
                <a:spcPts val="0"/>
              </a:spcBef>
              <a:spcAft>
                <a:spcPts val="0"/>
              </a:spcAft>
              <a:buClr>
                <a:srgbClr val="FFFFFF"/>
              </a:buClr>
              <a:buSzPts val="4000"/>
              <a:buNone/>
              <a:defRPr sz="4000">
                <a:solidFill>
                  <a:srgbClr val="FFFFFF"/>
                </a:solidFill>
              </a:defRPr>
            </a:lvl6pPr>
            <a:lvl7pPr lvl="6" algn="ctr" rtl="0">
              <a:spcBef>
                <a:spcPts val="0"/>
              </a:spcBef>
              <a:spcAft>
                <a:spcPts val="0"/>
              </a:spcAft>
              <a:buClr>
                <a:srgbClr val="FFFFFF"/>
              </a:buClr>
              <a:buSzPts val="4000"/>
              <a:buNone/>
              <a:defRPr sz="4000">
                <a:solidFill>
                  <a:srgbClr val="FFFFFF"/>
                </a:solidFill>
              </a:defRPr>
            </a:lvl7pPr>
            <a:lvl8pPr lvl="7" algn="ctr" rtl="0">
              <a:spcBef>
                <a:spcPts val="0"/>
              </a:spcBef>
              <a:spcAft>
                <a:spcPts val="0"/>
              </a:spcAft>
              <a:buClr>
                <a:srgbClr val="FFFFFF"/>
              </a:buClr>
              <a:buSzPts val="4000"/>
              <a:buNone/>
              <a:defRPr sz="4000">
                <a:solidFill>
                  <a:srgbClr val="FFFFFF"/>
                </a:solidFill>
              </a:defRPr>
            </a:lvl8pPr>
            <a:lvl9pPr lvl="8" algn="ctr" rtl="0">
              <a:spcBef>
                <a:spcPts val="0"/>
              </a:spcBef>
              <a:spcAft>
                <a:spcPts val="0"/>
              </a:spcAft>
              <a:buClr>
                <a:srgbClr val="FFFFFF"/>
              </a:buClr>
              <a:buSzPts val="4000"/>
              <a:buNone/>
              <a:defRPr sz="4000">
                <a:solidFill>
                  <a:srgbClr val="FFFFFF"/>
                </a:solidFill>
              </a:defRPr>
            </a:lvl9pPr>
          </a:lstStyle>
          <a:p>
            <a:endParaRPr/>
          </a:p>
        </p:txBody>
      </p:sp>
      <p:sp>
        <p:nvSpPr>
          <p:cNvPr id="50" name="Google Shape;50;p3"/>
          <p:cNvSpPr txBox="1">
            <a:spLocks noGrp="1"/>
          </p:cNvSpPr>
          <p:nvPr>
            <p:ph type="subTitle" idx="1"/>
          </p:nvPr>
        </p:nvSpPr>
        <p:spPr>
          <a:xfrm>
            <a:off x="2626350" y="3144854"/>
            <a:ext cx="38913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2400"/>
              <a:buNone/>
              <a:defRPr>
                <a:solidFill>
                  <a:srgbClr val="000000"/>
                </a:solidFill>
              </a:defRPr>
            </a:lvl1pPr>
            <a:lvl2pPr lvl="1" algn="ctr" rtl="0">
              <a:spcBef>
                <a:spcPts val="0"/>
              </a:spcBef>
              <a:spcAft>
                <a:spcPts val="0"/>
              </a:spcAft>
              <a:buClr>
                <a:srgbClr val="000000"/>
              </a:buClr>
              <a:buSzPts val="3000"/>
              <a:buNone/>
              <a:defRPr sz="3000">
                <a:solidFill>
                  <a:srgbClr val="000000"/>
                </a:solidFill>
              </a:defRPr>
            </a:lvl2pPr>
            <a:lvl3pPr lvl="2" algn="ctr" rtl="0">
              <a:spcBef>
                <a:spcPts val="0"/>
              </a:spcBef>
              <a:spcAft>
                <a:spcPts val="0"/>
              </a:spcAft>
              <a:buClr>
                <a:srgbClr val="000000"/>
              </a:buClr>
              <a:buSzPts val="3000"/>
              <a:buNone/>
              <a:defRPr sz="3000">
                <a:solidFill>
                  <a:srgbClr val="000000"/>
                </a:solidFill>
              </a:defRPr>
            </a:lvl3pPr>
            <a:lvl4pPr lvl="3" algn="ctr" rtl="0">
              <a:spcBef>
                <a:spcPts val="0"/>
              </a:spcBef>
              <a:spcAft>
                <a:spcPts val="0"/>
              </a:spcAft>
              <a:buClr>
                <a:srgbClr val="000000"/>
              </a:buClr>
              <a:buSzPts val="3000"/>
              <a:buNone/>
              <a:defRPr sz="3000">
                <a:solidFill>
                  <a:srgbClr val="000000"/>
                </a:solidFill>
              </a:defRPr>
            </a:lvl4pPr>
            <a:lvl5pPr lvl="4" algn="ctr" rtl="0">
              <a:spcBef>
                <a:spcPts val="0"/>
              </a:spcBef>
              <a:spcAft>
                <a:spcPts val="0"/>
              </a:spcAft>
              <a:buClr>
                <a:srgbClr val="000000"/>
              </a:buClr>
              <a:buSzPts val="3000"/>
              <a:buNone/>
              <a:defRPr sz="3000">
                <a:solidFill>
                  <a:srgbClr val="000000"/>
                </a:solidFill>
              </a:defRPr>
            </a:lvl5pPr>
            <a:lvl6pPr lvl="5" algn="ctr" rtl="0">
              <a:spcBef>
                <a:spcPts val="0"/>
              </a:spcBef>
              <a:spcAft>
                <a:spcPts val="0"/>
              </a:spcAft>
              <a:buClr>
                <a:srgbClr val="000000"/>
              </a:buClr>
              <a:buSzPts val="3000"/>
              <a:buNone/>
              <a:defRPr sz="3000">
                <a:solidFill>
                  <a:srgbClr val="000000"/>
                </a:solidFill>
              </a:defRPr>
            </a:lvl6pPr>
            <a:lvl7pPr lvl="6" algn="ctr" rtl="0">
              <a:spcBef>
                <a:spcPts val="0"/>
              </a:spcBef>
              <a:spcAft>
                <a:spcPts val="0"/>
              </a:spcAft>
              <a:buClr>
                <a:srgbClr val="000000"/>
              </a:buClr>
              <a:buSzPts val="3000"/>
              <a:buNone/>
              <a:defRPr sz="3000">
                <a:solidFill>
                  <a:srgbClr val="000000"/>
                </a:solidFill>
              </a:defRPr>
            </a:lvl7pPr>
            <a:lvl8pPr lvl="7" algn="ctr" rtl="0">
              <a:spcBef>
                <a:spcPts val="0"/>
              </a:spcBef>
              <a:spcAft>
                <a:spcPts val="0"/>
              </a:spcAft>
              <a:buClr>
                <a:srgbClr val="000000"/>
              </a:buClr>
              <a:buSzPts val="3000"/>
              <a:buNone/>
              <a:defRPr sz="3000">
                <a:solidFill>
                  <a:srgbClr val="000000"/>
                </a:solidFill>
              </a:defRPr>
            </a:lvl8pPr>
            <a:lvl9pPr lvl="8" algn="ctr" rtl="0">
              <a:spcBef>
                <a:spcPts val="0"/>
              </a:spcBef>
              <a:spcAft>
                <a:spcPts val="0"/>
              </a:spcAft>
              <a:buClr>
                <a:srgbClr val="000000"/>
              </a:buClr>
              <a:buSzPts val="3000"/>
              <a:buNone/>
              <a:defRPr sz="3000">
                <a:solidFill>
                  <a:srgbClr val="000000"/>
                </a:solidFill>
              </a:defRPr>
            </a:lvl9pPr>
          </a:lstStyle>
          <a:p>
            <a:endParaRPr/>
          </a:p>
        </p:txBody>
      </p:sp>
      <p:grpSp>
        <p:nvGrpSpPr>
          <p:cNvPr id="51" name="Google Shape;51;p3"/>
          <p:cNvGrpSpPr/>
          <p:nvPr/>
        </p:nvGrpSpPr>
        <p:grpSpPr>
          <a:xfrm rot="-5400000">
            <a:off x="7456019" y="290004"/>
            <a:ext cx="1223732" cy="2152215"/>
            <a:chOff x="4395788" y="4144963"/>
            <a:chExt cx="1058775" cy="1862100"/>
          </a:xfrm>
        </p:grpSpPr>
        <p:sp>
          <p:nvSpPr>
            <p:cNvPr id="52" name="Google Shape;52;p3"/>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3"/>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3"/>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5" name="Google Shape;55;p3"/>
          <p:cNvGrpSpPr/>
          <p:nvPr/>
        </p:nvGrpSpPr>
        <p:grpSpPr>
          <a:xfrm rot="-5400000">
            <a:off x="721039" y="2564836"/>
            <a:ext cx="1106346" cy="2548423"/>
            <a:chOff x="3357563" y="850900"/>
            <a:chExt cx="957212" cy="2204900"/>
          </a:xfrm>
        </p:grpSpPr>
        <p:sp>
          <p:nvSpPr>
            <p:cNvPr id="56" name="Google Shape;56;p3"/>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3"/>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3"/>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59"/>
        <p:cNvGrpSpPr/>
        <p:nvPr/>
      </p:nvGrpSpPr>
      <p:grpSpPr>
        <a:xfrm>
          <a:off x="0" y="0"/>
          <a:ext cx="0" cy="0"/>
          <a:chOff x="0" y="0"/>
          <a:chExt cx="0" cy="0"/>
        </a:xfrm>
      </p:grpSpPr>
      <p:sp>
        <p:nvSpPr>
          <p:cNvPr id="60" name="Google Shape;60;p4"/>
          <p:cNvSpPr/>
          <p:nvPr/>
        </p:nvSpPr>
        <p:spPr>
          <a:xfrm>
            <a:off x="2454800" y="0"/>
            <a:ext cx="42345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txBox="1">
            <a:spLocks noGrp="1"/>
          </p:cNvSpPr>
          <p:nvPr>
            <p:ph type="body" idx="1"/>
          </p:nvPr>
        </p:nvSpPr>
        <p:spPr>
          <a:xfrm>
            <a:off x="2848484" y="825425"/>
            <a:ext cx="3447000" cy="3492600"/>
          </a:xfrm>
          <a:prstGeom prst="rect">
            <a:avLst/>
          </a:prstGeom>
        </p:spPr>
        <p:txBody>
          <a:bodyPr spcFirstLastPara="1" wrap="square" lIns="91425" tIns="91425" rIns="91425" bIns="91425" anchor="ctr" anchorCtr="0">
            <a:noAutofit/>
          </a:bodyPr>
          <a:lstStyle>
            <a:lvl1pPr marL="457200" lvl="0" indent="-381000" algn="ctr" rtl="0">
              <a:lnSpc>
                <a:spcPct val="115000"/>
              </a:lnSpc>
              <a:spcBef>
                <a:spcPts val="600"/>
              </a:spcBef>
              <a:spcAft>
                <a:spcPts val="0"/>
              </a:spcAft>
              <a:buSzPts val="2400"/>
              <a:buChar char="▹"/>
              <a:defRPr i="1"/>
            </a:lvl1pPr>
            <a:lvl2pPr marL="914400" lvl="1" indent="-381000" algn="ctr" rtl="0">
              <a:lnSpc>
                <a:spcPct val="115000"/>
              </a:lnSpc>
              <a:spcBef>
                <a:spcPts val="0"/>
              </a:spcBef>
              <a:spcAft>
                <a:spcPts val="0"/>
              </a:spcAft>
              <a:buSzPts val="2400"/>
              <a:buChar char="￭"/>
              <a:defRPr i="1"/>
            </a:lvl2pPr>
            <a:lvl3pPr marL="1371600" lvl="2" indent="-381000" algn="ctr" rtl="0">
              <a:lnSpc>
                <a:spcPct val="115000"/>
              </a:lnSpc>
              <a:spcBef>
                <a:spcPts val="0"/>
              </a:spcBef>
              <a:spcAft>
                <a:spcPts val="0"/>
              </a:spcAft>
              <a:buSzPts val="2400"/>
              <a:buChar char="⬝"/>
              <a:defRPr i="1"/>
            </a:lvl3pPr>
            <a:lvl4pPr marL="1828800" lvl="3" indent="-381000" algn="ctr" rtl="0">
              <a:lnSpc>
                <a:spcPct val="115000"/>
              </a:lnSpc>
              <a:spcBef>
                <a:spcPts val="0"/>
              </a:spcBef>
              <a:spcAft>
                <a:spcPts val="0"/>
              </a:spcAft>
              <a:buSzPts val="2400"/>
              <a:buChar char="●"/>
              <a:defRPr i="1"/>
            </a:lvl4pPr>
            <a:lvl5pPr marL="2286000" lvl="4" indent="-381000" algn="ctr" rtl="0">
              <a:lnSpc>
                <a:spcPct val="115000"/>
              </a:lnSpc>
              <a:spcBef>
                <a:spcPts val="0"/>
              </a:spcBef>
              <a:spcAft>
                <a:spcPts val="0"/>
              </a:spcAft>
              <a:buSzPts val="2400"/>
              <a:buChar char="○"/>
              <a:defRPr i="1"/>
            </a:lvl5pPr>
            <a:lvl6pPr marL="2743200" lvl="5" indent="-381000" algn="ctr" rtl="0">
              <a:lnSpc>
                <a:spcPct val="115000"/>
              </a:lnSpc>
              <a:spcBef>
                <a:spcPts val="0"/>
              </a:spcBef>
              <a:spcAft>
                <a:spcPts val="0"/>
              </a:spcAft>
              <a:buSzPts val="2400"/>
              <a:buChar char="■"/>
              <a:defRPr i="1"/>
            </a:lvl6pPr>
            <a:lvl7pPr marL="3200400" lvl="6" indent="-381000" algn="ctr" rtl="0">
              <a:lnSpc>
                <a:spcPct val="115000"/>
              </a:lnSpc>
              <a:spcBef>
                <a:spcPts val="0"/>
              </a:spcBef>
              <a:spcAft>
                <a:spcPts val="0"/>
              </a:spcAft>
              <a:buSzPts val="2400"/>
              <a:buChar char="●"/>
              <a:defRPr i="1"/>
            </a:lvl7pPr>
            <a:lvl8pPr marL="3657600" lvl="7" indent="-381000" algn="ctr" rtl="0">
              <a:lnSpc>
                <a:spcPct val="115000"/>
              </a:lnSpc>
              <a:spcBef>
                <a:spcPts val="0"/>
              </a:spcBef>
              <a:spcAft>
                <a:spcPts val="0"/>
              </a:spcAft>
              <a:buSzPts val="2400"/>
              <a:buChar char="○"/>
              <a:defRPr i="1"/>
            </a:lvl8pPr>
            <a:lvl9pPr marL="4114800" lvl="8" indent="-381000" algn="ctr">
              <a:lnSpc>
                <a:spcPct val="115000"/>
              </a:lnSpc>
              <a:spcBef>
                <a:spcPts val="0"/>
              </a:spcBef>
              <a:spcAft>
                <a:spcPts val="0"/>
              </a:spcAft>
              <a:buSzPts val="2400"/>
              <a:buChar char="■"/>
              <a:defRPr i="1"/>
            </a:lvl9pPr>
          </a:lstStyle>
          <a:p>
            <a:endParaRPr/>
          </a:p>
        </p:txBody>
      </p:sp>
      <p:sp>
        <p:nvSpPr>
          <p:cNvPr id="63" name="Google Shape;63;p4"/>
          <p:cNvSpPr txBox="1"/>
          <p:nvPr/>
        </p:nvSpPr>
        <p:spPr>
          <a:xfrm>
            <a:off x="3593400" y="1936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200" b="1">
                <a:solidFill>
                  <a:srgbClr val="A5B0FE"/>
                </a:solidFill>
                <a:latin typeface="Work Sans"/>
                <a:ea typeface="Work Sans"/>
                <a:cs typeface="Work Sans"/>
                <a:sym typeface="Work Sans"/>
              </a:rPr>
              <a:t>“</a:t>
            </a:r>
            <a:endParaRPr sz="7200" b="1">
              <a:solidFill>
                <a:srgbClr val="A5B0FE"/>
              </a:solidFill>
              <a:latin typeface="Work Sans"/>
              <a:ea typeface="Work Sans"/>
              <a:cs typeface="Work Sans"/>
              <a:sym typeface="Work Sans"/>
            </a:endParaRPr>
          </a:p>
        </p:txBody>
      </p:sp>
      <p:sp>
        <p:nvSpPr>
          <p:cNvPr id="64" name="Google Shape;64;p4"/>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65" name="Google Shape;65;p4"/>
          <p:cNvGrpSpPr/>
          <p:nvPr/>
        </p:nvGrpSpPr>
        <p:grpSpPr>
          <a:xfrm>
            <a:off x="6876950" y="3340125"/>
            <a:ext cx="2267050" cy="1803375"/>
            <a:chOff x="9925050" y="4203700"/>
            <a:chExt cx="2267050" cy="1803375"/>
          </a:xfrm>
        </p:grpSpPr>
        <p:sp>
          <p:nvSpPr>
            <p:cNvPr id="66" name="Google Shape;66;p4"/>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4"/>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4"/>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4"/>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4"/>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4"/>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4"/>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4"/>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4"/>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4"/>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4"/>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4"/>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8" name="Google Shape;78;p4"/>
          <p:cNvGrpSpPr/>
          <p:nvPr/>
        </p:nvGrpSpPr>
        <p:grpSpPr>
          <a:xfrm>
            <a:off x="0" y="0"/>
            <a:ext cx="2266938" cy="1754200"/>
            <a:chOff x="9598025" y="882650"/>
            <a:chExt cx="2266938" cy="1754200"/>
          </a:xfrm>
        </p:grpSpPr>
        <p:sp>
          <p:nvSpPr>
            <p:cNvPr id="79" name="Google Shape;79;p4"/>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4"/>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4"/>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4"/>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83"/>
        <p:cNvGrpSpPr/>
        <p:nvPr/>
      </p:nvGrpSpPr>
      <p:grpSpPr>
        <a:xfrm>
          <a:off x="0" y="0"/>
          <a:ext cx="0" cy="0"/>
          <a:chOff x="0" y="0"/>
          <a:chExt cx="0" cy="0"/>
        </a:xfrm>
      </p:grpSpPr>
      <p:sp>
        <p:nvSpPr>
          <p:cNvPr id="84" name="Google Shape;84;p5"/>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5"/>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
        <p:nvSpPr>
          <p:cNvPr id="86" name="Google Shape;86;p5"/>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8" name="Google Shape;88;p5"/>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grpSp>
        <p:nvGrpSpPr>
          <p:cNvPr id="89" name="Google Shape;89;p5"/>
          <p:cNvGrpSpPr/>
          <p:nvPr/>
        </p:nvGrpSpPr>
        <p:grpSpPr>
          <a:xfrm>
            <a:off x="6422240" y="-62"/>
            <a:ext cx="1652475" cy="2270250"/>
            <a:chOff x="0" y="855663"/>
            <a:chExt cx="1652475" cy="2270250"/>
          </a:xfrm>
        </p:grpSpPr>
        <p:sp>
          <p:nvSpPr>
            <p:cNvPr id="90" name="Google Shape;90;p5"/>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5"/>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5"/>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5"/>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5"/>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5"/>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5"/>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5"/>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5"/>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 name="Google Shape;99;p5"/>
          <p:cNvGrpSpPr/>
          <p:nvPr/>
        </p:nvGrpSpPr>
        <p:grpSpPr>
          <a:xfrm>
            <a:off x="7106138" y="2674863"/>
            <a:ext cx="1551087" cy="2468625"/>
            <a:chOff x="715963" y="3538538"/>
            <a:chExt cx="1551087" cy="2468625"/>
          </a:xfrm>
        </p:grpSpPr>
        <p:sp>
          <p:nvSpPr>
            <p:cNvPr id="100" name="Google Shape;100;p5"/>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5"/>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5"/>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5"/>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5"/>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5"/>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5"/>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5"/>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5"/>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5"/>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5"/>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11"/>
        <p:cNvGrpSpPr/>
        <p:nvPr/>
      </p:nvGrpSpPr>
      <p:grpSpPr>
        <a:xfrm>
          <a:off x="0" y="0"/>
          <a:ext cx="0" cy="0"/>
          <a:chOff x="0" y="0"/>
          <a:chExt cx="0" cy="0"/>
        </a:xfrm>
      </p:grpSpPr>
      <p:sp>
        <p:nvSpPr>
          <p:cNvPr id="112" name="Google Shape;112;p6"/>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6"/>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15" name="Google Shape;115;p6"/>
          <p:cNvSpPr txBox="1">
            <a:spLocks noGrp="1"/>
          </p:cNvSpPr>
          <p:nvPr>
            <p:ph type="body" idx="1"/>
          </p:nvPr>
        </p:nvSpPr>
        <p:spPr>
          <a:xfrm>
            <a:off x="457200"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6" name="Google Shape;116;p6"/>
          <p:cNvSpPr txBox="1">
            <a:spLocks noGrp="1"/>
          </p:cNvSpPr>
          <p:nvPr>
            <p:ph type="body" idx="2"/>
          </p:nvPr>
        </p:nvSpPr>
        <p:spPr>
          <a:xfrm>
            <a:off x="3101652"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7" name="Google Shape;117;p6"/>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18" name="Google Shape;118;p6"/>
          <p:cNvGrpSpPr/>
          <p:nvPr/>
        </p:nvGrpSpPr>
        <p:grpSpPr>
          <a:xfrm>
            <a:off x="6489150" y="0"/>
            <a:ext cx="1882725" cy="2446200"/>
            <a:chOff x="3357563" y="850900"/>
            <a:chExt cx="1882725" cy="2446200"/>
          </a:xfrm>
        </p:grpSpPr>
        <p:sp>
          <p:nvSpPr>
            <p:cNvPr id="119" name="Google Shape;119;p6"/>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120;p6"/>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6"/>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6"/>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6"/>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6"/>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6"/>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6"/>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6"/>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6"/>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6"/>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6"/>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6"/>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2" name="Google Shape;132;p6"/>
          <p:cNvGrpSpPr/>
          <p:nvPr/>
        </p:nvGrpSpPr>
        <p:grpSpPr>
          <a:xfrm>
            <a:off x="6488950" y="3281388"/>
            <a:ext cx="2149388" cy="1862100"/>
            <a:chOff x="3305175" y="4144963"/>
            <a:chExt cx="2149388" cy="1862100"/>
          </a:xfrm>
        </p:grpSpPr>
        <p:sp>
          <p:nvSpPr>
            <p:cNvPr id="133" name="Google Shape;133;p6"/>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6"/>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6"/>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6"/>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6"/>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6"/>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6"/>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6"/>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6"/>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42"/>
        <p:cNvGrpSpPr/>
        <p:nvPr/>
      </p:nvGrpSpPr>
      <p:grpSpPr>
        <a:xfrm>
          <a:off x="0" y="0"/>
          <a:ext cx="0" cy="0"/>
          <a:chOff x="0" y="0"/>
          <a:chExt cx="0" cy="0"/>
        </a:xfrm>
      </p:grpSpPr>
      <p:sp>
        <p:nvSpPr>
          <p:cNvPr id="143" name="Google Shape;143;p7"/>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7"/>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7"/>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6" name="Google Shape;146;p7"/>
          <p:cNvSpPr txBox="1">
            <a:spLocks noGrp="1"/>
          </p:cNvSpPr>
          <p:nvPr>
            <p:ph type="body" idx="1"/>
          </p:nvPr>
        </p:nvSpPr>
        <p:spPr>
          <a:xfrm>
            <a:off x="4572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7" name="Google Shape;147;p7"/>
          <p:cNvSpPr txBox="1">
            <a:spLocks noGrp="1"/>
          </p:cNvSpPr>
          <p:nvPr>
            <p:ph type="body" idx="2"/>
          </p:nvPr>
        </p:nvSpPr>
        <p:spPr>
          <a:xfrm>
            <a:off x="219835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8" name="Google Shape;148;p7"/>
          <p:cNvSpPr txBox="1">
            <a:spLocks noGrp="1"/>
          </p:cNvSpPr>
          <p:nvPr>
            <p:ph type="body" idx="3"/>
          </p:nvPr>
        </p:nvSpPr>
        <p:spPr>
          <a:xfrm>
            <a:off x="39395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9" name="Google Shape;149;p7"/>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50" name="Google Shape;150;p7"/>
          <p:cNvGrpSpPr/>
          <p:nvPr/>
        </p:nvGrpSpPr>
        <p:grpSpPr>
          <a:xfrm>
            <a:off x="6405913" y="-12"/>
            <a:ext cx="2347900" cy="2270150"/>
            <a:chOff x="6545263" y="855663"/>
            <a:chExt cx="2347900" cy="2270150"/>
          </a:xfrm>
        </p:grpSpPr>
        <p:sp>
          <p:nvSpPr>
            <p:cNvPr id="151" name="Google Shape;151;p7"/>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152;p7"/>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7"/>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7"/>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7"/>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7"/>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7"/>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7"/>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7"/>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7"/>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7"/>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7"/>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7"/>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64" name="Google Shape;164;p7"/>
          <p:cNvGrpSpPr/>
          <p:nvPr/>
        </p:nvGrpSpPr>
        <p:grpSpPr>
          <a:xfrm>
            <a:off x="6707938" y="2948000"/>
            <a:ext cx="1732075" cy="2195488"/>
            <a:chOff x="6662738" y="3806825"/>
            <a:chExt cx="1732075" cy="2195488"/>
          </a:xfrm>
        </p:grpSpPr>
        <p:sp>
          <p:nvSpPr>
            <p:cNvPr id="165" name="Google Shape;165;p7"/>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7"/>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7"/>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7"/>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169;p7"/>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7"/>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7"/>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7"/>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7"/>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7"/>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175;p7"/>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7"/>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7"/>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7"/>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7"/>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7"/>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181;p7"/>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182;p7"/>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3"/>
        <p:cNvGrpSpPr/>
        <p:nvPr/>
      </p:nvGrpSpPr>
      <p:grpSpPr>
        <a:xfrm>
          <a:off x="0" y="0"/>
          <a:ext cx="0" cy="0"/>
          <a:chOff x="0" y="0"/>
          <a:chExt cx="0" cy="0"/>
        </a:xfrm>
      </p:grpSpPr>
      <p:sp>
        <p:nvSpPr>
          <p:cNvPr id="184" name="Google Shape;184;p8"/>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8"/>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8"/>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87" name="Google Shape;187;p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88" name="Google Shape;188;p8"/>
          <p:cNvGrpSpPr/>
          <p:nvPr/>
        </p:nvGrpSpPr>
        <p:grpSpPr>
          <a:xfrm>
            <a:off x="6707938" y="2948000"/>
            <a:ext cx="1732075" cy="2195488"/>
            <a:chOff x="6662738" y="3806825"/>
            <a:chExt cx="1732075" cy="2195488"/>
          </a:xfrm>
        </p:grpSpPr>
        <p:sp>
          <p:nvSpPr>
            <p:cNvPr id="189" name="Google Shape;189;p8"/>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8"/>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8"/>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8"/>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8"/>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8"/>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8"/>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8"/>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8"/>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198;p8"/>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8"/>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00;p8"/>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01;p8"/>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02;p8"/>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03;p8"/>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04;p8"/>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05;p8"/>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06;p8"/>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07" name="Google Shape;207;p8"/>
          <p:cNvGrpSpPr/>
          <p:nvPr/>
        </p:nvGrpSpPr>
        <p:grpSpPr>
          <a:xfrm rot="10800000">
            <a:off x="6518888" y="-12"/>
            <a:ext cx="1551087" cy="2468625"/>
            <a:chOff x="715963" y="3538538"/>
            <a:chExt cx="1551087" cy="2468625"/>
          </a:xfrm>
        </p:grpSpPr>
        <p:sp>
          <p:nvSpPr>
            <p:cNvPr id="208" name="Google Shape;208;p8"/>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09;p8"/>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8"/>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8"/>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8"/>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13;p8"/>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214;p8"/>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215;p8"/>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216;p8"/>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17;p8"/>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218;p8"/>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19"/>
        <p:cNvGrpSpPr/>
        <p:nvPr/>
      </p:nvGrpSpPr>
      <p:grpSpPr>
        <a:xfrm>
          <a:off x="0" y="0"/>
          <a:ext cx="0" cy="0"/>
          <a:chOff x="0" y="0"/>
          <a:chExt cx="0" cy="0"/>
        </a:xfrm>
      </p:grpSpPr>
      <p:sp>
        <p:nvSpPr>
          <p:cNvPr id="220" name="Google Shape;220;p9"/>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9"/>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9"/>
          <p:cNvSpPr txBox="1">
            <a:spLocks noGrp="1"/>
          </p:cNvSpPr>
          <p:nvPr>
            <p:ph type="body" idx="1"/>
          </p:nvPr>
        </p:nvSpPr>
        <p:spPr>
          <a:xfrm>
            <a:off x="6390750" y="439500"/>
            <a:ext cx="2122500" cy="4264200"/>
          </a:xfrm>
          <a:prstGeom prst="rect">
            <a:avLst/>
          </a:prstGeom>
        </p:spPr>
        <p:txBody>
          <a:bodyPr spcFirstLastPara="1" wrap="square" lIns="91425" tIns="91425" rIns="91425" bIns="91425" anchor="ctr" anchorCtr="0">
            <a:noAutofit/>
          </a:bodyPr>
          <a:lstStyle>
            <a:lvl1pPr marL="457200" lvl="0" indent="-228600">
              <a:spcBef>
                <a:spcPts val="360"/>
              </a:spcBef>
              <a:spcAft>
                <a:spcPts val="0"/>
              </a:spcAft>
              <a:buClr>
                <a:srgbClr val="FFFFFF"/>
              </a:buClr>
              <a:buSzPts val="1800"/>
              <a:buNone/>
              <a:defRPr sz="1800">
                <a:solidFill>
                  <a:srgbClr val="FFFFFF"/>
                </a:solidFill>
              </a:defRPr>
            </a:lvl1pPr>
          </a:lstStyle>
          <a:p>
            <a:endParaRPr/>
          </a:p>
        </p:txBody>
      </p:sp>
      <p:sp>
        <p:nvSpPr>
          <p:cNvPr id="223" name="Google Shape;223;p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half" type="blank">
  <p:cSld name="BLANK">
    <p:spTree>
      <p:nvGrpSpPr>
        <p:cNvPr id="1" name="Shape 224"/>
        <p:cNvGrpSpPr/>
        <p:nvPr/>
      </p:nvGrpSpPr>
      <p:grpSpPr>
        <a:xfrm>
          <a:off x="0" y="0"/>
          <a:ext cx="0" cy="0"/>
          <a:chOff x="0" y="0"/>
          <a:chExt cx="0" cy="0"/>
        </a:xfrm>
      </p:grpSpPr>
      <p:sp>
        <p:nvSpPr>
          <p:cNvPr id="225" name="Google Shape;225;p10"/>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0"/>
          <p:cNvSpPr/>
          <p:nvPr/>
        </p:nvSpPr>
        <p:spPr>
          <a:xfrm>
            <a:off x="0" y="0"/>
            <a:ext cx="45666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hird">
  <p:cSld name="BLANK_1">
    <p:spTree>
      <p:nvGrpSpPr>
        <p:cNvPr id="1" name="Shape 228"/>
        <p:cNvGrpSpPr/>
        <p:nvPr/>
      </p:nvGrpSpPr>
      <p:grpSpPr>
        <a:xfrm>
          <a:off x="0" y="0"/>
          <a:ext cx="0" cy="0"/>
          <a:chOff x="0" y="0"/>
          <a:chExt cx="0" cy="0"/>
        </a:xfrm>
      </p:grpSpPr>
      <p:sp>
        <p:nvSpPr>
          <p:cNvPr id="229" name="Google Shape;229;p11"/>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0" y="0"/>
            <a:ext cx="3048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p:cSld name="BLANK_1_1">
    <p:spTree>
      <p:nvGrpSpPr>
        <p:cNvPr id="1" name="Shape 232"/>
        <p:cNvGrpSpPr/>
        <p:nvPr/>
      </p:nvGrpSpPr>
      <p:grpSpPr>
        <a:xfrm>
          <a:off x="0" y="0"/>
          <a:ext cx="0" cy="0"/>
          <a:chOff x="0" y="0"/>
          <a:chExt cx="0" cy="0"/>
        </a:xfrm>
      </p:grpSpPr>
      <p:sp>
        <p:nvSpPr>
          <p:cNvPr id="233" name="Google Shape;233;p1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2"/>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2"/>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240"/>
        <p:cNvGrpSpPr/>
        <p:nvPr/>
      </p:nvGrpSpPr>
      <p:grpSpPr>
        <a:xfrm>
          <a:off x="0" y="0"/>
          <a:ext cx="0" cy="0"/>
          <a:chOff x="0" y="0"/>
          <a:chExt cx="0" cy="0"/>
        </a:xfrm>
      </p:grpSpPr>
      <p:sp>
        <p:nvSpPr>
          <p:cNvPr id="241" name="Google Shape;241;p14"/>
          <p:cNvSpPr txBox="1">
            <a:spLocks noGrp="1"/>
          </p:cNvSpPr>
          <p:nvPr>
            <p:ph type="ctrTitle"/>
          </p:nvPr>
        </p:nvSpPr>
        <p:spPr>
          <a:xfrm>
            <a:off x="2122525" y="1991825"/>
            <a:ext cx="4899000" cy="1159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4600"/>
              <a:buNone/>
              <a:defRPr sz="4600">
                <a:solidFill>
                  <a:schemeClr val="dk1"/>
                </a:solidFill>
              </a:defRPr>
            </a:lvl1pPr>
            <a:lvl2pPr lvl="1" algn="ctr" rtl="0">
              <a:spcBef>
                <a:spcPts val="0"/>
              </a:spcBef>
              <a:spcAft>
                <a:spcPts val="0"/>
              </a:spcAft>
              <a:buClr>
                <a:schemeClr val="dk1"/>
              </a:buClr>
              <a:buSzPts val="4600"/>
              <a:buNone/>
              <a:defRPr sz="4600">
                <a:solidFill>
                  <a:schemeClr val="dk1"/>
                </a:solidFill>
              </a:defRPr>
            </a:lvl2pPr>
            <a:lvl3pPr lvl="2" algn="ctr" rtl="0">
              <a:spcBef>
                <a:spcPts val="0"/>
              </a:spcBef>
              <a:spcAft>
                <a:spcPts val="0"/>
              </a:spcAft>
              <a:buClr>
                <a:schemeClr val="dk1"/>
              </a:buClr>
              <a:buSzPts val="4600"/>
              <a:buNone/>
              <a:defRPr sz="4600">
                <a:solidFill>
                  <a:schemeClr val="dk1"/>
                </a:solidFill>
              </a:defRPr>
            </a:lvl3pPr>
            <a:lvl4pPr lvl="3" algn="ctr" rtl="0">
              <a:spcBef>
                <a:spcPts val="0"/>
              </a:spcBef>
              <a:spcAft>
                <a:spcPts val="0"/>
              </a:spcAft>
              <a:buClr>
                <a:schemeClr val="dk1"/>
              </a:buClr>
              <a:buSzPts val="4600"/>
              <a:buNone/>
              <a:defRPr sz="4600">
                <a:solidFill>
                  <a:schemeClr val="dk1"/>
                </a:solidFill>
              </a:defRPr>
            </a:lvl4pPr>
            <a:lvl5pPr lvl="4" algn="ctr" rtl="0">
              <a:spcBef>
                <a:spcPts val="0"/>
              </a:spcBef>
              <a:spcAft>
                <a:spcPts val="0"/>
              </a:spcAft>
              <a:buClr>
                <a:schemeClr val="dk1"/>
              </a:buClr>
              <a:buSzPts val="4600"/>
              <a:buNone/>
              <a:defRPr sz="4600">
                <a:solidFill>
                  <a:schemeClr val="dk1"/>
                </a:solidFill>
              </a:defRPr>
            </a:lvl5pPr>
            <a:lvl6pPr lvl="5" algn="ctr" rtl="0">
              <a:spcBef>
                <a:spcPts val="0"/>
              </a:spcBef>
              <a:spcAft>
                <a:spcPts val="0"/>
              </a:spcAft>
              <a:buClr>
                <a:schemeClr val="dk1"/>
              </a:buClr>
              <a:buSzPts val="4600"/>
              <a:buNone/>
              <a:defRPr sz="4600">
                <a:solidFill>
                  <a:schemeClr val="dk1"/>
                </a:solidFill>
              </a:defRPr>
            </a:lvl6pPr>
            <a:lvl7pPr lvl="6" algn="ctr" rtl="0">
              <a:spcBef>
                <a:spcPts val="0"/>
              </a:spcBef>
              <a:spcAft>
                <a:spcPts val="0"/>
              </a:spcAft>
              <a:buClr>
                <a:schemeClr val="dk1"/>
              </a:buClr>
              <a:buSzPts val="4600"/>
              <a:buNone/>
              <a:defRPr sz="4600">
                <a:solidFill>
                  <a:schemeClr val="dk1"/>
                </a:solidFill>
              </a:defRPr>
            </a:lvl7pPr>
            <a:lvl8pPr lvl="7" algn="ctr" rtl="0">
              <a:spcBef>
                <a:spcPts val="0"/>
              </a:spcBef>
              <a:spcAft>
                <a:spcPts val="0"/>
              </a:spcAft>
              <a:buClr>
                <a:schemeClr val="dk1"/>
              </a:buClr>
              <a:buSzPts val="4600"/>
              <a:buNone/>
              <a:defRPr sz="4600">
                <a:solidFill>
                  <a:schemeClr val="dk1"/>
                </a:solidFill>
              </a:defRPr>
            </a:lvl8pPr>
            <a:lvl9pPr lvl="8" algn="ctr" rtl="0">
              <a:spcBef>
                <a:spcPts val="0"/>
              </a:spcBef>
              <a:spcAft>
                <a:spcPts val="0"/>
              </a:spcAft>
              <a:buClr>
                <a:schemeClr val="dk1"/>
              </a:buClr>
              <a:buSzPts val="4600"/>
              <a:buNone/>
              <a:defRPr sz="4600">
                <a:solidFill>
                  <a:schemeClr val="dk1"/>
                </a:solidFill>
              </a:defRPr>
            </a:lvl9pPr>
          </a:lstStyle>
          <a:p>
            <a:endParaRPr/>
          </a:p>
        </p:txBody>
      </p:sp>
      <p:sp>
        <p:nvSpPr>
          <p:cNvPr id="242" name="Google Shape;242;p14"/>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3" name="Google Shape;243;p14"/>
          <p:cNvGrpSpPr/>
          <p:nvPr/>
        </p:nvGrpSpPr>
        <p:grpSpPr>
          <a:xfrm>
            <a:off x="557947" y="-9"/>
            <a:ext cx="1564584" cy="2825099"/>
            <a:chOff x="0" y="855663"/>
            <a:chExt cx="1257300" cy="2270250"/>
          </a:xfrm>
        </p:grpSpPr>
        <p:sp>
          <p:nvSpPr>
            <p:cNvPr id="244" name="Google Shape;244;p14"/>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 name="Google Shape;245;p14"/>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 name="Google Shape;246;p14"/>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 name="Google Shape;247;p14"/>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248;p14"/>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249;p14"/>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250;p14"/>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251;p14"/>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52" name="Google Shape;252;p14"/>
          <p:cNvGrpSpPr/>
          <p:nvPr/>
        </p:nvGrpSpPr>
        <p:grpSpPr>
          <a:xfrm rot="-5400000">
            <a:off x="7256368" y="-405553"/>
            <a:ext cx="1043197" cy="2732065"/>
            <a:chOff x="7556500" y="3806825"/>
            <a:chExt cx="838313" cy="2195488"/>
          </a:xfrm>
        </p:grpSpPr>
        <p:sp>
          <p:nvSpPr>
            <p:cNvPr id="253" name="Google Shape;253;p14"/>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254;p14"/>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255;p14"/>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256;p14"/>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 name="Google Shape;257;p14"/>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258;p14"/>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259;p14"/>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260;p14"/>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 name="Google Shape;261;p14"/>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 name="Google Shape;262;p14"/>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263;p14"/>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64" name="Google Shape;264;p14"/>
          <p:cNvGrpSpPr/>
          <p:nvPr/>
        </p:nvGrpSpPr>
        <p:grpSpPr>
          <a:xfrm rot="5400000">
            <a:off x="527351" y="2768116"/>
            <a:ext cx="1389642" cy="2444192"/>
            <a:chOff x="4395788" y="4144963"/>
            <a:chExt cx="1058775" cy="1862100"/>
          </a:xfrm>
        </p:grpSpPr>
        <p:sp>
          <p:nvSpPr>
            <p:cNvPr id="265" name="Google Shape;265;p14"/>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6" name="Google Shape;266;p14"/>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67;p14"/>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68" name="Google Shape;268;p14"/>
          <p:cNvGrpSpPr/>
          <p:nvPr/>
        </p:nvGrpSpPr>
        <p:grpSpPr>
          <a:xfrm rot="10800000">
            <a:off x="6869501" y="2412068"/>
            <a:ext cx="1768658" cy="2731445"/>
            <a:chOff x="6545263" y="855663"/>
            <a:chExt cx="1469962" cy="2270150"/>
          </a:xfrm>
        </p:grpSpPr>
        <p:sp>
          <p:nvSpPr>
            <p:cNvPr id="269" name="Google Shape;269;p14"/>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0" name="Google Shape;270;p14"/>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1" name="Google Shape;271;p14"/>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272;p14"/>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3" name="Google Shape;273;p14"/>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274;p14"/>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275;p14"/>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276;p14"/>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277;p14"/>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278"/>
        <p:cNvGrpSpPr/>
        <p:nvPr/>
      </p:nvGrpSpPr>
      <p:grpSpPr>
        <a:xfrm>
          <a:off x="0" y="0"/>
          <a:ext cx="0" cy="0"/>
          <a:chOff x="0" y="0"/>
          <a:chExt cx="0" cy="0"/>
        </a:xfrm>
      </p:grpSpPr>
      <p:sp>
        <p:nvSpPr>
          <p:cNvPr id="279" name="Google Shape;279;p15"/>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5"/>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000"/>
              <a:buNone/>
              <a:defRPr sz="4000">
                <a:solidFill>
                  <a:srgbClr val="FFFFFF"/>
                </a:solidFill>
              </a:defRPr>
            </a:lvl2pPr>
            <a:lvl3pPr lvl="2" algn="ctr" rtl="0">
              <a:spcBef>
                <a:spcPts val="0"/>
              </a:spcBef>
              <a:spcAft>
                <a:spcPts val="0"/>
              </a:spcAft>
              <a:buClr>
                <a:srgbClr val="FFFFFF"/>
              </a:buClr>
              <a:buSzPts val="4000"/>
              <a:buNone/>
              <a:defRPr sz="4000">
                <a:solidFill>
                  <a:srgbClr val="FFFFFF"/>
                </a:solidFill>
              </a:defRPr>
            </a:lvl3pPr>
            <a:lvl4pPr lvl="3" algn="ctr" rtl="0">
              <a:spcBef>
                <a:spcPts val="0"/>
              </a:spcBef>
              <a:spcAft>
                <a:spcPts val="0"/>
              </a:spcAft>
              <a:buClr>
                <a:srgbClr val="FFFFFF"/>
              </a:buClr>
              <a:buSzPts val="4000"/>
              <a:buNone/>
              <a:defRPr sz="4000">
                <a:solidFill>
                  <a:srgbClr val="FFFFFF"/>
                </a:solidFill>
              </a:defRPr>
            </a:lvl4pPr>
            <a:lvl5pPr lvl="4" algn="ctr" rtl="0">
              <a:spcBef>
                <a:spcPts val="0"/>
              </a:spcBef>
              <a:spcAft>
                <a:spcPts val="0"/>
              </a:spcAft>
              <a:buClr>
                <a:srgbClr val="FFFFFF"/>
              </a:buClr>
              <a:buSzPts val="4000"/>
              <a:buNone/>
              <a:defRPr sz="4000">
                <a:solidFill>
                  <a:srgbClr val="FFFFFF"/>
                </a:solidFill>
              </a:defRPr>
            </a:lvl5pPr>
            <a:lvl6pPr lvl="5" algn="ctr" rtl="0">
              <a:spcBef>
                <a:spcPts val="0"/>
              </a:spcBef>
              <a:spcAft>
                <a:spcPts val="0"/>
              </a:spcAft>
              <a:buClr>
                <a:srgbClr val="FFFFFF"/>
              </a:buClr>
              <a:buSzPts val="4000"/>
              <a:buNone/>
              <a:defRPr sz="4000">
                <a:solidFill>
                  <a:srgbClr val="FFFFFF"/>
                </a:solidFill>
              </a:defRPr>
            </a:lvl6pPr>
            <a:lvl7pPr lvl="6" algn="ctr" rtl="0">
              <a:spcBef>
                <a:spcPts val="0"/>
              </a:spcBef>
              <a:spcAft>
                <a:spcPts val="0"/>
              </a:spcAft>
              <a:buClr>
                <a:srgbClr val="FFFFFF"/>
              </a:buClr>
              <a:buSzPts val="4000"/>
              <a:buNone/>
              <a:defRPr sz="4000">
                <a:solidFill>
                  <a:srgbClr val="FFFFFF"/>
                </a:solidFill>
              </a:defRPr>
            </a:lvl7pPr>
            <a:lvl8pPr lvl="7" algn="ctr" rtl="0">
              <a:spcBef>
                <a:spcPts val="0"/>
              </a:spcBef>
              <a:spcAft>
                <a:spcPts val="0"/>
              </a:spcAft>
              <a:buClr>
                <a:srgbClr val="FFFFFF"/>
              </a:buClr>
              <a:buSzPts val="4000"/>
              <a:buNone/>
              <a:defRPr sz="4000">
                <a:solidFill>
                  <a:srgbClr val="FFFFFF"/>
                </a:solidFill>
              </a:defRPr>
            </a:lvl8pPr>
            <a:lvl9pPr lvl="8" algn="ctr" rtl="0">
              <a:spcBef>
                <a:spcPts val="0"/>
              </a:spcBef>
              <a:spcAft>
                <a:spcPts val="0"/>
              </a:spcAft>
              <a:buClr>
                <a:srgbClr val="FFFFFF"/>
              </a:buClr>
              <a:buSzPts val="4000"/>
              <a:buNone/>
              <a:defRPr sz="4000">
                <a:solidFill>
                  <a:srgbClr val="FFFFFF"/>
                </a:solidFill>
              </a:defRPr>
            </a:lvl9pPr>
          </a:lstStyle>
          <a:p>
            <a:endParaRPr/>
          </a:p>
        </p:txBody>
      </p:sp>
      <p:sp>
        <p:nvSpPr>
          <p:cNvPr id="281" name="Google Shape;281;p15"/>
          <p:cNvSpPr txBox="1">
            <a:spLocks noGrp="1"/>
          </p:cNvSpPr>
          <p:nvPr>
            <p:ph type="subTitle" idx="1"/>
          </p:nvPr>
        </p:nvSpPr>
        <p:spPr>
          <a:xfrm>
            <a:off x="2626350" y="3144854"/>
            <a:ext cx="38913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2400"/>
              <a:buNone/>
              <a:defRPr>
                <a:solidFill>
                  <a:srgbClr val="000000"/>
                </a:solidFill>
              </a:defRPr>
            </a:lvl1pPr>
            <a:lvl2pPr lvl="1" algn="ctr" rtl="0">
              <a:spcBef>
                <a:spcPts val="0"/>
              </a:spcBef>
              <a:spcAft>
                <a:spcPts val="0"/>
              </a:spcAft>
              <a:buClr>
                <a:srgbClr val="000000"/>
              </a:buClr>
              <a:buSzPts val="3000"/>
              <a:buNone/>
              <a:defRPr sz="3000">
                <a:solidFill>
                  <a:srgbClr val="000000"/>
                </a:solidFill>
              </a:defRPr>
            </a:lvl2pPr>
            <a:lvl3pPr lvl="2" algn="ctr" rtl="0">
              <a:spcBef>
                <a:spcPts val="0"/>
              </a:spcBef>
              <a:spcAft>
                <a:spcPts val="0"/>
              </a:spcAft>
              <a:buClr>
                <a:srgbClr val="000000"/>
              </a:buClr>
              <a:buSzPts val="3000"/>
              <a:buNone/>
              <a:defRPr sz="3000">
                <a:solidFill>
                  <a:srgbClr val="000000"/>
                </a:solidFill>
              </a:defRPr>
            </a:lvl3pPr>
            <a:lvl4pPr lvl="3" algn="ctr" rtl="0">
              <a:spcBef>
                <a:spcPts val="0"/>
              </a:spcBef>
              <a:spcAft>
                <a:spcPts val="0"/>
              </a:spcAft>
              <a:buClr>
                <a:srgbClr val="000000"/>
              </a:buClr>
              <a:buSzPts val="3000"/>
              <a:buNone/>
              <a:defRPr sz="3000">
                <a:solidFill>
                  <a:srgbClr val="000000"/>
                </a:solidFill>
              </a:defRPr>
            </a:lvl4pPr>
            <a:lvl5pPr lvl="4" algn="ctr" rtl="0">
              <a:spcBef>
                <a:spcPts val="0"/>
              </a:spcBef>
              <a:spcAft>
                <a:spcPts val="0"/>
              </a:spcAft>
              <a:buClr>
                <a:srgbClr val="000000"/>
              </a:buClr>
              <a:buSzPts val="3000"/>
              <a:buNone/>
              <a:defRPr sz="3000">
                <a:solidFill>
                  <a:srgbClr val="000000"/>
                </a:solidFill>
              </a:defRPr>
            </a:lvl5pPr>
            <a:lvl6pPr lvl="5" algn="ctr" rtl="0">
              <a:spcBef>
                <a:spcPts val="0"/>
              </a:spcBef>
              <a:spcAft>
                <a:spcPts val="0"/>
              </a:spcAft>
              <a:buClr>
                <a:srgbClr val="000000"/>
              </a:buClr>
              <a:buSzPts val="3000"/>
              <a:buNone/>
              <a:defRPr sz="3000">
                <a:solidFill>
                  <a:srgbClr val="000000"/>
                </a:solidFill>
              </a:defRPr>
            </a:lvl6pPr>
            <a:lvl7pPr lvl="6" algn="ctr" rtl="0">
              <a:spcBef>
                <a:spcPts val="0"/>
              </a:spcBef>
              <a:spcAft>
                <a:spcPts val="0"/>
              </a:spcAft>
              <a:buClr>
                <a:srgbClr val="000000"/>
              </a:buClr>
              <a:buSzPts val="3000"/>
              <a:buNone/>
              <a:defRPr sz="3000">
                <a:solidFill>
                  <a:srgbClr val="000000"/>
                </a:solidFill>
              </a:defRPr>
            </a:lvl7pPr>
            <a:lvl8pPr lvl="7" algn="ctr" rtl="0">
              <a:spcBef>
                <a:spcPts val="0"/>
              </a:spcBef>
              <a:spcAft>
                <a:spcPts val="0"/>
              </a:spcAft>
              <a:buClr>
                <a:srgbClr val="000000"/>
              </a:buClr>
              <a:buSzPts val="3000"/>
              <a:buNone/>
              <a:defRPr sz="3000">
                <a:solidFill>
                  <a:srgbClr val="000000"/>
                </a:solidFill>
              </a:defRPr>
            </a:lvl8pPr>
            <a:lvl9pPr lvl="8" algn="ctr" rtl="0">
              <a:spcBef>
                <a:spcPts val="0"/>
              </a:spcBef>
              <a:spcAft>
                <a:spcPts val="0"/>
              </a:spcAft>
              <a:buClr>
                <a:srgbClr val="000000"/>
              </a:buClr>
              <a:buSzPts val="3000"/>
              <a:buNone/>
              <a:defRPr sz="3000">
                <a:solidFill>
                  <a:srgbClr val="000000"/>
                </a:solidFill>
              </a:defRPr>
            </a:lvl9pPr>
          </a:lstStyle>
          <a:p>
            <a:endParaRPr/>
          </a:p>
        </p:txBody>
      </p:sp>
      <p:grpSp>
        <p:nvGrpSpPr>
          <p:cNvPr id="282" name="Google Shape;282;p15"/>
          <p:cNvGrpSpPr/>
          <p:nvPr/>
        </p:nvGrpSpPr>
        <p:grpSpPr>
          <a:xfrm rot="-5400000">
            <a:off x="7456019" y="290004"/>
            <a:ext cx="1223732" cy="2152215"/>
            <a:chOff x="4395788" y="4144963"/>
            <a:chExt cx="1058775" cy="1862100"/>
          </a:xfrm>
        </p:grpSpPr>
        <p:sp>
          <p:nvSpPr>
            <p:cNvPr id="283" name="Google Shape;283;p15"/>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284;p15"/>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285;p15"/>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86" name="Google Shape;286;p15"/>
          <p:cNvGrpSpPr/>
          <p:nvPr/>
        </p:nvGrpSpPr>
        <p:grpSpPr>
          <a:xfrm rot="-5400000">
            <a:off x="721039" y="2564836"/>
            <a:ext cx="1106346" cy="2548423"/>
            <a:chOff x="3357563" y="850900"/>
            <a:chExt cx="957212" cy="2204900"/>
          </a:xfrm>
        </p:grpSpPr>
        <p:sp>
          <p:nvSpPr>
            <p:cNvPr id="287" name="Google Shape;287;p15"/>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288;p15"/>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289;p15"/>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90"/>
        <p:cNvGrpSpPr/>
        <p:nvPr/>
      </p:nvGrpSpPr>
      <p:grpSpPr>
        <a:xfrm>
          <a:off x="0" y="0"/>
          <a:ext cx="0" cy="0"/>
          <a:chOff x="0" y="0"/>
          <a:chExt cx="0" cy="0"/>
        </a:xfrm>
      </p:grpSpPr>
      <p:sp>
        <p:nvSpPr>
          <p:cNvPr id="291" name="Google Shape;291;p16"/>
          <p:cNvSpPr/>
          <p:nvPr/>
        </p:nvSpPr>
        <p:spPr>
          <a:xfrm>
            <a:off x="2454800" y="0"/>
            <a:ext cx="42345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6"/>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6"/>
          <p:cNvSpPr txBox="1">
            <a:spLocks noGrp="1"/>
          </p:cNvSpPr>
          <p:nvPr>
            <p:ph type="body" idx="1"/>
          </p:nvPr>
        </p:nvSpPr>
        <p:spPr>
          <a:xfrm>
            <a:off x="2848484" y="825425"/>
            <a:ext cx="3447000" cy="3492600"/>
          </a:xfrm>
          <a:prstGeom prst="rect">
            <a:avLst/>
          </a:prstGeom>
        </p:spPr>
        <p:txBody>
          <a:bodyPr spcFirstLastPara="1" wrap="square" lIns="91425" tIns="91425" rIns="91425" bIns="91425" anchor="ctr" anchorCtr="0">
            <a:noAutofit/>
          </a:bodyPr>
          <a:lstStyle>
            <a:lvl1pPr marL="457200" lvl="0" indent="-381000" algn="ctr" rtl="0">
              <a:lnSpc>
                <a:spcPct val="115000"/>
              </a:lnSpc>
              <a:spcBef>
                <a:spcPts val="600"/>
              </a:spcBef>
              <a:spcAft>
                <a:spcPts val="0"/>
              </a:spcAft>
              <a:buSzPts val="2400"/>
              <a:buChar char="▹"/>
              <a:defRPr i="1"/>
            </a:lvl1pPr>
            <a:lvl2pPr marL="914400" lvl="1" indent="-381000" algn="ctr" rtl="0">
              <a:lnSpc>
                <a:spcPct val="115000"/>
              </a:lnSpc>
              <a:spcBef>
                <a:spcPts val="0"/>
              </a:spcBef>
              <a:spcAft>
                <a:spcPts val="0"/>
              </a:spcAft>
              <a:buSzPts val="2400"/>
              <a:buChar char="￭"/>
              <a:defRPr i="1"/>
            </a:lvl2pPr>
            <a:lvl3pPr marL="1371600" lvl="2" indent="-381000" algn="ctr" rtl="0">
              <a:lnSpc>
                <a:spcPct val="115000"/>
              </a:lnSpc>
              <a:spcBef>
                <a:spcPts val="0"/>
              </a:spcBef>
              <a:spcAft>
                <a:spcPts val="0"/>
              </a:spcAft>
              <a:buSzPts val="2400"/>
              <a:buChar char="⬝"/>
              <a:defRPr i="1"/>
            </a:lvl3pPr>
            <a:lvl4pPr marL="1828800" lvl="3" indent="-381000" algn="ctr" rtl="0">
              <a:lnSpc>
                <a:spcPct val="115000"/>
              </a:lnSpc>
              <a:spcBef>
                <a:spcPts val="0"/>
              </a:spcBef>
              <a:spcAft>
                <a:spcPts val="0"/>
              </a:spcAft>
              <a:buSzPts val="2400"/>
              <a:buChar char="●"/>
              <a:defRPr i="1"/>
            </a:lvl4pPr>
            <a:lvl5pPr marL="2286000" lvl="4" indent="-381000" algn="ctr" rtl="0">
              <a:lnSpc>
                <a:spcPct val="115000"/>
              </a:lnSpc>
              <a:spcBef>
                <a:spcPts val="0"/>
              </a:spcBef>
              <a:spcAft>
                <a:spcPts val="0"/>
              </a:spcAft>
              <a:buSzPts val="2400"/>
              <a:buChar char="○"/>
              <a:defRPr i="1"/>
            </a:lvl5pPr>
            <a:lvl6pPr marL="2743200" lvl="5" indent="-381000" algn="ctr" rtl="0">
              <a:lnSpc>
                <a:spcPct val="115000"/>
              </a:lnSpc>
              <a:spcBef>
                <a:spcPts val="0"/>
              </a:spcBef>
              <a:spcAft>
                <a:spcPts val="0"/>
              </a:spcAft>
              <a:buSzPts val="2400"/>
              <a:buChar char="■"/>
              <a:defRPr i="1"/>
            </a:lvl6pPr>
            <a:lvl7pPr marL="3200400" lvl="6" indent="-381000" algn="ctr" rtl="0">
              <a:lnSpc>
                <a:spcPct val="115000"/>
              </a:lnSpc>
              <a:spcBef>
                <a:spcPts val="0"/>
              </a:spcBef>
              <a:spcAft>
                <a:spcPts val="0"/>
              </a:spcAft>
              <a:buSzPts val="2400"/>
              <a:buChar char="●"/>
              <a:defRPr i="1"/>
            </a:lvl7pPr>
            <a:lvl8pPr marL="3657600" lvl="7" indent="-381000" algn="ctr" rtl="0">
              <a:lnSpc>
                <a:spcPct val="115000"/>
              </a:lnSpc>
              <a:spcBef>
                <a:spcPts val="0"/>
              </a:spcBef>
              <a:spcAft>
                <a:spcPts val="0"/>
              </a:spcAft>
              <a:buSzPts val="2400"/>
              <a:buChar char="○"/>
              <a:defRPr i="1"/>
            </a:lvl8pPr>
            <a:lvl9pPr marL="4114800" lvl="8" indent="-381000" algn="ctr" rtl="0">
              <a:lnSpc>
                <a:spcPct val="115000"/>
              </a:lnSpc>
              <a:spcBef>
                <a:spcPts val="0"/>
              </a:spcBef>
              <a:spcAft>
                <a:spcPts val="0"/>
              </a:spcAft>
              <a:buSzPts val="2400"/>
              <a:buChar char="■"/>
              <a:defRPr i="1"/>
            </a:lvl9pPr>
          </a:lstStyle>
          <a:p>
            <a:endParaRPr/>
          </a:p>
        </p:txBody>
      </p:sp>
      <p:sp>
        <p:nvSpPr>
          <p:cNvPr id="294" name="Google Shape;294;p16"/>
          <p:cNvSpPr txBox="1"/>
          <p:nvPr/>
        </p:nvSpPr>
        <p:spPr>
          <a:xfrm>
            <a:off x="3593400" y="1936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200" b="1">
                <a:solidFill>
                  <a:srgbClr val="A5B0FE"/>
                </a:solidFill>
                <a:latin typeface="Work Sans"/>
                <a:ea typeface="Work Sans"/>
                <a:cs typeface="Work Sans"/>
                <a:sym typeface="Work Sans"/>
              </a:rPr>
              <a:t>“</a:t>
            </a:r>
            <a:endParaRPr sz="7200" b="1">
              <a:solidFill>
                <a:srgbClr val="A5B0FE"/>
              </a:solidFill>
              <a:latin typeface="Work Sans"/>
              <a:ea typeface="Work Sans"/>
              <a:cs typeface="Work Sans"/>
              <a:sym typeface="Work Sans"/>
            </a:endParaRPr>
          </a:p>
        </p:txBody>
      </p:sp>
      <p:sp>
        <p:nvSpPr>
          <p:cNvPr id="295" name="Google Shape;295;p16"/>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grpSp>
        <p:nvGrpSpPr>
          <p:cNvPr id="296" name="Google Shape;296;p16"/>
          <p:cNvGrpSpPr/>
          <p:nvPr/>
        </p:nvGrpSpPr>
        <p:grpSpPr>
          <a:xfrm>
            <a:off x="6876950" y="3340125"/>
            <a:ext cx="2267050" cy="1803375"/>
            <a:chOff x="9925050" y="4203700"/>
            <a:chExt cx="2267050" cy="1803375"/>
          </a:xfrm>
        </p:grpSpPr>
        <p:sp>
          <p:nvSpPr>
            <p:cNvPr id="297" name="Google Shape;297;p16"/>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8" name="Google Shape;298;p16"/>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9" name="Google Shape;299;p16"/>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0" name="Google Shape;300;p16"/>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1" name="Google Shape;301;p16"/>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2" name="Google Shape;302;p16"/>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3" name="Google Shape;303;p16"/>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4" name="Google Shape;304;p16"/>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5" name="Google Shape;305;p16"/>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6" name="Google Shape;306;p16"/>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7" name="Google Shape;307;p16"/>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8" name="Google Shape;308;p16"/>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09" name="Google Shape;309;p16"/>
          <p:cNvGrpSpPr/>
          <p:nvPr/>
        </p:nvGrpSpPr>
        <p:grpSpPr>
          <a:xfrm>
            <a:off x="0" y="0"/>
            <a:ext cx="2266938" cy="1754200"/>
            <a:chOff x="9598025" y="882650"/>
            <a:chExt cx="2266938" cy="1754200"/>
          </a:xfrm>
        </p:grpSpPr>
        <p:sp>
          <p:nvSpPr>
            <p:cNvPr id="310" name="Google Shape;310;p16"/>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1" name="Google Shape;311;p16"/>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312;p16"/>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313;p16"/>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14"/>
        <p:cNvGrpSpPr/>
        <p:nvPr/>
      </p:nvGrpSpPr>
      <p:grpSpPr>
        <a:xfrm>
          <a:off x="0" y="0"/>
          <a:ext cx="0" cy="0"/>
          <a:chOff x="0" y="0"/>
          <a:chExt cx="0" cy="0"/>
        </a:xfrm>
      </p:grpSpPr>
      <p:sp>
        <p:nvSpPr>
          <p:cNvPr id="315" name="Google Shape;315;p17"/>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7"/>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
        <p:nvSpPr>
          <p:cNvPr id="317" name="Google Shape;317;p17"/>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17"/>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19" name="Google Shape;319;p17"/>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grpSp>
        <p:nvGrpSpPr>
          <p:cNvPr id="320" name="Google Shape;320;p17"/>
          <p:cNvGrpSpPr/>
          <p:nvPr/>
        </p:nvGrpSpPr>
        <p:grpSpPr>
          <a:xfrm>
            <a:off x="6422240" y="-62"/>
            <a:ext cx="1652475" cy="2270250"/>
            <a:chOff x="0" y="855663"/>
            <a:chExt cx="1652475" cy="2270250"/>
          </a:xfrm>
        </p:grpSpPr>
        <p:sp>
          <p:nvSpPr>
            <p:cNvPr id="321" name="Google Shape;321;p17"/>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2" name="Google Shape;322;p17"/>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3" name="Google Shape;323;p17"/>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324;p17"/>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325;p17"/>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6" name="Google Shape;326;p17"/>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327;p17"/>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328;p17"/>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329;p17"/>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0" name="Google Shape;330;p17"/>
          <p:cNvGrpSpPr/>
          <p:nvPr/>
        </p:nvGrpSpPr>
        <p:grpSpPr>
          <a:xfrm>
            <a:off x="7106138" y="2674863"/>
            <a:ext cx="1551087" cy="2468625"/>
            <a:chOff x="715963" y="3538538"/>
            <a:chExt cx="1551087" cy="2468625"/>
          </a:xfrm>
        </p:grpSpPr>
        <p:sp>
          <p:nvSpPr>
            <p:cNvPr id="331" name="Google Shape;331;p17"/>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332;p17"/>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333;p17"/>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334;p17"/>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335;p17"/>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336;p17"/>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337;p17"/>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338;p17"/>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9" name="Google Shape;339;p17"/>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0" name="Google Shape;340;p17"/>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1" name="Google Shape;341;p17"/>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42"/>
        <p:cNvGrpSpPr/>
        <p:nvPr/>
      </p:nvGrpSpPr>
      <p:grpSpPr>
        <a:xfrm>
          <a:off x="0" y="0"/>
          <a:ext cx="0" cy="0"/>
          <a:chOff x="0" y="0"/>
          <a:chExt cx="0" cy="0"/>
        </a:xfrm>
      </p:grpSpPr>
      <p:sp>
        <p:nvSpPr>
          <p:cNvPr id="343" name="Google Shape;343;p18"/>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18"/>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18"/>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46" name="Google Shape;346;p18"/>
          <p:cNvSpPr txBox="1">
            <a:spLocks noGrp="1"/>
          </p:cNvSpPr>
          <p:nvPr>
            <p:ph type="body" idx="1"/>
          </p:nvPr>
        </p:nvSpPr>
        <p:spPr>
          <a:xfrm>
            <a:off x="457200" y="1672300"/>
            <a:ext cx="2494200" cy="3155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47" name="Google Shape;347;p18"/>
          <p:cNvSpPr txBox="1">
            <a:spLocks noGrp="1"/>
          </p:cNvSpPr>
          <p:nvPr>
            <p:ph type="body" idx="2"/>
          </p:nvPr>
        </p:nvSpPr>
        <p:spPr>
          <a:xfrm>
            <a:off x="3101652" y="1672300"/>
            <a:ext cx="2494200" cy="31551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48" name="Google Shape;348;p1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grpSp>
        <p:nvGrpSpPr>
          <p:cNvPr id="349" name="Google Shape;349;p18"/>
          <p:cNvGrpSpPr/>
          <p:nvPr/>
        </p:nvGrpSpPr>
        <p:grpSpPr>
          <a:xfrm>
            <a:off x="6489150" y="0"/>
            <a:ext cx="1882725" cy="2446200"/>
            <a:chOff x="3357563" y="850900"/>
            <a:chExt cx="1882725" cy="2446200"/>
          </a:xfrm>
        </p:grpSpPr>
        <p:sp>
          <p:nvSpPr>
            <p:cNvPr id="350" name="Google Shape;350;p18"/>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1" name="Google Shape;351;p18"/>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352;p18"/>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3" name="Google Shape;353;p18"/>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4" name="Google Shape;354;p18"/>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5" name="Google Shape;355;p18"/>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6" name="Google Shape;356;p18"/>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7" name="Google Shape;357;p18"/>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8" name="Google Shape;358;p18"/>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9" name="Google Shape;359;p18"/>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0" name="Google Shape;360;p18"/>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1" name="Google Shape;361;p18"/>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2" name="Google Shape;362;p18"/>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63" name="Google Shape;363;p18"/>
          <p:cNvGrpSpPr/>
          <p:nvPr/>
        </p:nvGrpSpPr>
        <p:grpSpPr>
          <a:xfrm>
            <a:off x="6488950" y="3281388"/>
            <a:ext cx="2149388" cy="1862100"/>
            <a:chOff x="3305175" y="4144963"/>
            <a:chExt cx="2149388" cy="1862100"/>
          </a:xfrm>
        </p:grpSpPr>
        <p:sp>
          <p:nvSpPr>
            <p:cNvPr id="364" name="Google Shape;364;p18"/>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5" name="Google Shape;365;p18"/>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6" name="Google Shape;366;p18"/>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7" name="Google Shape;367;p18"/>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8" name="Google Shape;368;p18"/>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9" name="Google Shape;369;p18"/>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0" name="Google Shape;370;p18"/>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1" name="Google Shape;371;p18"/>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2" name="Google Shape;372;p18"/>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73"/>
        <p:cNvGrpSpPr/>
        <p:nvPr/>
      </p:nvGrpSpPr>
      <p:grpSpPr>
        <a:xfrm>
          <a:off x="0" y="0"/>
          <a:ext cx="0" cy="0"/>
          <a:chOff x="0" y="0"/>
          <a:chExt cx="0" cy="0"/>
        </a:xfrm>
      </p:grpSpPr>
      <p:sp>
        <p:nvSpPr>
          <p:cNvPr id="374" name="Google Shape;374;p19"/>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9"/>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9"/>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77" name="Google Shape;377;p19"/>
          <p:cNvSpPr txBox="1">
            <a:spLocks noGrp="1"/>
          </p:cNvSpPr>
          <p:nvPr>
            <p:ph type="body" idx="1"/>
          </p:nvPr>
        </p:nvSpPr>
        <p:spPr>
          <a:xfrm>
            <a:off x="4572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78" name="Google Shape;378;p19"/>
          <p:cNvSpPr txBox="1">
            <a:spLocks noGrp="1"/>
          </p:cNvSpPr>
          <p:nvPr>
            <p:ph type="body" idx="2"/>
          </p:nvPr>
        </p:nvSpPr>
        <p:spPr>
          <a:xfrm>
            <a:off x="219835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79" name="Google Shape;379;p19"/>
          <p:cNvSpPr txBox="1">
            <a:spLocks noGrp="1"/>
          </p:cNvSpPr>
          <p:nvPr>
            <p:ph type="body" idx="3"/>
          </p:nvPr>
        </p:nvSpPr>
        <p:spPr>
          <a:xfrm>
            <a:off x="39395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80" name="Google Shape;380;p1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grpSp>
        <p:nvGrpSpPr>
          <p:cNvPr id="381" name="Google Shape;381;p19"/>
          <p:cNvGrpSpPr/>
          <p:nvPr/>
        </p:nvGrpSpPr>
        <p:grpSpPr>
          <a:xfrm>
            <a:off x="6405913" y="-12"/>
            <a:ext cx="2347900" cy="2270150"/>
            <a:chOff x="6545263" y="855663"/>
            <a:chExt cx="2347900" cy="2270150"/>
          </a:xfrm>
        </p:grpSpPr>
        <p:sp>
          <p:nvSpPr>
            <p:cNvPr id="382" name="Google Shape;382;p19"/>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3" name="Google Shape;383;p19"/>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4" name="Google Shape;384;p19"/>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5" name="Google Shape;385;p19"/>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6" name="Google Shape;386;p19"/>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7" name="Google Shape;387;p19"/>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8" name="Google Shape;388;p19"/>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9" name="Google Shape;389;p19"/>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0" name="Google Shape;390;p19"/>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1" name="Google Shape;391;p19"/>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2" name="Google Shape;392;p19"/>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3" name="Google Shape;393;p19"/>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4" name="Google Shape;394;p19"/>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95" name="Google Shape;395;p19"/>
          <p:cNvGrpSpPr/>
          <p:nvPr/>
        </p:nvGrpSpPr>
        <p:grpSpPr>
          <a:xfrm>
            <a:off x="6707938" y="2948000"/>
            <a:ext cx="1732075" cy="2195488"/>
            <a:chOff x="6662738" y="3806825"/>
            <a:chExt cx="1732075" cy="2195488"/>
          </a:xfrm>
        </p:grpSpPr>
        <p:sp>
          <p:nvSpPr>
            <p:cNvPr id="396" name="Google Shape;396;p19"/>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7" name="Google Shape;397;p19"/>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8" name="Google Shape;398;p19"/>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9" name="Google Shape;399;p19"/>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0" name="Google Shape;400;p19"/>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1" name="Google Shape;401;p19"/>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2" name="Google Shape;402;p19"/>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3" name="Google Shape;403;p19"/>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4" name="Google Shape;404;p19"/>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5" name="Google Shape;405;p19"/>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6" name="Google Shape;406;p19"/>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7" name="Google Shape;407;p19"/>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8" name="Google Shape;408;p19"/>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9" name="Google Shape;409;p19"/>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0" name="Google Shape;410;p19"/>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1" name="Google Shape;411;p19"/>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2" name="Google Shape;412;p19"/>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3" name="Google Shape;413;p19"/>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4"/>
        <p:cNvGrpSpPr/>
        <p:nvPr/>
      </p:nvGrpSpPr>
      <p:grpSpPr>
        <a:xfrm>
          <a:off x="0" y="0"/>
          <a:ext cx="0" cy="0"/>
          <a:chOff x="0" y="0"/>
          <a:chExt cx="0" cy="0"/>
        </a:xfrm>
      </p:grpSpPr>
      <p:sp>
        <p:nvSpPr>
          <p:cNvPr id="415" name="Google Shape;415;p20"/>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0"/>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0"/>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18" name="Google Shape;418;p2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grpSp>
        <p:nvGrpSpPr>
          <p:cNvPr id="419" name="Google Shape;419;p20"/>
          <p:cNvGrpSpPr/>
          <p:nvPr/>
        </p:nvGrpSpPr>
        <p:grpSpPr>
          <a:xfrm>
            <a:off x="6707938" y="2948000"/>
            <a:ext cx="1732075" cy="2195488"/>
            <a:chOff x="6662738" y="3806825"/>
            <a:chExt cx="1732075" cy="2195488"/>
          </a:xfrm>
        </p:grpSpPr>
        <p:sp>
          <p:nvSpPr>
            <p:cNvPr id="420" name="Google Shape;420;p20"/>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1" name="Google Shape;421;p20"/>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2" name="Google Shape;422;p20"/>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3" name="Google Shape;423;p20"/>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4" name="Google Shape;424;p20"/>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5" name="Google Shape;425;p20"/>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6" name="Google Shape;426;p20"/>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7" name="Google Shape;427;p20"/>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8" name="Google Shape;428;p20"/>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9" name="Google Shape;429;p20"/>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0" name="Google Shape;430;p20"/>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1" name="Google Shape;431;p20"/>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2" name="Google Shape;432;p20"/>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3" name="Google Shape;433;p20"/>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4" name="Google Shape;434;p20"/>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5" name="Google Shape;435;p20"/>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6" name="Google Shape;436;p20"/>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7" name="Google Shape;437;p20"/>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38" name="Google Shape;438;p20"/>
          <p:cNvGrpSpPr/>
          <p:nvPr/>
        </p:nvGrpSpPr>
        <p:grpSpPr>
          <a:xfrm rot="10800000">
            <a:off x="6518888" y="-12"/>
            <a:ext cx="1551087" cy="2468625"/>
            <a:chOff x="715963" y="3538538"/>
            <a:chExt cx="1551087" cy="2468625"/>
          </a:xfrm>
        </p:grpSpPr>
        <p:sp>
          <p:nvSpPr>
            <p:cNvPr id="439" name="Google Shape;439;p20"/>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0" name="Google Shape;440;p20"/>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1" name="Google Shape;441;p20"/>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2" name="Google Shape;442;p20"/>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3" name="Google Shape;443;p20"/>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4" name="Google Shape;444;p20"/>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5" name="Google Shape;445;p20"/>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6" name="Google Shape;446;p20"/>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7" name="Google Shape;447;p20"/>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8" name="Google Shape;448;p20"/>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9" name="Google Shape;449;p20"/>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0"/>
        <p:cNvGrpSpPr/>
        <p:nvPr/>
      </p:nvGrpSpPr>
      <p:grpSpPr>
        <a:xfrm>
          <a:off x="0" y="0"/>
          <a:ext cx="0" cy="0"/>
          <a:chOff x="0" y="0"/>
          <a:chExt cx="0" cy="0"/>
        </a:xfrm>
      </p:grpSpPr>
      <p:sp>
        <p:nvSpPr>
          <p:cNvPr id="451" name="Google Shape;451;p21"/>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1"/>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1"/>
          <p:cNvSpPr txBox="1">
            <a:spLocks noGrp="1"/>
          </p:cNvSpPr>
          <p:nvPr>
            <p:ph type="body" idx="1"/>
          </p:nvPr>
        </p:nvSpPr>
        <p:spPr>
          <a:xfrm>
            <a:off x="6390750" y="439500"/>
            <a:ext cx="2122500" cy="4264200"/>
          </a:xfrm>
          <a:prstGeom prst="rect">
            <a:avLst/>
          </a:prstGeom>
        </p:spPr>
        <p:txBody>
          <a:bodyPr spcFirstLastPara="1" wrap="square" lIns="91425" tIns="91425" rIns="91425" bIns="91425" anchor="ctr" anchorCtr="0">
            <a:noAutofit/>
          </a:bodyPr>
          <a:lstStyle>
            <a:lvl1pPr marL="457200" lvl="0" indent="-228600" rtl="0">
              <a:spcBef>
                <a:spcPts val="360"/>
              </a:spcBef>
              <a:spcAft>
                <a:spcPts val="0"/>
              </a:spcAft>
              <a:buClr>
                <a:srgbClr val="FFFFFF"/>
              </a:buClr>
              <a:buSzPts val="1800"/>
              <a:buNone/>
              <a:defRPr sz="1800">
                <a:solidFill>
                  <a:srgbClr val="FFFFFF"/>
                </a:solidFill>
              </a:defRPr>
            </a:lvl1pPr>
          </a:lstStyle>
          <a:p>
            <a:endParaRPr/>
          </a:p>
        </p:txBody>
      </p:sp>
      <p:sp>
        <p:nvSpPr>
          <p:cNvPr id="454" name="Google Shape;454;p2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half" type="blank">
  <p:cSld name="BLANK">
    <p:spTree>
      <p:nvGrpSpPr>
        <p:cNvPr id="1" name="Shape 455"/>
        <p:cNvGrpSpPr/>
        <p:nvPr/>
      </p:nvGrpSpPr>
      <p:grpSpPr>
        <a:xfrm>
          <a:off x="0" y="0"/>
          <a:ext cx="0" cy="0"/>
          <a:chOff x="0" y="0"/>
          <a:chExt cx="0" cy="0"/>
        </a:xfrm>
      </p:grpSpPr>
      <p:sp>
        <p:nvSpPr>
          <p:cNvPr id="456" name="Google Shape;456;p22"/>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2"/>
          <p:cNvSpPr/>
          <p:nvPr/>
        </p:nvSpPr>
        <p:spPr>
          <a:xfrm>
            <a:off x="0" y="0"/>
            <a:ext cx="45666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2"/>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hird">
  <p:cSld name="BLANK_1">
    <p:spTree>
      <p:nvGrpSpPr>
        <p:cNvPr id="1" name="Shape 459"/>
        <p:cNvGrpSpPr/>
        <p:nvPr/>
      </p:nvGrpSpPr>
      <p:grpSpPr>
        <a:xfrm>
          <a:off x="0" y="0"/>
          <a:ext cx="0" cy="0"/>
          <a:chOff x="0" y="0"/>
          <a:chExt cx="0" cy="0"/>
        </a:xfrm>
      </p:grpSpPr>
      <p:sp>
        <p:nvSpPr>
          <p:cNvPr id="460" name="Google Shape;460;p23"/>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3"/>
          <p:cNvSpPr/>
          <p:nvPr/>
        </p:nvSpPr>
        <p:spPr>
          <a:xfrm flipH="1">
            <a:off x="0" y="0"/>
            <a:ext cx="3048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3"/>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p:cSld name="BLANK_1_1">
    <p:spTree>
      <p:nvGrpSpPr>
        <p:cNvPr id="1" name="Shape 463"/>
        <p:cNvGrpSpPr/>
        <p:nvPr/>
      </p:nvGrpSpPr>
      <p:grpSpPr>
        <a:xfrm>
          <a:off x="0" y="0"/>
          <a:ext cx="0" cy="0"/>
          <a:chOff x="0" y="0"/>
          <a:chExt cx="0" cy="0"/>
        </a:xfrm>
      </p:grpSpPr>
      <p:sp>
        <p:nvSpPr>
          <p:cNvPr id="464" name="Google Shape;464;p24"/>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4"/>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4"/>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A4C2F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86975"/>
            <a:ext cx="5138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1pPr>
            <a:lvl2pPr lvl="1">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2pPr>
            <a:lvl3pPr lvl="2">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3pPr>
            <a:lvl4pPr lvl="3">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4pPr>
            <a:lvl5pPr lvl="4">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5pPr>
            <a:lvl6pPr lvl="5">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6pPr>
            <a:lvl7pPr lvl="6">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7pPr>
            <a:lvl8pPr lvl="7">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8pPr>
            <a:lvl9pPr lvl="8">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9pPr>
          </a:lstStyle>
          <a:p>
            <a:endParaRPr/>
          </a:p>
        </p:txBody>
      </p:sp>
      <p:sp>
        <p:nvSpPr>
          <p:cNvPr id="7" name="Google Shape;7;p1"/>
          <p:cNvSpPr txBox="1">
            <a:spLocks noGrp="1"/>
          </p:cNvSpPr>
          <p:nvPr>
            <p:ph type="body" idx="1"/>
          </p:nvPr>
        </p:nvSpPr>
        <p:spPr>
          <a:xfrm>
            <a:off x="457200" y="1657350"/>
            <a:ext cx="5138700" cy="31809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5B0FE"/>
              </a:buClr>
              <a:buSzPts val="2400"/>
              <a:buFont typeface="Barlow Light"/>
              <a:buChar char="▹"/>
              <a:defRPr sz="2400">
                <a:latin typeface="Barlow Light"/>
                <a:ea typeface="Barlow Light"/>
                <a:cs typeface="Barlow Light"/>
                <a:sym typeface="Barlow Light"/>
              </a:defRPr>
            </a:lvl1pPr>
            <a:lvl2pPr marL="914400" lvl="1"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2pPr>
            <a:lvl3pPr marL="1371600" lvl="2"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3pPr>
            <a:lvl4pPr marL="1828800" lvl="3" indent="-381000">
              <a:spcBef>
                <a:spcPts val="0"/>
              </a:spcBef>
              <a:spcAft>
                <a:spcPts val="0"/>
              </a:spcAft>
              <a:buSzPts val="2400"/>
              <a:buFont typeface="Barlow Light"/>
              <a:buChar char="●"/>
              <a:defRPr sz="2400">
                <a:latin typeface="Barlow Light"/>
                <a:ea typeface="Barlow Light"/>
                <a:cs typeface="Barlow Light"/>
                <a:sym typeface="Barlow Light"/>
              </a:defRPr>
            </a:lvl4pPr>
            <a:lvl5pPr marL="2286000" lvl="4" indent="-381000">
              <a:spcBef>
                <a:spcPts val="0"/>
              </a:spcBef>
              <a:spcAft>
                <a:spcPts val="0"/>
              </a:spcAft>
              <a:buSzPts val="2400"/>
              <a:buFont typeface="Barlow Light"/>
              <a:buChar char="○"/>
              <a:defRPr sz="2400">
                <a:latin typeface="Barlow Light"/>
                <a:ea typeface="Barlow Light"/>
                <a:cs typeface="Barlow Light"/>
                <a:sym typeface="Barlow Light"/>
              </a:defRPr>
            </a:lvl5pPr>
            <a:lvl6pPr marL="2743200" lvl="5" indent="-381000">
              <a:spcBef>
                <a:spcPts val="0"/>
              </a:spcBef>
              <a:spcAft>
                <a:spcPts val="0"/>
              </a:spcAft>
              <a:buSzPts val="2400"/>
              <a:buFont typeface="Barlow Light"/>
              <a:buChar char="■"/>
              <a:defRPr sz="2400">
                <a:latin typeface="Barlow Light"/>
                <a:ea typeface="Barlow Light"/>
                <a:cs typeface="Barlow Light"/>
                <a:sym typeface="Barlow Light"/>
              </a:defRPr>
            </a:lvl6pPr>
            <a:lvl7pPr marL="3200400" lvl="6" indent="-381000">
              <a:spcBef>
                <a:spcPts val="0"/>
              </a:spcBef>
              <a:spcAft>
                <a:spcPts val="0"/>
              </a:spcAft>
              <a:buSzPts val="2400"/>
              <a:buFont typeface="Barlow Light"/>
              <a:buChar char="●"/>
              <a:defRPr sz="2400">
                <a:latin typeface="Barlow Light"/>
                <a:ea typeface="Barlow Light"/>
                <a:cs typeface="Barlow Light"/>
                <a:sym typeface="Barlow Light"/>
              </a:defRPr>
            </a:lvl7pPr>
            <a:lvl8pPr marL="3657600" lvl="7" indent="-381000">
              <a:spcBef>
                <a:spcPts val="0"/>
              </a:spcBef>
              <a:spcAft>
                <a:spcPts val="0"/>
              </a:spcAft>
              <a:buSzPts val="2400"/>
              <a:buFont typeface="Barlow Light"/>
              <a:buChar char="○"/>
              <a:defRPr sz="2400">
                <a:latin typeface="Barlow Light"/>
                <a:ea typeface="Barlow Light"/>
                <a:cs typeface="Barlow Light"/>
                <a:sym typeface="Barlow Light"/>
              </a:defRPr>
            </a:lvl8pPr>
            <a:lvl9pPr marL="4114800" lvl="8" indent="-381000">
              <a:spcBef>
                <a:spcPts val="0"/>
              </a:spcBef>
              <a:spcAft>
                <a:spcPts val="0"/>
              </a:spcAft>
              <a:buSzPts val="2400"/>
              <a:buFont typeface="Barlow Light"/>
              <a:buChar char="■"/>
              <a:defRPr sz="2400">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808000" y="2208175"/>
            <a:ext cx="336000" cy="727200"/>
          </a:xfrm>
          <a:prstGeom prst="rect">
            <a:avLst/>
          </a:prstGeom>
          <a:noFill/>
          <a:ln>
            <a:noFill/>
          </a:ln>
        </p:spPr>
        <p:txBody>
          <a:bodyPr spcFirstLastPara="1" wrap="square" lIns="91425" tIns="91425" rIns="91425" bIns="91425" anchor="ctr" anchorCtr="0">
            <a:noAutofit/>
          </a:bodyPr>
          <a:lstStyle>
            <a:lvl1pPr lvl="0" algn="ctr">
              <a:buNone/>
              <a:defRPr sz="1000">
                <a:solidFill>
                  <a:srgbClr val="FFFFFF"/>
                </a:solidFill>
                <a:latin typeface="Barlow"/>
                <a:ea typeface="Barlow"/>
                <a:cs typeface="Barlow"/>
                <a:sym typeface="Barlow"/>
              </a:defRPr>
            </a:lvl1pPr>
            <a:lvl2pPr lvl="1" algn="ctr">
              <a:buNone/>
              <a:defRPr sz="1000">
                <a:solidFill>
                  <a:srgbClr val="FFFFFF"/>
                </a:solidFill>
                <a:latin typeface="Barlow"/>
                <a:ea typeface="Barlow"/>
                <a:cs typeface="Barlow"/>
                <a:sym typeface="Barlow"/>
              </a:defRPr>
            </a:lvl2pPr>
            <a:lvl3pPr lvl="2" algn="ctr">
              <a:buNone/>
              <a:defRPr sz="1000">
                <a:solidFill>
                  <a:srgbClr val="FFFFFF"/>
                </a:solidFill>
                <a:latin typeface="Barlow"/>
                <a:ea typeface="Barlow"/>
                <a:cs typeface="Barlow"/>
                <a:sym typeface="Barlow"/>
              </a:defRPr>
            </a:lvl3pPr>
            <a:lvl4pPr lvl="3" algn="ctr">
              <a:buNone/>
              <a:defRPr sz="1000">
                <a:solidFill>
                  <a:srgbClr val="FFFFFF"/>
                </a:solidFill>
                <a:latin typeface="Barlow"/>
                <a:ea typeface="Barlow"/>
                <a:cs typeface="Barlow"/>
                <a:sym typeface="Barlow"/>
              </a:defRPr>
            </a:lvl4pPr>
            <a:lvl5pPr lvl="4" algn="ctr">
              <a:buNone/>
              <a:defRPr sz="1000">
                <a:solidFill>
                  <a:srgbClr val="FFFFFF"/>
                </a:solidFill>
                <a:latin typeface="Barlow"/>
                <a:ea typeface="Barlow"/>
                <a:cs typeface="Barlow"/>
                <a:sym typeface="Barlow"/>
              </a:defRPr>
            </a:lvl5pPr>
            <a:lvl6pPr lvl="5" algn="ctr">
              <a:buNone/>
              <a:defRPr sz="1000">
                <a:solidFill>
                  <a:srgbClr val="FFFFFF"/>
                </a:solidFill>
                <a:latin typeface="Barlow"/>
                <a:ea typeface="Barlow"/>
                <a:cs typeface="Barlow"/>
                <a:sym typeface="Barlow"/>
              </a:defRPr>
            </a:lvl6pPr>
            <a:lvl7pPr lvl="6" algn="ctr">
              <a:buNone/>
              <a:defRPr sz="1000">
                <a:solidFill>
                  <a:srgbClr val="FFFFFF"/>
                </a:solidFill>
                <a:latin typeface="Barlow"/>
                <a:ea typeface="Barlow"/>
                <a:cs typeface="Barlow"/>
                <a:sym typeface="Barlow"/>
              </a:defRPr>
            </a:lvl7pPr>
            <a:lvl8pPr lvl="7" algn="ctr">
              <a:buNone/>
              <a:defRPr sz="1000">
                <a:solidFill>
                  <a:srgbClr val="FFFFFF"/>
                </a:solidFill>
                <a:latin typeface="Barlow"/>
                <a:ea typeface="Barlow"/>
                <a:cs typeface="Barlow"/>
                <a:sym typeface="Barlow"/>
              </a:defRPr>
            </a:lvl8pPr>
            <a:lvl9pPr lvl="8" algn="ctr">
              <a:buNone/>
              <a:defRPr sz="1000">
                <a:solidFill>
                  <a:srgbClr val="FFFFFF"/>
                </a:solidFill>
                <a:latin typeface="Barlow"/>
                <a:ea typeface="Barlow"/>
                <a:cs typeface="Barlow"/>
                <a:sym typeface="Barlow"/>
              </a:defRPr>
            </a:lvl9pPr>
          </a:lstStyle>
          <a:p>
            <a:pPr marL="0" lvl="0" indent="0" algn="ct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
    <p:bg>
      <p:bgPr>
        <a:solidFill>
          <a:schemeClr val="accent1"/>
        </a:solidFill>
        <a:effectLst/>
      </p:bgPr>
    </p:bg>
    <p:spTree>
      <p:nvGrpSpPr>
        <p:cNvPr id="1" name="Shape 236"/>
        <p:cNvGrpSpPr/>
        <p:nvPr/>
      </p:nvGrpSpPr>
      <p:grpSpPr>
        <a:xfrm>
          <a:off x="0" y="0"/>
          <a:ext cx="0" cy="0"/>
          <a:chOff x="0" y="0"/>
          <a:chExt cx="0" cy="0"/>
        </a:xfrm>
      </p:grpSpPr>
      <p:sp>
        <p:nvSpPr>
          <p:cNvPr id="237" name="Google Shape;237;p13"/>
          <p:cNvSpPr txBox="1">
            <a:spLocks noGrp="1"/>
          </p:cNvSpPr>
          <p:nvPr>
            <p:ph type="title"/>
          </p:nvPr>
        </p:nvSpPr>
        <p:spPr>
          <a:xfrm>
            <a:off x="457200" y="586975"/>
            <a:ext cx="5138700" cy="857400"/>
          </a:xfrm>
          <a:prstGeom prst="rect">
            <a:avLst/>
          </a:prstGeom>
          <a:noFill/>
          <a:ln>
            <a:noFill/>
          </a:ln>
        </p:spPr>
        <p:txBody>
          <a:bodyPr spcFirstLastPara="1" wrap="square" lIns="91425" tIns="91425" rIns="91425" bIns="91425" anchor="b" anchorCtr="0">
            <a:noAutofit/>
          </a:bodyPr>
          <a:lstStyle>
            <a:lvl1pPr lvl="0"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1pPr>
            <a:lvl2pPr lvl="1"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2pPr>
            <a:lvl3pPr lvl="2"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3pPr>
            <a:lvl4pPr lvl="3"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4pPr>
            <a:lvl5pPr lvl="4"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5pPr>
            <a:lvl6pPr lvl="5"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6pPr>
            <a:lvl7pPr lvl="6"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7pPr>
            <a:lvl8pPr lvl="7"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8pPr>
            <a:lvl9pPr lvl="8" rtl="0">
              <a:spcBef>
                <a:spcPts val="0"/>
              </a:spcBef>
              <a:spcAft>
                <a:spcPts val="0"/>
              </a:spcAft>
              <a:buClr>
                <a:schemeClr val="accent1"/>
              </a:buClr>
              <a:buSzPts val="3000"/>
              <a:buFont typeface="Miriam Libre"/>
              <a:buNone/>
              <a:defRPr sz="3000">
                <a:solidFill>
                  <a:schemeClr val="accent1"/>
                </a:solidFill>
                <a:latin typeface="Miriam Libre"/>
                <a:ea typeface="Miriam Libre"/>
                <a:cs typeface="Miriam Libre"/>
                <a:sym typeface="Miriam Libre"/>
              </a:defRPr>
            </a:lvl9pPr>
          </a:lstStyle>
          <a:p>
            <a:endParaRPr/>
          </a:p>
        </p:txBody>
      </p:sp>
      <p:sp>
        <p:nvSpPr>
          <p:cNvPr id="238" name="Google Shape;238;p13"/>
          <p:cNvSpPr txBox="1">
            <a:spLocks noGrp="1"/>
          </p:cNvSpPr>
          <p:nvPr>
            <p:ph type="body" idx="1"/>
          </p:nvPr>
        </p:nvSpPr>
        <p:spPr>
          <a:xfrm>
            <a:off x="457200" y="1657350"/>
            <a:ext cx="5138700" cy="3180900"/>
          </a:xfrm>
          <a:prstGeom prst="rect">
            <a:avLst/>
          </a:prstGeom>
          <a:noFill/>
          <a:ln>
            <a:noFill/>
          </a:ln>
        </p:spPr>
        <p:txBody>
          <a:bodyPr spcFirstLastPara="1" wrap="square" lIns="91425" tIns="91425" rIns="91425" bIns="91425" anchor="t" anchorCtr="0">
            <a:noAutofit/>
          </a:bodyPr>
          <a:lstStyle>
            <a:lvl1pPr marL="457200" lvl="0" indent="-381000" rtl="0">
              <a:spcBef>
                <a:spcPts val="60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1pPr>
            <a:lvl2pPr marL="914400" lvl="1" indent="-381000" rtl="0">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2pPr>
            <a:lvl3pPr marL="1371600" lvl="2" indent="-381000" rtl="0">
              <a:spcBef>
                <a:spcPts val="0"/>
              </a:spcBef>
              <a:spcAft>
                <a:spcPts val="0"/>
              </a:spcAft>
              <a:buClr>
                <a:schemeClr val="accent1"/>
              </a:buClr>
              <a:buSzPts val="2400"/>
              <a:buFont typeface="Barlow Light"/>
              <a:buChar char="⬝"/>
              <a:defRPr sz="2400">
                <a:solidFill>
                  <a:schemeClr val="dk1"/>
                </a:solidFill>
                <a:latin typeface="Barlow Light"/>
                <a:ea typeface="Barlow Light"/>
                <a:cs typeface="Barlow Light"/>
                <a:sym typeface="Barlow Light"/>
              </a:defRPr>
            </a:lvl3pPr>
            <a:lvl4pPr marL="1828800" lvl="3"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4pPr>
            <a:lvl5pPr marL="2286000" lvl="4"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5pPr>
            <a:lvl6pPr marL="2743200" lvl="5"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6pPr>
            <a:lvl7pPr marL="3200400" lvl="6"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7pPr>
            <a:lvl8pPr marL="3657600" lvl="7"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8pPr>
            <a:lvl9pPr marL="4114800" lvl="8" indent="-381000" rtl="0">
              <a:spcBef>
                <a:spcPts val="0"/>
              </a:spcBef>
              <a:spcAft>
                <a:spcPts val="0"/>
              </a:spcAft>
              <a:buClr>
                <a:schemeClr val="dk1"/>
              </a:buClr>
              <a:buSzPts val="2400"/>
              <a:buFont typeface="Barlow Light"/>
              <a:buChar char="■"/>
              <a:defRPr sz="2400">
                <a:solidFill>
                  <a:schemeClr val="dk1"/>
                </a:solidFill>
                <a:latin typeface="Barlow Light"/>
                <a:ea typeface="Barlow Light"/>
                <a:cs typeface="Barlow Light"/>
                <a:sym typeface="Barlow Light"/>
              </a:defRPr>
            </a:lvl9pPr>
          </a:lstStyle>
          <a:p>
            <a:endParaRPr/>
          </a:p>
        </p:txBody>
      </p:sp>
      <p:sp>
        <p:nvSpPr>
          <p:cNvPr id="239" name="Google Shape;239;p13"/>
          <p:cNvSpPr txBox="1">
            <a:spLocks noGrp="1"/>
          </p:cNvSpPr>
          <p:nvPr>
            <p:ph type="sldNum" idx="12"/>
          </p:nvPr>
        </p:nvSpPr>
        <p:spPr>
          <a:xfrm>
            <a:off x="8808000" y="2208175"/>
            <a:ext cx="336000" cy="727200"/>
          </a:xfrm>
          <a:prstGeom prst="rect">
            <a:avLst/>
          </a:prstGeom>
          <a:noFill/>
          <a:ln>
            <a:noFill/>
          </a:ln>
        </p:spPr>
        <p:txBody>
          <a:bodyPr spcFirstLastPara="1" wrap="square" lIns="91425" tIns="91425" rIns="91425" bIns="91425" anchor="ctr" anchorCtr="0">
            <a:noAutofit/>
          </a:bodyPr>
          <a:lstStyle>
            <a:lvl1pPr lvl="0" algn="ctr" rtl="0">
              <a:buNone/>
              <a:defRPr sz="1000">
                <a:solidFill>
                  <a:schemeClr val="lt1"/>
                </a:solidFill>
                <a:latin typeface="Barlow"/>
                <a:ea typeface="Barlow"/>
                <a:cs typeface="Barlow"/>
                <a:sym typeface="Barlow"/>
              </a:defRPr>
            </a:lvl1pPr>
            <a:lvl2pPr lvl="1" algn="ctr" rtl="0">
              <a:buNone/>
              <a:defRPr sz="1000">
                <a:solidFill>
                  <a:schemeClr val="lt1"/>
                </a:solidFill>
                <a:latin typeface="Barlow"/>
                <a:ea typeface="Barlow"/>
                <a:cs typeface="Barlow"/>
                <a:sym typeface="Barlow"/>
              </a:defRPr>
            </a:lvl2pPr>
            <a:lvl3pPr lvl="2" algn="ctr" rtl="0">
              <a:buNone/>
              <a:defRPr sz="1000">
                <a:solidFill>
                  <a:schemeClr val="lt1"/>
                </a:solidFill>
                <a:latin typeface="Barlow"/>
                <a:ea typeface="Barlow"/>
                <a:cs typeface="Barlow"/>
                <a:sym typeface="Barlow"/>
              </a:defRPr>
            </a:lvl3pPr>
            <a:lvl4pPr lvl="3" algn="ctr" rtl="0">
              <a:buNone/>
              <a:defRPr sz="1000">
                <a:solidFill>
                  <a:schemeClr val="lt1"/>
                </a:solidFill>
                <a:latin typeface="Barlow"/>
                <a:ea typeface="Barlow"/>
                <a:cs typeface="Barlow"/>
                <a:sym typeface="Barlow"/>
              </a:defRPr>
            </a:lvl4pPr>
            <a:lvl5pPr lvl="4" algn="ctr" rtl="0">
              <a:buNone/>
              <a:defRPr sz="1000">
                <a:solidFill>
                  <a:schemeClr val="lt1"/>
                </a:solidFill>
                <a:latin typeface="Barlow"/>
                <a:ea typeface="Barlow"/>
                <a:cs typeface="Barlow"/>
                <a:sym typeface="Barlow"/>
              </a:defRPr>
            </a:lvl5pPr>
            <a:lvl6pPr lvl="5" algn="ctr" rtl="0">
              <a:buNone/>
              <a:defRPr sz="1000">
                <a:solidFill>
                  <a:schemeClr val="lt1"/>
                </a:solidFill>
                <a:latin typeface="Barlow"/>
                <a:ea typeface="Barlow"/>
                <a:cs typeface="Barlow"/>
                <a:sym typeface="Barlow"/>
              </a:defRPr>
            </a:lvl6pPr>
            <a:lvl7pPr lvl="6" algn="ctr" rtl="0">
              <a:buNone/>
              <a:defRPr sz="1000">
                <a:solidFill>
                  <a:schemeClr val="lt1"/>
                </a:solidFill>
                <a:latin typeface="Barlow"/>
                <a:ea typeface="Barlow"/>
                <a:cs typeface="Barlow"/>
                <a:sym typeface="Barlow"/>
              </a:defRPr>
            </a:lvl7pPr>
            <a:lvl8pPr lvl="7" algn="ctr" rtl="0">
              <a:buNone/>
              <a:defRPr sz="1000">
                <a:solidFill>
                  <a:schemeClr val="lt1"/>
                </a:solidFill>
                <a:latin typeface="Barlow"/>
                <a:ea typeface="Barlow"/>
                <a:cs typeface="Barlow"/>
                <a:sym typeface="Barlow"/>
              </a:defRPr>
            </a:lvl8pPr>
            <a:lvl9pPr lvl="8" algn="ctr" rtl="0">
              <a:buNone/>
              <a:defRPr sz="1000">
                <a:solidFill>
                  <a:schemeClr val="lt1"/>
                </a:solidFill>
                <a:latin typeface="Barlow"/>
                <a:ea typeface="Barlow"/>
                <a:cs typeface="Barlow"/>
                <a:sym typeface="Barlow"/>
              </a:defRPr>
            </a:lvl9pPr>
          </a:lstStyle>
          <a:p>
            <a:pPr marL="0" lvl="0" indent="0" algn="ct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bit.ly/mst15janvier20" TargetMode="External"/><Relationship Id="rId5" Type="http://schemas.openxmlformats.org/officeDocument/2006/relationships/image" Target="../media/image2.png"/><Relationship Id="rId4" Type="http://schemas.openxmlformats.org/officeDocument/2006/relationships/hyperlink" Target="https://creativecommons.org/licenses/by-nc-sa/4.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view.genial.ly/5d812659369a7d0fc95ca03b" TargetMode="External"/><Relationship Id="rId4" Type="http://schemas.openxmlformats.org/officeDocument/2006/relationships/hyperlink" Target="http://www.education.gouv.qc.ca/references/tx-solrtyperecherchepublicationtx-solrpublicationnouveaute/resultats-de-la-recherche/detail/article/cadre-de-reference-de-la-competence-numerique/?fbclid=IwAR02kujgADiHkBgtfqqTZLNz-eIPcYYDK7AN8Z1ZgOgdQuEJwUCmiDkqa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www.thingiverse.com/thing:586169" TargetMode="Externa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hyperlink" Target="https://youtu.be/p2ZFN3TCkHM"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hyperlink" Target="https://www.youtube.com/watch?v=_IguXWr7vU8" TargetMode="External"/><Relationship Id="rId4" Type="http://schemas.openxmlformats.org/officeDocument/2006/relationships/hyperlink" Target="http://bit.ly/mstantidote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hyperlink" Target="http://scape.enepe.fr/EG-infotableau.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hyperlink" Target="https://www.slj.com/?detailStory=breakout-edu-brings-escape-room-strategy-to-the-classroom-slj-review"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pinterest.com/mjooly/breakout-edu/" TargetMode="External"/><Relationship Id="rId3" Type="http://schemas.openxmlformats.org/officeDocument/2006/relationships/hyperlink" Target="http://bit.ly/mstbreakout" TargetMode="External"/><Relationship Id="rId7" Type="http://schemas.openxmlformats.org/officeDocument/2006/relationships/hyperlink" Target="http://www.breakoutedu.com/welcome"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hyperlink" Target="https://www.facebook.com/groups/breakoutedu/?fref=ts" TargetMode="External"/><Relationship Id="rId11" Type="http://schemas.openxmlformats.org/officeDocument/2006/relationships/hyperlink" Target="https://docs.google.com/document/d/1qqiMeAFuktYSojwxE-hmVMMnVan6IO-maBuAN6ZeZZU/edit?usp=sharing" TargetMode="External"/><Relationship Id="rId5" Type="http://schemas.openxmlformats.org/officeDocument/2006/relationships/hyperlink" Target="https://sites.google.com/maotechno.com/jeuxevasion/accueil" TargetMode="External"/><Relationship Id="rId10" Type="http://schemas.openxmlformats.org/officeDocument/2006/relationships/hyperlink" Target="http://www.breakoutedu.com/digital/" TargetMode="External"/><Relationship Id="rId4" Type="http://schemas.openxmlformats.org/officeDocument/2006/relationships/hyperlink" Target="https://www.youtube.com/watch?v=_IguXWr7vU8" TargetMode="External"/><Relationship Id="rId9" Type="http://schemas.openxmlformats.org/officeDocument/2006/relationships/hyperlink" Target="https://youtu.be/PWkKRCtJSP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hyperlink" Target="https://monurl.ca/rdv15jan"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mailto:sonya.fiset@recitmst.qc.ca" TargetMode="External"/><Relationship Id="rId7" Type="http://schemas.openxmlformats.org/officeDocument/2006/relationships/hyperlink" Target="https://docs.google.com/presentation/d/1XAyA5Z2rUIxB3t5FuV6JOjoaHm_qLWf8M67-efeC2FI/edit?usp=sharing" TargetMode="External"/><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hyperlink" Target="http://bit.ly/mstbreakout" TargetMode="External"/><Relationship Id="rId5" Type="http://schemas.openxmlformats.org/officeDocument/2006/relationships/hyperlink" Target="http://recitmst.qc.ca" TargetMode="External"/><Relationship Id="rId10" Type="http://schemas.openxmlformats.org/officeDocument/2006/relationships/image" Target="../media/image2.png"/><Relationship Id="rId4" Type="http://schemas.openxmlformats.org/officeDocument/2006/relationships/image" Target="../media/image24.png"/><Relationship Id="rId9" Type="http://schemas.openxmlformats.org/officeDocument/2006/relationships/hyperlink" Target="https://creativecommons.org/licenses/by-nc-sa/4.0/)"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hyperlink" Target="http://unsplash.com/"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hyperlink" Target="https://twitter.com/googledocs/status/730087240156643328" TargetMode="External"/><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25"/>
          <p:cNvSpPr txBox="1">
            <a:spLocks noGrp="1"/>
          </p:cNvSpPr>
          <p:nvPr>
            <p:ph type="ctrTitle"/>
          </p:nvPr>
        </p:nvSpPr>
        <p:spPr>
          <a:xfrm>
            <a:off x="1571350" y="563800"/>
            <a:ext cx="5450100" cy="425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sz="24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p:txBody>
      </p:sp>
      <p:pic>
        <p:nvPicPr>
          <p:cNvPr id="472" name="Google Shape;472;p25"/>
          <p:cNvPicPr preferRelativeResize="0"/>
          <p:nvPr/>
        </p:nvPicPr>
        <p:blipFill>
          <a:blip r:embed="rId3">
            <a:alphaModFix/>
          </a:blip>
          <a:stretch>
            <a:fillRect/>
          </a:stretch>
        </p:blipFill>
        <p:spPr>
          <a:xfrm>
            <a:off x="245875" y="186575"/>
            <a:ext cx="6613275" cy="4678850"/>
          </a:xfrm>
          <a:prstGeom prst="rect">
            <a:avLst/>
          </a:prstGeom>
          <a:noFill/>
          <a:ln>
            <a:noFill/>
          </a:ln>
        </p:spPr>
      </p:pic>
      <p:sp>
        <p:nvSpPr>
          <p:cNvPr id="473" name="Google Shape;473;p25"/>
          <p:cNvSpPr/>
          <p:nvPr/>
        </p:nvSpPr>
        <p:spPr>
          <a:xfrm>
            <a:off x="5211300" y="4590225"/>
            <a:ext cx="3932700" cy="430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solidFill>
                  <a:schemeClr val="dk1"/>
                </a:solidFill>
                <a:latin typeface="Nixie One"/>
                <a:ea typeface="Nixie One"/>
                <a:cs typeface="Nixie One"/>
                <a:sym typeface="Nixie One"/>
              </a:rPr>
              <a:t>CC by-nc-sa RÉCIT MST</a:t>
            </a:r>
            <a:endParaRPr/>
          </a:p>
        </p:txBody>
      </p:sp>
      <p:pic>
        <p:nvPicPr>
          <p:cNvPr id="474" name="Google Shape;474;p25">
            <a:hlinkClick r:id="rId4"/>
          </p:cNvPr>
          <p:cNvPicPr preferRelativeResize="0"/>
          <p:nvPr/>
        </p:nvPicPr>
        <p:blipFill>
          <a:blip r:embed="rId5">
            <a:alphaModFix/>
          </a:blip>
          <a:stretch>
            <a:fillRect/>
          </a:stretch>
        </p:blipFill>
        <p:spPr>
          <a:xfrm>
            <a:off x="7845975" y="4563225"/>
            <a:ext cx="1076325" cy="381000"/>
          </a:xfrm>
          <a:prstGeom prst="rect">
            <a:avLst/>
          </a:prstGeom>
          <a:noFill/>
          <a:ln>
            <a:noFill/>
          </a:ln>
        </p:spPr>
      </p:pic>
      <p:sp>
        <p:nvSpPr>
          <p:cNvPr id="475" name="Google Shape;475;p25"/>
          <p:cNvSpPr txBox="1"/>
          <p:nvPr/>
        </p:nvSpPr>
        <p:spPr>
          <a:xfrm>
            <a:off x="887525" y="3468625"/>
            <a:ext cx="5510100" cy="45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b="1" u="sng">
                <a:solidFill>
                  <a:schemeClr val="hlink"/>
                </a:solidFill>
                <a:latin typeface="Ubuntu"/>
                <a:ea typeface="Ubuntu"/>
                <a:cs typeface="Ubuntu"/>
                <a:sym typeface="Ubuntu"/>
                <a:hlinkClick r:id="rId6"/>
              </a:rPr>
              <a:t>http://bit.ly/mst15janvier20</a:t>
            </a:r>
            <a:endParaRPr sz="3000" b="1">
              <a:latin typeface="Ubuntu"/>
              <a:ea typeface="Ubuntu"/>
              <a:cs typeface="Ubuntu"/>
              <a:sym typeface="Ubuntu"/>
            </a:endParaRPr>
          </a:p>
          <a:p>
            <a:pPr marL="0" lvl="0" indent="0" algn="l" rtl="0">
              <a:spcBef>
                <a:spcPts val="0"/>
              </a:spcBef>
              <a:spcAft>
                <a:spcPts val="0"/>
              </a:spcAft>
              <a:buNone/>
            </a:pPr>
            <a:endParaRPr sz="3000" b="1">
              <a:latin typeface="Ubuntu"/>
              <a:ea typeface="Ubuntu"/>
              <a:cs typeface="Ubuntu"/>
              <a:sym typeface="Ubuntu"/>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26"/>
          <p:cNvSpPr txBox="1">
            <a:spLocks noGrp="1"/>
          </p:cNvSpPr>
          <p:nvPr>
            <p:ph type="ctrTitle"/>
          </p:nvPr>
        </p:nvSpPr>
        <p:spPr>
          <a:xfrm>
            <a:off x="2626350" y="740750"/>
            <a:ext cx="3891300" cy="684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Déroulement :</a:t>
            </a:r>
            <a:endParaRPr/>
          </a:p>
        </p:txBody>
      </p:sp>
      <p:sp>
        <p:nvSpPr>
          <p:cNvPr id="481" name="Google Shape;481;p26"/>
          <p:cNvSpPr txBox="1">
            <a:spLocks noGrp="1"/>
          </p:cNvSpPr>
          <p:nvPr>
            <p:ph type="subTitle" idx="1"/>
          </p:nvPr>
        </p:nvSpPr>
        <p:spPr>
          <a:xfrm>
            <a:off x="3153175" y="1523675"/>
            <a:ext cx="3364500" cy="2406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latin typeface="Ubuntu"/>
                <a:ea typeface="Ubuntu"/>
                <a:cs typeface="Ubuntu"/>
                <a:sym typeface="Ubuntu"/>
              </a:rPr>
              <a:t>Explications</a:t>
            </a:r>
            <a:endParaRPr>
              <a:latin typeface="Ubuntu"/>
              <a:ea typeface="Ubuntu"/>
              <a:cs typeface="Ubuntu"/>
              <a:sym typeface="Ubuntu"/>
            </a:endParaRPr>
          </a:p>
          <a:p>
            <a:pPr marL="0" lvl="0" indent="0" algn="l" rtl="0">
              <a:lnSpc>
                <a:spcPct val="115000"/>
              </a:lnSpc>
              <a:spcBef>
                <a:spcPts val="0"/>
              </a:spcBef>
              <a:spcAft>
                <a:spcPts val="0"/>
              </a:spcAft>
              <a:buNone/>
            </a:pPr>
            <a:r>
              <a:rPr lang="en">
                <a:latin typeface="Ubuntu"/>
                <a:ea typeface="Ubuntu"/>
                <a:cs typeface="Ubuntu"/>
                <a:sym typeface="Ubuntu"/>
              </a:rPr>
              <a:t>Jeu : L’antidote</a:t>
            </a:r>
            <a:endParaRPr>
              <a:latin typeface="Ubuntu"/>
              <a:ea typeface="Ubuntu"/>
              <a:cs typeface="Ubuntu"/>
              <a:sym typeface="Ubuntu"/>
            </a:endParaRPr>
          </a:p>
          <a:p>
            <a:pPr marL="0" lvl="0" indent="0" algn="l" rtl="0">
              <a:lnSpc>
                <a:spcPct val="115000"/>
              </a:lnSpc>
              <a:spcBef>
                <a:spcPts val="0"/>
              </a:spcBef>
              <a:spcAft>
                <a:spcPts val="0"/>
              </a:spcAft>
              <a:buNone/>
            </a:pPr>
            <a:r>
              <a:rPr lang="en">
                <a:latin typeface="Ubuntu"/>
                <a:ea typeface="Ubuntu"/>
                <a:cs typeface="Ubuntu"/>
                <a:sym typeface="Ubuntu"/>
              </a:rPr>
              <a:t>Retour </a:t>
            </a:r>
            <a:endParaRPr>
              <a:latin typeface="Ubuntu"/>
              <a:ea typeface="Ubuntu"/>
              <a:cs typeface="Ubuntu"/>
              <a:sym typeface="Ubuntu"/>
            </a:endParaRPr>
          </a:p>
          <a:p>
            <a:pPr marL="0" lvl="0" indent="0" algn="l" rtl="0">
              <a:lnSpc>
                <a:spcPct val="115000"/>
              </a:lnSpc>
              <a:spcBef>
                <a:spcPts val="0"/>
              </a:spcBef>
              <a:spcAft>
                <a:spcPts val="0"/>
              </a:spcAft>
              <a:buNone/>
            </a:pPr>
            <a:r>
              <a:rPr lang="en">
                <a:latin typeface="Ubuntu"/>
                <a:ea typeface="Ubuntu"/>
                <a:cs typeface="Ubuntu"/>
                <a:sym typeface="Ubuntu"/>
              </a:rPr>
              <a:t>Badge</a:t>
            </a:r>
            <a:endParaRPr>
              <a:latin typeface="Ubuntu"/>
              <a:ea typeface="Ubuntu"/>
              <a:cs typeface="Ubuntu"/>
              <a:sym typeface="Ubuntu"/>
            </a:endParaRPr>
          </a:p>
          <a:p>
            <a:pPr marL="0" lvl="0" indent="0" algn="l" rtl="0">
              <a:lnSpc>
                <a:spcPct val="115000"/>
              </a:lnSpc>
              <a:spcBef>
                <a:spcPts val="0"/>
              </a:spcBef>
              <a:spcAft>
                <a:spcPts val="0"/>
              </a:spcAft>
              <a:buNone/>
            </a:pPr>
            <a:r>
              <a:rPr lang="en">
                <a:latin typeface="Ubuntu"/>
                <a:ea typeface="Ubuntu"/>
                <a:cs typeface="Ubuntu"/>
                <a:sym typeface="Ubuntu"/>
              </a:rPr>
              <a:t>Sondage</a:t>
            </a:r>
            <a:endParaRPr>
              <a:latin typeface="Ubuntu"/>
              <a:ea typeface="Ubuntu"/>
              <a:cs typeface="Ubuntu"/>
              <a:sym typeface="Ubuntu"/>
            </a:endParaRPr>
          </a:p>
          <a:p>
            <a:pPr marL="0" lvl="0" indent="0" algn="ctr" rtl="0">
              <a:spcBef>
                <a:spcPts val="0"/>
              </a:spcBef>
              <a:spcAft>
                <a:spcPts val="0"/>
              </a:spcAft>
              <a:buNone/>
            </a:pPr>
            <a:endParaRPr/>
          </a:p>
        </p:txBody>
      </p:sp>
      <p:grpSp>
        <p:nvGrpSpPr>
          <p:cNvPr id="482" name="Google Shape;482;p26"/>
          <p:cNvGrpSpPr/>
          <p:nvPr/>
        </p:nvGrpSpPr>
        <p:grpSpPr>
          <a:xfrm>
            <a:off x="2814907" y="1672500"/>
            <a:ext cx="275326" cy="295707"/>
            <a:chOff x="616425" y="2329600"/>
            <a:chExt cx="361700" cy="388475"/>
          </a:xfrm>
        </p:grpSpPr>
        <p:sp>
          <p:nvSpPr>
            <p:cNvPr id="483" name="Google Shape;483;p26"/>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6"/>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6"/>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6"/>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6"/>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6"/>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6"/>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6"/>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1" name="Google Shape;491;p26"/>
          <p:cNvGrpSpPr/>
          <p:nvPr/>
        </p:nvGrpSpPr>
        <p:grpSpPr>
          <a:xfrm>
            <a:off x="2814907" y="2112850"/>
            <a:ext cx="275326" cy="295707"/>
            <a:chOff x="616425" y="2329600"/>
            <a:chExt cx="361700" cy="388475"/>
          </a:xfrm>
        </p:grpSpPr>
        <p:sp>
          <p:nvSpPr>
            <p:cNvPr id="492" name="Google Shape;492;p26"/>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6"/>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6"/>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6"/>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6"/>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6"/>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6"/>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6"/>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0" name="Google Shape;500;p26"/>
          <p:cNvGrpSpPr/>
          <p:nvPr/>
        </p:nvGrpSpPr>
        <p:grpSpPr>
          <a:xfrm>
            <a:off x="2814907" y="2513475"/>
            <a:ext cx="275326" cy="295707"/>
            <a:chOff x="616425" y="2329600"/>
            <a:chExt cx="361700" cy="388475"/>
          </a:xfrm>
        </p:grpSpPr>
        <p:sp>
          <p:nvSpPr>
            <p:cNvPr id="501" name="Google Shape;501;p26"/>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6"/>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6"/>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6"/>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6"/>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6"/>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6"/>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6"/>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9" name="Google Shape;509;p26"/>
          <p:cNvGrpSpPr/>
          <p:nvPr/>
        </p:nvGrpSpPr>
        <p:grpSpPr>
          <a:xfrm>
            <a:off x="2814907" y="2963775"/>
            <a:ext cx="275326" cy="295707"/>
            <a:chOff x="616425" y="2329600"/>
            <a:chExt cx="361700" cy="388475"/>
          </a:xfrm>
        </p:grpSpPr>
        <p:sp>
          <p:nvSpPr>
            <p:cNvPr id="510" name="Google Shape;510;p26"/>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6"/>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6"/>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6"/>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6"/>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6"/>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6"/>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6"/>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8" name="Google Shape;518;p26"/>
          <p:cNvGrpSpPr/>
          <p:nvPr/>
        </p:nvGrpSpPr>
        <p:grpSpPr>
          <a:xfrm>
            <a:off x="2814907" y="3354450"/>
            <a:ext cx="275326" cy="295707"/>
            <a:chOff x="616425" y="2329600"/>
            <a:chExt cx="361700" cy="388475"/>
          </a:xfrm>
        </p:grpSpPr>
        <p:sp>
          <p:nvSpPr>
            <p:cNvPr id="519" name="Google Shape;519;p26"/>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6"/>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6"/>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6"/>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6"/>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6"/>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6"/>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6"/>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27" name="Google Shape;527;p26"/>
          <p:cNvPicPr preferRelativeResize="0"/>
          <p:nvPr/>
        </p:nvPicPr>
        <p:blipFill>
          <a:blip r:embed="rId3">
            <a:alphaModFix/>
          </a:blip>
          <a:stretch>
            <a:fillRect/>
          </a:stretch>
        </p:blipFill>
        <p:spPr>
          <a:xfrm>
            <a:off x="550001" y="543851"/>
            <a:ext cx="1021350" cy="1648325"/>
          </a:xfrm>
          <a:prstGeom prst="rect">
            <a:avLst/>
          </a:prstGeom>
          <a:noFill/>
          <a:ln>
            <a:noFill/>
          </a:ln>
        </p:spPr>
      </p:pic>
      <p:pic>
        <p:nvPicPr>
          <p:cNvPr id="528" name="Google Shape;528;p26"/>
          <p:cNvPicPr preferRelativeResize="0"/>
          <p:nvPr/>
        </p:nvPicPr>
        <p:blipFill>
          <a:blip r:embed="rId4">
            <a:alphaModFix/>
          </a:blip>
          <a:stretch>
            <a:fillRect/>
          </a:stretch>
        </p:blipFill>
        <p:spPr>
          <a:xfrm>
            <a:off x="550000" y="2466950"/>
            <a:ext cx="1160100" cy="992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27"/>
          <p:cNvSpPr txBox="1">
            <a:spLocks noGrp="1"/>
          </p:cNvSpPr>
          <p:nvPr>
            <p:ph type="ctrTitle"/>
          </p:nvPr>
        </p:nvSpPr>
        <p:spPr>
          <a:xfrm>
            <a:off x="2064325" y="1392125"/>
            <a:ext cx="66753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534" name="Google Shape;534;p27"/>
          <p:cNvSpPr txBox="1"/>
          <p:nvPr/>
        </p:nvSpPr>
        <p:spPr>
          <a:xfrm>
            <a:off x="2444100" y="692200"/>
            <a:ext cx="5425500" cy="171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a:solidFill>
                  <a:srgbClr val="FFFFFF"/>
                </a:solidFill>
                <a:latin typeface="Ubuntu"/>
                <a:ea typeface="Ubuntu"/>
                <a:cs typeface="Ubuntu"/>
                <a:sym typeface="Ubuntu"/>
              </a:rPr>
              <a:t>Quoi?</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Jeux d’évasion, breakout ou Escape Game?</a:t>
            </a:r>
            <a:endParaRPr sz="3600">
              <a:solidFill>
                <a:srgbClr val="617A86"/>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    </a:t>
            </a:r>
            <a:r>
              <a:rPr lang="en" sz="2400">
                <a:solidFill>
                  <a:srgbClr val="617A86"/>
                </a:solidFill>
                <a:latin typeface="Ubuntu"/>
                <a:ea typeface="Ubuntu"/>
                <a:cs typeface="Ubuntu"/>
                <a:sym typeface="Ubuntu"/>
              </a:rPr>
              <a:t>Histoire qui intègre des           connaissances des élèves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    </a:t>
            </a:r>
            <a:r>
              <a:rPr lang="en" sz="2400">
                <a:solidFill>
                  <a:srgbClr val="617A86"/>
                </a:solidFill>
                <a:latin typeface="Ubuntu"/>
                <a:ea typeface="Ubuntu"/>
                <a:cs typeface="Ubuntu"/>
                <a:sym typeface="Ubuntu"/>
              </a:rPr>
              <a:t>Énigmes à résoudre pour </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trouver le trésor</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Apprendre par le jeu</a:t>
            </a:r>
            <a:endParaRPr sz="2400">
              <a:solidFill>
                <a:srgbClr val="617A86"/>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3600">
              <a:solidFill>
                <a:srgbClr val="617A86"/>
              </a:solidFill>
              <a:latin typeface="Ubuntu"/>
              <a:ea typeface="Ubuntu"/>
              <a:cs typeface="Ubuntu"/>
              <a:sym typeface="Ubuntu"/>
            </a:endParaRPr>
          </a:p>
        </p:txBody>
      </p:sp>
      <p:grpSp>
        <p:nvGrpSpPr>
          <p:cNvPr id="535" name="Google Shape;535;p27"/>
          <p:cNvGrpSpPr/>
          <p:nvPr/>
        </p:nvGrpSpPr>
        <p:grpSpPr>
          <a:xfrm>
            <a:off x="2590457" y="2551920"/>
            <a:ext cx="310532" cy="317040"/>
            <a:chOff x="3951850" y="2985350"/>
            <a:chExt cx="407950" cy="416500"/>
          </a:xfrm>
        </p:grpSpPr>
        <p:sp>
          <p:nvSpPr>
            <p:cNvPr id="536" name="Google Shape;536;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0" name="Google Shape;540;p27"/>
          <p:cNvGrpSpPr/>
          <p:nvPr/>
        </p:nvGrpSpPr>
        <p:grpSpPr>
          <a:xfrm>
            <a:off x="2590457" y="3412520"/>
            <a:ext cx="310532" cy="317040"/>
            <a:chOff x="3951850" y="2985350"/>
            <a:chExt cx="407950" cy="416500"/>
          </a:xfrm>
        </p:grpSpPr>
        <p:sp>
          <p:nvSpPr>
            <p:cNvPr id="541" name="Google Shape;541;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5" name="Google Shape;545;p27"/>
          <p:cNvGrpSpPr/>
          <p:nvPr/>
        </p:nvGrpSpPr>
        <p:grpSpPr>
          <a:xfrm>
            <a:off x="2674507" y="4273120"/>
            <a:ext cx="310532" cy="317040"/>
            <a:chOff x="3951850" y="2985350"/>
            <a:chExt cx="407950" cy="416500"/>
          </a:xfrm>
        </p:grpSpPr>
        <p:sp>
          <p:nvSpPr>
            <p:cNvPr id="546" name="Google Shape;546;p27"/>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7"/>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7"/>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7"/>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50" name="Google Shape;550;p27"/>
          <p:cNvPicPr preferRelativeResize="0"/>
          <p:nvPr/>
        </p:nvPicPr>
        <p:blipFill>
          <a:blip r:embed="rId3">
            <a:alphaModFix/>
          </a:blip>
          <a:stretch>
            <a:fillRect/>
          </a:stretch>
        </p:blipFill>
        <p:spPr>
          <a:xfrm>
            <a:off x="956323" y="1795472"/>
            <a:ext cx="718649" cy="1159800"/>
          </a:xfrm>
          <a:prstGeom prst="rect">
            <a:avLst/>
          </a:prstGeom>
          <a:noFill/>
          <a:ln>
            <a:noFill/>
          </a:ln>
        </p:spPr>
      </p:pic>
      <p:pic>
        <p:nvPicPr>
          <p:cNvPr id="551" name="Google Shape;551;p27"/>
          <p:cNvPicPr preferRelativeResize="0"/>
          <p:nvPr/>
        </p:nvPicPr>
        <p:blipFill>
          <a:blip r:embed="rId4">
            <a:alphaModFix/>
          </a:blip>
          <a:stretch>
            <a:fillRect/>
          </a:stretch>
        </p:blipFill>
        <p:spPr>
          <a:xfrm>
            <a:off x="7149575" y="2546675"/>
            <a:ext cx="1228350" cy="1051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28"/>
          <p:cNvSpPr txBox="1">
            <a:spLocks noGrp="1"/>
          </p:cNvSpPr>
          <p:nvPr>
            <p:ph type="ctrTitle"/>
          </p:nvPr>
        </p:nvSpPr>
        <p:spPr>
          <a:xfrm>
            <a:off x="490350" y="453050"/>
            <a:ext cx="8252700" cy="4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latin typeface="Ubuntu"/>
                <a:ea typeface="Ubuntu"/>
                <a:cs typeface="Ubuntu"/>
                <a:sym typeface="Ubuntu"/>
              </a:rPr>
              <a:t>Limite de temps</a:t>
            </a:r>
            <a:r>
              <a:rPr lang="en" sz="2400">
                <a:latin typeface="Ubuntu"/>
                <a:ea typeface="Ubuntu"/>
                <a:cs typeface="Ubuntu"/>
                <a:sym typeface="Ubuntu"/>
              </a:rPr>
              <a:t> </a:t>
            </a:r>
            <a:endParaRPr sz="24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Utilisation d’une minuterie avec de la musique dont l’intensité augmentera graduellement. </a:t>
            </a:r>
            <a:endParaRPr sz="2400">
              <a:solidFill>
                <a:srgbClr val="617A86"/>
              </a:solidFill>
              <a:latin typeface="Ubuntu"/>
              <a:ea typeface="Ubuntu"/>
              <a:cs typeface="Ubuntu"/>
              <a:sym typeface="Ubuntu"/>
            </a:endParaRPr>
          </a:p>
          <a:p>
            <a:pPr marL="0" lvl="0" indent="0" algn="ctr" rtl="0">
              <a:spcBef>
                <a:spcPts val="0"/>
              </a:spcBef>
              <a:spcAft>
                <a:spcPts val="0"/>
              </a:spcAft>
              <a:buNone/>
            </a:pP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3600">
                <a:latin typeface="Ubuntu"/>
                <a:ea typeface="Ubuntu"/>
                <a:cs typeface="Ubuntu"/>
                <a:sym typeface="Ubuntu"/>
              </a:rPr>
              <a:t>Cartes d’indice</a:t>
            </a:r>
            <a:endParaRPr sz="36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      Possibilité d’avoir 2 indices</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Sans pénalité</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Décision collective</a:t>
            </a:r>
            <a:endParaRPr sz="2400">
              <a:solidFill>
                <a:srgbClr val="617A86"/>
              </a:solidFill>
              <a:latin typeface="Ubuntu"/>
              <a:ea typeface="Ubuntu"/>
              <a:cs typeface="Ubuntu"/>
              <a:sym typeface="Ubuntu"/>
            </a:endParaRPr>
          </a:p>
          <a:p>
            <a:pPr marL="0" lvl="0" indent="0" algn="l" rtl="0">
              <a:spcBef>
                <a:spcPts val="0"/>
              </a:spcBef>
              <a:spcAft>
                <a:spcPts val="0"/>
              </a:spcAft>
              <a:buNone/>
            </a:pPr>
            <a:endParaRPr sz="2400">
              <a:latin typeface="Ubuntu"/>
              <a:ea typeface="Ubuntu"/>
              <a:cs typeface="Ubuntu"/>
              <a:sym typeface="Ubuntu"/>
            </a:endParaRPr>
          </a:p>
        </p:txBody>
      </p:sp>
      <p:grpSp>
        <p:nvGrpSpPr>
          <p:cNvPr id="557" name="Google Shape;557;p28"/>
          <p:cNvGrpSpPr/>
          <p:nvPr/>
        </p:nvGrpSpPr>
        <p:grpSpPr>
          <a:xfrm>
            <a:off x="693282" y="1814445"/>
            <a:ext cx="310532" cy="317040"/>
            <a:chOff x="3951850" y="2985350"/>
            <a:chExt cx="407950" cy="416500"/>
          </a:xfrm>
        </p:grpSpPr>
        <p:sp>
          <p:nvSpPr>
            <p:cNvPr id="558" name="Google Shape;558;p28"/>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8"/>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8"/>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8"/>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2" name="Google Shape;562;p28"/>
          <p:cNvGrpSpPr/>
          <p:nvPr/>
        </p:nvGrpSpPr>
        <p:grpSpPr>
          <a:xfrm>
            <a:off x="2678057" y="3469345"/>
            <a:ext cx="310532" cy="317040"/>
            <a:chOff x="3951850" y="2985350"/>
            <a:chExt cx="407950" cy="416500"/>
          </a:xfrm>
        </p:grpSpPr>
        <p:sp>
          <p:nvSpPr>
            <p:cNvPr id="563" name="Google Shape;563;p28"/>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8"/>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8"/>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8"/>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7" name="Google Shape;567;p28"/>
          <p:cNvGrpSpPr/>
          <p:nvPr/>
        </p:nvGrpSpPr>
        <p:grpSpPr>
          <a:xfrm>
            <a:off x="2691582" y="3786370"/>
            <a:ext cx="310532" cy="317040"/>
            <a:chOff x="3951850" y="2985350"/>
            <a:chExt cx="407950" cy="416500"/>
          </a:xfrm>
        </p:grpSpPr>
        <p:sp>
          <p:nvSpPr>
            <p:cNvPr id="568" name="Google Shape;568;p28"/>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8"/>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8"/>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8"/>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2" name="Google Shape;572;p28"/>
          <p:cNvGrpSpPr/>
          <p:nvPr/>
        </p:nvGrpSpPr>
        <p:grpSpPr>
          <a:xfrm>
            <a:off x="2691582" y="4103395"/>
            <a:ext cx="310532" cy="317040"/>
            <a:chOff x="3951850" y="2985350"/>
            <a:chExt cx="407950" cy="416500"/>
          </a:xfrm>
        </p:grpSpPr>
        <p:sp>
          <p:nvSpPr>
            <p:cNvPr id="573" name="Google Shape;573;p28"/>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8"/>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8"/>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8"/>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77" name="Google Shape;577;p28"/>
          <p:cNvPicPr preferRelativeResize="0"/>
          <p:nvPr/>
        </p:nvPicPr>
        <p:blipFill>
          <a:blip r:embed="rId3">
            <a:alphaModFix/>
          </a:blip>
          <a:stretch>
            <a:fillRect/>
          </a:stretch>
        </p:blipFill>
        <p:spPr>
          <a:xfrm>
            <a:off x="6939850" y="2576750"/>
            <a:ext cx="1349574" cy="1353600"/>
          </a:xfrm>
          <a:prstGeom prst="rect">
            <a:avLst/>
          </a:prstGeom>
          <a:noFill/>
          <a:ln>
            <a:noFill/>
          </a:ln>
        </p:spPr>
      </p:pic>
      <p:pic>
        <p:nvPicPr>
          <p:cNvPr id="578" name="Google Shape;578;p28"/>
          <p:cNvPicPr preferRelativeResize="0"/>
          <p:nvPr/>
        </p:nvPicPr>
        <p:blipFill>
          <a:blip r:embed="rId3">
            <a:alphaModFix/>
          </a:blip>
          <a:stretch>
            <a:fillRect/>
          </a:stretch>
        </p:blipFill>
        <p:spPr>
          <a:xfrm>
            <a:off x="7545175" y="3545550"/>
            <a:ext cx="1349574" cy="1353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29"/>
          <p:cNvSpPr txBox="1">
            <a:spLocks noGrp="1"/>
          </p:cNvSpPr>
          <p:nvPr>
            <p:ph type="title"/>
          </p:nvPr>
        </p:nvSpPr>
        <p:spPr>
          <a:xfrm>
            <a:off x="457200" y="2142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800">
                <a:solidFill>
                  <a:srgbClr val="A4C2F4"/>
                </a:solidFill>
                <a:latin typeface="Ubuntu"/>
                <a:ea typeface="Ubuntu"/>
                <a:cs typeface="Ubuntu"/>
                <a:sym typeface="Ubuntu"/>
              </a:rPr>
              <a:t>Pourquoi?</a:t>
            </a:r>
            <a:endParaRPr sz="4800">
              <a:solidFill>
                <a:srgbClr val="A4C2F4"/>
              </a:solidFill>
              <a:latin typeface="Ubuntu"/>
              <a:ea typeface="Ubuntu"/>
              <a:cs typeface="Ubuntu"/>
              <a:sym typeface="Ubuntu"/>
            </a:endParaRPr>
          </a:p>
        </p:txBody>
      </p:sp>
      <p:sp>
        <p:nvSpPr>
          <p:cNvPr id="584" name="Google Shape;584;p29"/>
          <p:cNvSpPr txBox="1">
            <a:spLocks noGrp="1"/>
          </p:cNvSpPr>
          <p:nvPr>
            <p:ph type="body" idx="1"/>
          </p:nvPr>
        </p:nvSpPr>
        <p:spPr>
          <a:xfrm>
            <a:off x="349050" y="981425"/>
            <a:ext cx="5138700" cy="318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solidFill>
                  <a:srgbClr val="617A86"/>
                </a:solidFill>
                <a:latin typeface="Ubuntu"/>
                <a:ea typeface="Ubuntu"/>
                <a:cs typeface="Ubuntu"/>
                <a:sym typeface="Ubuntu"/>
              </a:rPr>
              <a:t>Développer </a:t>
            </a:r>
            <a:endParaRPr>
              <a:solidFill>
                <a:srgbClr val="617A86"/>
              </a:solidFill>
              <a:latin typeface="Ubuntu"/>
              <a:ea typeface="Ubuntu"/>
              <a:cs typeface="Ubuntu"/>
              <a:sym typeface="Ubuntu"/>
            </a:endParaRPr>
          </a:p>
          <a:p>
            <a:pPr marL="457200" lvl="0" indent="-381000" algn="l" rtl="0">
              <a:spcBef>
                <a:spcPts val="600"/>
              </a:spcBef>
              <a:spcAft>
                <a:spcPts val="0"/>
              </a:spcAft>
              <a:buClr>
                <a:srgbClr val="A4C2F4"/>
              </a:buClr>
              <a:buSzPts val="2400"/>
              <a:buFont typeface="Ubuntu"/>
              <a:buChar char="▹"/>
            </a:pPr>
            <a:r>
              <a:rPr lang="en">
                <a:solidFill>
                  <a:srgbClr val="617A86"/>
                </a:solidFill>
                <a:latin typeface="Ubuntu"/>
                <a:ea typeface="Ubuntu"/>
                <a:cs typeface="Ubuntu"/>
                <a:sym typeface="Ubuntu"/>
              </a:rPr>
              <a:t>la motivation</a:t>
            </a:r>
            <a:endParaRPr>
              <a:solidFill>
                <a:srgbClr val="617A86"/>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617A86"/>
                </a:solidFill>
                <a:latin typeface="Ubuntu"/>
                <a:ea typeface="Ubuntu"/>
                <a:cs typeface="Ubuntu"/>
                <a:sym typeface="Ubuntu"/>
              </a:rPr>
              <a:t>la compétence numérique</a:t>
            </a:r>
            <a:endParaRPr>
              <a:solidFill>
                <a:srgbClr val="617A86"/>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617A86"/>
                </a:solidFill>
                <a:latin typeface="Ubuntu"/>
                <a:ea typeface="Ubuntu"/>
                <a:cs typeface="Ubuntu"/>
                <a:sym typeface="Ubuntu"/>
              </a:rPr>
              <a:t>les autres compétences (transversales) </a:t>
            </a:r>
            <a:endParaRPr>
              <a:solidFill>
                <a:srgbClr val="617A86"/>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617A86"/>
                </a:solidFill>
                <a:latin typeface="Ubuntu"/>
                <a:ea typeface="Ubuntu"/>
                <a:cs typeface="Ubuntu"/>
                <a:sym typeface="Ubuntu"/>
              </a:rPr>
              <a:t>des compétences disciplinaires dans une situation concrète d’apprentissage</a:t>
            </a:r>
            <a:endParaRPr>
              <a:latin typeface="Ubuntu"/>
              <a:ea typeface="Ubuntu"/>
              <a:cs typeface="Ubuntu"/>
              <a:sym typeface="Ubuntu"/>
            </a:endParaRPr>
          </a:p>
        </p:txBody>
      </p:sp>
      <p:sp>
        <p:nvSpPr>
          <p:cNvPr id="585" name="Google Shape;585;p29"/>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sp>
        <p:nvSpPr>
          <p:cNvPr id="586" name="Google Shape;586;p29"/>
          <p:cNvSpPr txBox="1"/>
          <p:nvPr/>
        </p:nvSpPr>
        <p:spPr>
          <a:xfrm>
            <a:off x="6181300" y="4162325"/>
            <a:ext cx="1901400" cy="82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a:latin typeface="Barlow"/>
              <a:ea typeface="Barlow"/>
              <a:cs typeface="Barlow"/>
              <a:sym typeface="Barlow"/>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30"/>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a:p>
        </p:txBody>
      </p:sp>
      <p:pic>
        <p:nvPicPr>
          <p:cNvPr id="592" name="Google Shape;592;p30"/>
          <p:cNvPicPr preferRelativeResize="0"/>
          <p:nvPr/>
        </p:nvPicPr>
        <p:blipFill>
          <a:blip r:embed="rId3">
            <a:alphaModFix/>
          </a:blip>
          <a:stretch>
            <a:fillRect/>
          </a:stretch>
        </p:blipFill>
        <p:spPr>
          <a:xfrm>
            <a:off x="-41375" y="0"/>
            <a:ext cx="5570674" cy="5219701"/>
          </a:xfrm>
          <a:prstGeom prst="rect">
            <a:avLst/>
          </a:prstGeom>
          <a:noFill/>
          <a:ln>
            <a:noFill/>
          </a:ln>
        </p:spPr>
      </p:pic>
      <p:sp>
        <p:nvSpPr>
          <p:cNvPr id="593" name="Google Shape;593;p30"/>
          <p:cNvSpPr txBox="1"/>
          <p:nvPr/>
        </p:nvSpPr>
        <p:spPr>
          <a:xfrm>
            <a:off x="6674975" y="76900"/>
            <a:ext cx="2460000" cy="318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a:solidFill>
                  <a:srgbClr val="FFFFFF"/>
                </a:solidFill>
                <a:latin typeface="Ubuntu"/>
                <a:ea typeface="Ubuntu"/>
                <a:cs typeface="Ubuntu"/>
                <a:sym typeface="Ubuntu"/>
              </a:rPr>
              <a:t>Pourquoi ?</a:t>
            </a:r>
            <a:endParaRPr sz="2800" b="1">
              <a:solidFill>
                <a:srgbClr val="FFFFFF"/>
              </a:solidFill>
              <a:latin typeface="Ubuntu"/>
              <a:ea typeface="Ubuntu"/>
              <a:cs typeface="Ubuntu"/>
              <a:sym typeface="Ubuntu"/>
            </a:endParaRPr>
          </a:p>
          <a:p>
            <a:pPr marL="0" lvl="0" indent="0" algn="l" rtl="0">
              <a:spcBef>
                <a:spcPts val="0"/>
              </a:spcBef>
              <a:spcAft>
                <a:spcPts val="0"/>
              </a:spcAft>
              <a:buNone/>
            </a:pPr>
            <a:endParaRPr sz="1200" b="1">
              <a:solidFill>
                <a:schemeClr val="dk1"/>
              </a:solidFill>
              <a:latin typeface="Ubuntu"/>
              <a:ea typeface="Ubuntu"/>
              <a:cs typeface="Ubuntu"/>
              <a:sym typeface="Ubuntu"/>
            </a:endParaRPr>
          </a:p>
          <a:p>
            <a:pPr marL="0" lvl="0" indent="0" algn="ctr" rtl="0">
              <a:spcBef>
                <a:spcPts val="0"/>
              </a:spcBef>
              <a:spcAft>
                <a:spcPts val="0"/>
              </a:spcAft>
              <a:buNone/>
            </a:pPr>
            <a:r>
              <a:rPr lang="en" sz="2500" u="sng">
                <a:solidFill>
                  <a:srgbClr val="617A86"/>
                </a:solidFill>
                <a:latin typeface="Ubuntu"/>
                <a:ea typeface="Ubuntu"/>
                <a:cs typeface="Ubuntu"/>
                <a:sym typeface="Ubuntu"/>
                <a:hlinkClick r:id="rId4"/>
              </a:rPr>
              <a:t>Cadre de référence de la compétence numérique</a:t>
            </a:r>
            <a:endParaRPr sz="2800" b="1">
              <a:solidFill>
                <a:srgbClr val="617A86"/>
              </a:solidFill>
              <a:latin typeface="Ubuntu"/>
              <a:ea typeface="Ubuntu"/>
              <a:cs typeface="Ubuntu"/>
              <a:sym typeface="Ubuntu"/>
            </a:endParaRPr>
          </a:p>
          <a:p>
            <a:pPr marL="0" lvl="0" indent="0" algn="ctr" rtl="0">
              <a:spcBef>
                <a:spcPts val="0"/>
              </a:spcBef>
              <a:spcAft>
                <a:spcPts val="0"/>
              </a:spcAft>
              <a:buNone/>
            </a:pPr>
            <a:endParaRPr sz="1200" b="1">
              <a:solidFill>
                <a:schemeClr val="dk1"/>
              </a:solidFill>
              <a:latin typeface="Ubuntu"/>
              <a:ea typeface="Ubuntu"/>
              <a:cs typeface="Ubuntu"/>
              <a:sym typeface="Ubuntu"/>
            </a:endParaRPr>
          </a:p>
          <a:p>
            <a:pPr marL="0" lvl="0" indent="0" algn="ctr" rtl="0">
              <a:spcBef>
                <a:spcPts val="0"/>
              </a:spcBef>
              <a:spcAft>
                <a:spcPts val="0"/>
              </a:spcAft>
              <a:buNone/>
            </a:pPr>
            <a:r>
              <a:rPr lang="en" sz="2400">
                <a:solidFill>
                  <a:srgbClr val="FFFFFF"/>
                </a:solidFill>
                <a:latin typeface="Ubuntu"/>
                <a:ea typeface="Ubuntu"/>
                <a:cs typeface="Ubuntu"/>
                <a:sym typeface="Ubuntu"/>
              </a:rPr>
              <a:t>12 dimensions</a:t>
            </a:r>
            <a:endParaRPr sz="2400">
              <a:solidFill>
                <a:srgbClr val="FFFFFF"/>
              </a:solidFill>
              <a:latin typeface="Ubuntu"/>
              <a:ea typeface="Ubuntu"/>
              <a:cs typeface="Ubuntu"/>
              <a:sym typeface="Ubuntu"/>
            </a:endParaRPr>
          </a:p>
          <a:p>
            <a:pPr marL="0" lvl="0" indent="0" algn="ctr" rtl="0">
              <a:spcBef>
                <a:spcPts val="0"/>
              </a:spcBef>
              <a:spcAft>
                <a:spcPts val="0"/>
              </a:spcAft>
              <a:buNone/>
            </a:pPr>
            <a:r>
              <a:rPr lang="en" sz="1800" u="sng">
                <a:solidFill>
                  <a:srgbClr val="617A86"/>
                </a:solidFill>
                <a:latin typeface="Ubuntu"/>
                <a:ea typeface="Ubuntu"/>
                <a:cs typeface="Ubuntu"/>
                <a:sym typeface="Ubuntu"/>
                <a:hlinkClick r:id="rId5"/>
              </a:rPr>
              <a:t>version interactive</a:t>
            </a:r>
            <a:endParaRPr sz="1800">
              <a:solidFill>
                <a:srgbClr val="617A86"/>
              </a:solidFill>
              <a:latin typeface="Ubuntu"/>
              <a:ea typeface="Ubuntu"/>
              <a:cs typeface="Ubuntu"/>
              <a:sym typeface="Ubuntu"/>
            </a:endParaRPr>
          </a:p>
          <a:p>
            <a:pPr marL="0" lvl="0" indent="0" algn="ctr" rtl="0">
              <a:spcBef>
                <a:spcPts val="0"/>
              </a:spcBef>
              <a:spcAft>
                <a:spcPts val="0"/>
              </a:spcAft>
              <a:buNone/>
            </a:pPr>
            <a:endParaRPr sz="2800" b="1">
              <a:solidFill>
                <a:schemeClr val="dk1"/>
              </a:solidFill>
              <a:latin typeface="Ubuntu"/>
              <a:ea typeface="Ubuntu"/>
              <a:cs typeface="Ubuntu"/>
              <a:sym typeface="Ubuntu"/>
            </a:endParaRPr>
          </a:p>
          <a:p>
            <a:pPr marL="0" lvl="0" indent="0" algn="ctr" rtl="0">
              <a:spcBef>
                <a:spcPts val="0"/>
              </a:spcBef>
              <a:spcAft>
                <a:spcPts val="0"/>
              </a:spcAft>
              <a:buNone/>
            </a:pPr>
            <a:endParaRPr>
              <a:latin typeface="Ubuntu"/>
              <a:ea typeface="Ubuntu"/>
              <a:cs typeface="Ubuntu"/>
              <a:sym typeface="Ubuntu"/>
            </a:endParaRPr>
          </a:p>
        </p:txBody>
      </p:sp>
      <p:sp>
        <p:nvSpPr>
          <p:cNvPr id="594" name="Google Shape;594;p30"/>
          <p:cNvSpPr txBox="1"/>
          <p:nvPr/>
        </p:nvSpPr>
        <p:spPr>
          <a:xfrm>
            <a:off x="6930650" y="3478150"/>
            <a:ext cx="911100" cy="58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Barlow Light"/>
              <a:ea typeface="Barlow Light"/>
              <a:cs typeface="Barlow Light"/>
              <a:sym typeface="Barlow Light"/>
            </a:endParaRPr>
          </a:p>
        </p:txBody>
      </p:sp>
      <p:sp>
        <p:nvSpPr>
          <p:cNvPr id="595" name="Google Shape;595;p30"/>
          <p:cNvSpPr txBox="1"/>
          <p:nvPr/>
        </p:nvSpPr>
        <p:spPr>
          <a:xfrm>
            <a:off x="6879375" y="4401075"/>
            <a:ext cx="1073400" cy="53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solidFill>
                  <a:schemeClr val="dk1"/>
                </a:solidFill>
                <a:latin typeface="Ubuntu"/>
                <a:ea typeface="Ubuntu"/>
                <a:cs typeface="Ubuntu"/>
                <a:sym typeface="Ubuntu"/>
              </a:rPr>
              <a:t>MEES -               </a:t>
            </a:r>
            <a:endParaRPr>
              <a:solidFill>
                <a:schemeClr val="dk1"/>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r>
              <a:rPr lang="en">
                <a:solidFill>
                  <a:schemeClr val="dk1"/>
                </a:solidFill>
                <a:latin typeface="Ubuntu"/>
                <a:ea typeface="Ubuntu"/>
                <a:cs typeface="Ubuntu"/>
                <a:sym typeface="Ubuntu"/>
              </a:rPr>
              <a:t>Avril 2019</a:t>
            </a:r>
            <a:endParaRPr>
              <a:latin typeface="Barlow Light"/>
              <a:ea typeface="Barlow Light"/>
              <a:cs typeface="Barlow Light"/>
              <a:sym typeface="Barlow Light"/>
            </a:endParaRPr>
          </a:p>
        </p:txBody>
      </p:sp>
      <p:sp>
        <p:nvSpPr>
          <p:cNvPr id="596" name="Google Shape;596;p30"/>
          <p:cNvSpPr/>
          <p:nvPr/>
        </p:nvSpPr>
        <p:spPr>
          <a:xfrm>
            <a:off x="2981700" y="136550"/>
            <a:ext cx="11199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0"/>
          <p:cNvSpPr/>
          <p:nvPr/>
        </p:nvSpPr>
        <p:spPr>
          <a:xfrm>
            <a:off x="2981700" y="669950"/>
            <a:ext cx="11199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0"/>
          <p:cNvSpPr/>
          <p:nvPr/>
        </p:nvSpPr>
        <p:spPr>
          <a:xfrm>
            <a:off x="4178425" y="1411325"/>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0"/>
          <p:cNvSpPr/>
          <p:nvPr/>
        </p:nvSpPr>
        <p:spPr>
          <a:xfrm>
            <a:off x="4178425" y="397570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0"/>
          <p:cNvSpPr/>
          <p:nvPr/>
        </p:nvSpPr>
        <p:spPr>
          <a:xfrm>
            <a:off x="2851750" y="476700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0"/>
          <p:cNvSpPr/>
          <p:nvPr/>
        </p:nvSpPr>
        <p:spPr>
          <a:xfrm>
            <a:off x="1279750" y="476700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0"/>
          <p:cNvSpPr/>
          <p:nvPr/>
        </p:nvSpPr>
        <p:spPr>
          <a:xfrm>
            <a:off x="163600" y="3917550"/>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0"/>
          <p:cNvSpPr/>
          <p:nvPr/>
        </p:nvSpPr>
        <p:spPr>
          <a:xfrm>
            <a:off x="223725" y="1462788"/>
            <a:ext cx="1168800" cy="3765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0"/>
          <p:cNvSpPr/>
          <p:nvPr/>
        </p:nvSpPr>
        <p:spPr>
          <a:xfrm>
            <a:off x="1240475" y="475925"/>
            <a:ext cx="1413000" cy="6717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0"/>
          <p:cNvSpPr/>
          <p:nvPr/>
        </p:nvSpPr>
        <p:spPr>
          <a:xfrm>
            <a:off x="-359725" y="2457125"/>
            <a:ext cx="1413000" cy="6717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0"/>
          <p:cNvSpPr/>
          <p:nvPr/>
        </p:nvSpPr>
        <p:spPr>
          <a:xfrm>
            <a:off x="4364675" y="2609525"/>
            <a:ext cx="1413000" cy="671700"/>
          </a:xfrm>
          <a:prstGeom prst="ellipse">
            <a:avLst/>
          </a:prstGeom>
          <a:noFill/>
          <a:ln w="38100" cap="flat" cmpd="sng">
            <a:solidFill>
              <a:srgbClr val="A4C2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p31"/>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12" name="Google Shape;612;p31"/>
          <p:cNvPicPr preferRelativeResize="0"/>
          <p:nvPr/>
        </p:nvPicPr>
        <p:blipFill>
          <a:blip r:embed="rId3">
            <a:alphaModFix/>
          </a:blip>
          <a:stretch>
            <a:fillRect/>
          </a:stretch>
        </p:blipFill>
        <p:spPr>
          <a:xfrm>
            <a:off x="1976625" y="64800"/>
            <a:ext cx="6651600" cy="49547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p32"/>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18" name="Google Shape;618;p32"/>
          <p:cNvPicPr preferRelativeResize="0"/>
          <p:nvPr/>
        </p:nvPicPr>
        <p:blipFill>
          <a:blip r:embed="rId3">
            <a:alphaModFix/>
          </a:blip>
          <a:stretch>
            <a:fillRect/>
          </a:stretch>
        </p:blipFill>
        <p:spPr>
          <a:xfrm>
            <a:off x="0" y="152400"/>
            <a:ext cx="6981925" cy="48875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3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24" name="Google Shape;624;p33"/>
          <p:cNvPicPr preferRelativeResize="0"/>
          <p:nvPr/>
        </p:nvPicPr>
        <p:blipFill>
          <a:blip r:embed="rId3">
            <a:alphaModFix/>
          </a:blip>
          <a:stretch>
            <a:fillRect/>
          </a:stretch>
        </p:blipFill>
        <p:spPr>
          <a:xfrm>
            <a:off x="1676400" y="152400"/>
            <a:ext cx="7300569" cy="4887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34"/>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30" name="Google Shape;630;p34"/>
          <p:cNvPicPr preferRelativeResize="0"/>
          <p:nvPr/>
        </p:nvPicPr>
        <p:blipFill>
          <a:blip r:embed="rId3">
            <a:alphaModFix/>
          </a:blip>
          <a:stretch>
            <a:fillRect/>
          </a:stretch>
        </p:blipFill>
        <p:spPr>
          <a:xfrm>
            <a:off x="0" y="152400"/>
            <a:ext cx="7007550" cy="48875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35"/>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36" name="Google Shape;636;p35"/>
          <p:cNvPicPr preferRelativeResize="0"/>
          <p:nvPr/>
        </p:nvPicPr>
        <p:blipFill>
          <a:blip r:embed="rId3">
            <a:alphaModFix/>
          </a:blip>
          <a:stretch>
            <a:fillRect/>
          </a:stretch>
        </p:blipFill>
        <p:spPr>
          <a:xfrm>
            <a:off x="2204825" y="151175"/>
            <a:ext cx="6807425" cy="48411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36"/>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pic>
        <p:nvPicPr>
          <p:cNvPr id="642" name="Google Shape;642;p36"/>
          <p:cNvPicPr preferRelativeResize="0"/>
          <p:nvPr/>
        </p:nvPicPr>
        <p:blipFill>
          <a:blip r:embed="rId3">
            <a:alphaModFix/>
          </a:blip>
          <a:stretch>
            <a:fillRect/>
          </a:stretch>
        </p:blipFill>
        <p:spPr>
          <a:xfrm>
            <a:off x="990600" y="152400"/>
            <a:ext cx="6957370" cy="4887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p37"/>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13</a:t>
            </a:fld>
            <a:endParaRPr/>
          </a:p>
        </p:txBody>
      </p:sp>
      <p:pic>
        <p:nvPicPr>
          <p:cNvPr id="648" name="Google Shape;648;p37" descr="Capture d’écran 2016-11-06 à 17.06.40.png"/>
          <p:cNvPicPr preferRelativeResize="0"/>
          <p:nvPr/>
        </p:nvPicPr>
        <p:blipFill rotWithShape="1">
          <a:blip r:embed="rId3">
            <a:alphaModFix/>
          </a:blip>
          <a:srcRect t="855" b="855"/>
          <a:stretch/>
        </p:blipFill>
        <p:spPr>
          <a:xfrm>
            <a:off x="1309000" y="228025"/>
            <a:ext cx="6389775" cy="4712775"/>
          </a:xfrm>
          <a:prstGeom prst="rect">
            <a:avLst/>
          </a:prstGeom>
          <a:noFill/>
          <a:ln w="76200" cap="flat" cmpd="dbl">
            <a:solidFill>
              <a:srgbClr val="FFFFFF"/>
            </a:solidFill>
            <a:prstDash val="solid"/>
            <a:miter lim="8000"/>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38"/>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654" name="Google Shape;654;p38"/>
          <p:cNvSpPr txBox="1"/>
          <p:nvPr/>
        </p:nvSpPr>
        <p:spPr>
          <a:xfrm>
            <a:off x="2085175" y="551750"/>
            <a:ext cx="67425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Travailler en collaboration</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Organiser les tâches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Utiliser vos forces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Partager vos découvertes avec les autres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Essayer de résoudre les énigmes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Être capable d’expliquer les codes essayés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Respecter le matériel du jeu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Déposer les cadenas ouverts dans le bac prévu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Remettre les documents qui ne servent plus </a:t>
            </a:r>
            <a:endParaRPr sz="2400">
              <a:solidFill>
                <a:srgbClr val="617A86"/>
              </a:solidFill>
              <a:latin typeface="Ubuntu"/>
              <a:ea typeface="Ubuntu"/>
              <a:cs typeface="Ubuntu"/>
              <a:sym typeface="Ubuntu"/>
            </a:endParaRPr>
          </a:p>
        </p:txBody>
      </p:sp>
      <p:sp>
        <p:nvSpPr>
          <p:cNvPr id="655" name="Google Shape;655;p38"/>
          <p:cNvSpPr/>
          <p:nvPr/>
        </p:nvSpPr>
        <p:spPr>
          <a:xfrm>
            <a:off x="1780179" y="12781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8"/>
          <p:cNvSpPr/>
          <p:nvPr/>
        </p:nvSpPr>
        <p:spPr>
          <a:xfrm>
            <a:off x="1780179" y="16578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38"/>
          <p:cNvSpPr/>
          <p:nvPr/>
        </p:nvSpPr>
        <p:spPr>
          <a:xfrm>
            <a:off x="1824179" y="20016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8"/>
          <p:cNvSpPr/>
          <p:nvPr/>
        </p:nvSpPr>
        <p:spPr>
          <a:xfrm>
            <a:off x="1824179" y="23454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8"/>
          <p:cNvSpPr/>
          <p:nvPr/>
        </p:nvSpPr>
        <p:spPr>
          <a:xfrm>
            <a:off x="1824179" y="268932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8"/>
          <p:cNvSpPr/>
          <p:nvPr/>
        </p:nvSpPr>
        <p:spPr>
          <a:xfrm>
            <a:off x="1824179" y="31083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8"/>
          <p:cNvSpPr/>
          <p:nvPr/>
        </p:nvSpPr>
        <p:spPr>
          <a:xfrm>
            <a:off x="1824179" y="34572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8"/>
          <p:cNvSpPr/>
          <p:nvPr/>
        </p:nvSpPr>
        <p:spPr>
          <a:xfrm>
            <a:off x="1780179" y="38062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8"/>
          <p:cNvSpPr/>
          <p:nvPr/>
        </p:nvSpPr>
        <p:spPr>
          <a:xfrm>
            <a:off x="1824179" y="42252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39"/>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669" name="Google Shape;669;p39"/>
          <p:cNvSpPr txBox="1"/>
          <p:nvPr/>
        </p:nvSpPr>
        <p:spPr>
          <a:xfrm>
            <a:off x="2085175" y="551750"/>
            <a:ext cx="42387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 utiliser certains cadenas?</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pic>
        <p:nvPicPr>
          <p:cNvPr id="670" name="Google Shape;670;p39"/>
          <p:cNvPicPr preferRelativeResize="0"/>
          <p:nvPr/>
        </p:nvPicPr>
        <p:blipFill>
          <a:blip r:embed="rId3">
            <a:alphaModFix/>
          </a:blip>
          <a:stretch>
            <a:fillRect/>
          </a:stretch>
        </p:blipFill>
        <p:spPr>
          <a:xfrm>
            <a:off x="1880700" y="2358000"/>
            <a:ext cx="1962150" cy="1962150"/>
          </a:xfrm>
          <a:prstGeom prst="rect">
            <a:avLst/>
          </a:prstGeom>
          <a:noFill/>
          <a:ln>
            <a:noFill/>
          </a:ln>
        </p:spPr>
      </p:pic>
      <p:pic>
        <p:nvPicPr>
          <p:cNvPr id="671" name="Google Shape;671;p39"/>
          <p:cNvPicPr preferRelativeResize="0"/>
          <p:nvPr/>
        </p:nvPicPr>
        <p:blipFill>
          <a:blip r:embed="rId4">
            <a:alphaModFix/>
          </a:blip>
          <a:stretch>
            <a:fillRect/>
          </a:stretch>
        </p:blipFill>
        <p:spPr>
          <a:xfrm>
            <a:off x="4873675" y="2386575"/>
            <a:ext cx="3333750" cy="1962150"/>
          </a:xfrm>
          <a:prstGeom prst="rect">
            <a:avLst/>
          </a:prstGeom>
          <a:noFill/>
          <a:ln>
            <a:noFill/>
          </a:ln>
        </p:spPr>
      </p:pic>
      <p:sp>
        <p:nvSpPr>
          <p:cNvPr id="672" name="Google Shape;672;p39"/>
          <p:cNvSpPr txBox="1"/>
          <p:nvPr/>
        </p:nvSpPr>
        <p:spPr>
          <a:xfrm>
            <a:off x="4920625" y="4488150"/>
            <a:ext cx="3078300" cy="4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u="sng">
                <a:solidFill>
                  <a:schemeClr val="hlink"/>
                </a:solidFill>
                <a:latin typeface="Barlow Light"/>
                <a:ea typeface="Barlow Light"/>
                <a:cs typeface="Barlow Light"/>
                <a:sym typeface="Barlow Light"/>
                <a:hlinkClick r:id="rId5"/>
              </a:rPr>
              <a:t>Lien avec l’impression 3D</a:t>
            </a:r>
            <a:endParaRPr sz="1800">
              <a:solidFill>
                <a:srgbClr val="FFFFFF"/>
              </a:solidFill>
              <a:latin typeface="Barlow Light"/>
              <a:ea typeface="Barlow Light"/>
              <a:cs typeface="Barlow Light"/>
              <a:sym typeface="Barlow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40"/>
          <p:cNvSpPr txBox="1">
            <a:spLocks noGrp="1"/>
          </p:cNvSpPr>
          <p:nvPr>
            <p:ph type="title"/>
          </p:nvPr>
        </p:nvSpPr>
        <p:spPr>
          <a:xfrm>
            <a:off x="273800" y="299575"/>
            <a:ext cx="5529300" cy="4287600"/>
          </a:xfrm>
          <a:prstGeom prst="rect">
            <a:avLst/>
          </a:prstGeom>
        </p:spPr>
        <p:txBody>
          <a:bodyPr spcFirstLastPara="1" wrap="square" lIns="91425" tIns="91425" rIns="91425" bIns="91425" anchor="b" anchorCtr="0">
            <a:noAutofit/>
          </a:bodyPr>
          <a:lstStyle/>
          <a:p>
            <a:pPr marL="0" lvl="0" indent="0" algn="ctr" rtl="0">
              <a:spcBef>
                <a:spcPts val="600"/>
              </a:spcBef>
              <a:spcAft>
                <a:spcPts val="0"/>
              </a:spcAft>
              <a:buClr>
                <a:schemeClr val="dk1"/>
              </a:buClr>
              <a:buSzPts val="1100"/>
              <a:buFont typeface="Arial"/>
              <a:buNone/>
            </a:pPr>
            <a:r>
              <a:rPr lang="en">
                <a:solidFill>
                  <a:srgbClr val="617A86"/>
                </a:solidFill>
                <a:latin typeface="Varela Round"/>
                <a:ea typeface="Varela Round"/>
                <a:cs typeface="Varela Round"/>
                <a:sym typeface="Varela Round"/>
              </a:rPr>
              <a:t>L’antidote : </a:t>
            </a:r>
            <a:r>
              <a:rPr lang="en" u="sng">
                <a:solidFill>
                  <a:srgbClr val="A4C2F4"/>
                </a:solidFill>
                <a:latin typeface="Varela Round"/>
                <a:ea typeface="Varela Round"/>
                <a:cs typeface="Varela Round"/>
                <a:sym typeface="Varela Round"/>
                <a:hlinkClick r:id="rId3"/>
              </a:rPr>
              <a:t>Vidéo</a:t>
            </a:r>
            <a:endParaRPr>
              <a:solidFill>
                <a:srgbClr val="A4C2F4"/>
              </a:solidFill>
              <a:latin typeface="Varela Round"/>
              <a:ea typeface="Varela Round"/>
              <a:cs typeface="Varela Round"/>
              <a:sym typeface="Varela Round"/>
            </a:endParaRPr>
          </a:p>
          <a:p>
            <a:pPr marL="0" lvl="0" indent="0" algn="ctr" rtl="0">
              <a:spcBef>
                <a:spcPts val="600"/>
              </a:spcBef>
              <a:spcAft>
                <a:spcPts val="0"/>
              </a:spcAft>
              <a:buNone/>
            </a:pPr>
            <a:r>
              <a:rPr lang="en">
                <a:solidFill>
                  <a:srgbClr val="617A86"/>
                </a:solidFill>
                <a:latin typeface="Varela Round"/>
                <a:ea typeface="Varela Round"/>
                <a:cs typeface="Varela Round"/>
                <a:sym typeface="Varela Round"/>
              </a:rPr>
              <a:t>Document collaboratif </a:t>
            </a:r>
            <a:endParaRPr>
              <a:solidFill>
                <a:srgbClr val="617A86"/>
              </a:solidFill>
              <a:latin typeface="Varela Round"/>
              <a:ea typeface="Varela Round"/>
              <a:cs typeface="Varela Round"/>
              <a:sym typeface="Varela Round"/>
            </a:endParaRPr>
          </a:p>
          <a:p>
            <a:pPr marL="0" lvl="0" indent="0" algn="ctr" rtl="0">
              <a:spcBef>
                <a:spcPts val="600"/>
              </a:spcBef>
              <a:spcAft>
                <a:spcPts val="0"/>
              </a:spcAft>
              <a:buNone/>
            </a:pPr>
            <a:r>
              <a:rPr lang="en">
                <a:solidFill>
                  <a:srgbClr val="617A86"/>
                </a:solidFill>
                <a:latin typeface="Varela Round"/>
                <a:ea typeface="Varela Round"/>
                <a:cs typeface="Varela Round"/>
                <a:sym typeface="Varela Round"/>
              </a:rPr>
              <a:t>des énigmes : </a:t>
            </a:r>
            <a:r>
              <a:rPr lang="en" b="1" u="sng">
                <a:solidFill>
                  <a:srgbClr val="A4C2F4"/>
                </a:solidFill>
                <a:latin typeface="Varela Round"/>
                <a:ea typeface="Varela Round"/>
                <a:cs typeface="Varela Round"/>
                <a:sym typeface="Varela Round"/>
                <a:hlinkClick r:id="rId4"/>
              </a:rPr>
              <a:t>bit.ly/mstantidote0</a:t>
            </a:r>
            <a:endParaRPr b="1">
              <a:solidFill>
                <a:srgbClr val="A4C2F4"/>
              </a:solidFill>
              <a:latin typeface="Varela Round"/>
              <a:ea typeface="Varela Round"/>
              <a:cs typeface="Varela Round"/>
              <a:sym typeface="Varela Round"/>
            </a:endParaRPr>
          </a:p>
          <a:p>
            <a:pPr marL="0" lvl="0" indent="0" algn="ctr" rtl="0">
              <a:spcBef>
                <a:spcPts val="600"/>
              </a:spcBef>
              <a:spcAft>
                <a:spcPts val="0"/>
              </a:spcAft>
              <a:buNone/>
            </a:pPr>
            <a:r>
              <a:rPr lang="en">
                <a:solidFill>
                  <a:srgbClr val="617A86"/>
                </a:solidFill>
                <a:latin typeface="Varela Round"/>
                <a:ea typeface="Varela Round"/>
                <a:cs typeface="Varela Round"/>
                <a:sym typeface="Varela Round"/>
              </a:rPr>
              <a:t>Salles </a:t>
            </a:r>
            <a:endParaRPr>
              <a:solidFill>
                <a:srgbClr val="617A86"/>
              </a:solidFill>
              <a:latin typeface="Varela Round"/>
              <a:ea typeface="Varela Round"/>
              <a:cs typeface="Varela Round"/>
              <a:sym typeface="Varela Round"/>
            </a:endParaRPr>
          </a:p>
          <a:p>
            <a:pPr marL="0" lvl="0" indent="0" algn="ctr" rtl="0">
              <a:spcBef>
                <a:spcPts val="600"/>
              </a:spcBef>
              <a:spcAft>
                <a:spcPts val="0"/>
              </a:spcAft>
              <a:buClr>
                <a:schemeClr val="dk1"/>
              </a:buClr>
              <a:buSzPts val="1100"/>
              <a:buFont typeface="Arial"/>
              <a:buNone/>
            </a:pPr>
            <a:r>
              <a:rPr lang="en" u="sng">
                <a:solidFill>
                  <a:srgbClr val="A4C2F4"/>
                </a:solidFill>
                <a:latin typeface="Varela Round"/>
                <a:ea typeface="Varela Round"/>
                <a:cs typeface="Varela Round"/>
                <a:sym typeface="Varela Round"/>
                <a:hlinkClick r:id="rId5"/>
              </a:rPr>
              <a:t>Chronomètre</a:t>
            </a:r>
            <a:r>
              <a:rPr lang="en">
                <a:solidFill>
                  <a:srgbClr val="617A86"/>
                </a:solidFill>
                <a:latin typeface="Varela Round"/>
                <a:ea typeface="Varela Round"/>
                <a:cs typeface="Varela Round"/>
                <a:sym typeface="Varela Round"/>
              </a:rPr>
              <a:t> : 2X10 min</a:t>
            </a:r>
            <a:endParaRPr>
              <a:solidFill>
                <a:srgbClr val="617A86"/>
              </a:solidFill>
              <a:latin typeface="Varela Round"/>
              <a:ea typeface="Varela Round"/>
              <a:cs typeface="Varela Round"/>
              <a:sym typeface="Varela Round"/>
            </a:endParaRPr>
          </a:p>
          <a:p>
            <a:pPr marL="0" lvl="0" indent="0" algn="ctr" rtl="0">
              <a:spcBef>
                <a:spcPts val="0"/>
              </a:spcBef>
              <a:spcAft>
                <a:spcPts val="0"/>
              </a:spcAft>
              <a:buClr>
                <a:schemeClr val="dk1"/>
              </a:buClr>
              <a:buSzPts val="1100"/>
              <a:buFont typeface="Arial"/>
              <a:buNone/>
            </a:pPr>
            <a:r>
              <a:rPr lang="en" b="1">
                <a:solidFill>
                  <a:srgbClr val="A4C2F4"/>
                </a:solidFill>
                <a:latin typeface="Varela Round"/>
                <a:ea typeface="Varela Round"/>
                <a:cs typeface="Varela Round"/>
                <a:sym typeface="Varela Round"/>
              </a:rPr>
              <a:t>Place au jeu !</a:t>
            </a:r>
            <a:endParaRPr>
              <a:solidFill>
                <a:srgbClr val="617A86"/>
              </a:solidFill>
              <a:latin typeface="Varela Round"/>
              <a:ea typeface="Varela Round"/>
              <a:cs typeface="Varela Round"/>
              <a:sym typeface="Varela Round"/>
            </a:endParaRPr>
          </a:p>
        </p:txBody>
      </p:sp>
      <p:sp>
        <p:nvSpPr>
          <p:cNvPr id="678" name="Google Shape;678;p4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41"/>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17</a:t>
            </a:fld>
            <a:endParaRPr/>
          </a:p>
        </p:txBody>
      </p:sp>
      <p:sp>
        <p:nvSpPr>
          <p:cNvPr id="684" name="Google Shape;684;p41"/>
          <p:cNvSpPr txBox="1">
            <a:spLocks noGrp="1"/>
          </p:cNvSpPr>
          <p:nvPr>
            <p:ph type="title"/>
          </p:nvPr>
        </p:nvSpPr>
        <p:spPr>
          <a:xfrm>
            <a:off x="457200" y="307650"/>
            <a:ext cx="5138700" cy="615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solidFill>
                  <a:srgbClr val="A4C2F4"/>
                </a:solidFill>
                <a:latin typeface="Ubuntu"/>
                <a:ea typeface="Ubuntu"/>
                <a:cs typeface="Ubuntu"/>
                <a:sym typeface="Ubuntu"/>
              </a:rPr>
              <a:t>Adaptations possibles :</a:t>
            </a:r>
            <a:endParaRPr b="1">
              <a:solidFill>
                <a:srgbClr val="A4C2F4"/>
              </a:solidFill>
              <a:latin typeface="Ubuntu"/>
              <a:ea typeface="Ubuntu"/>
              <a:cs typeface="Ubuntu"/>
              <a:sym typeface="Ubuntu"/>
            </a:endParaRPr>
          </a:p>
        </p:txBody>
      </p:sp>
      <p:sp>
        <p:nvSpPr>
          <p:cNvPr id="685" name="Google Shape;685;p41"/>
          <p:cNvSpPr txBox="1">
            <a:spLocks noGrp="1"/>
          </p:cNvSpPr>
          <p:nvPr>
            <p:ph type="body" idx="1"/>
          </p:nvPr>
        </p:nvSpPr>
        <p:spPr>
          <a:xfrm>
            <a:off x="299100" y="1004675"/>
            <a:ext cx="5597400" cy="3833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Séparer la minuterie en séquences : </a:t>
            </a:r>
            <a:endParaRPr>
              <a:solidFill>
                <a:srgbClr val="A4C2F4"/>
              </a:solidFill>
              <a:latin typeface="Ubuntu"/>
              <a:ea typeface="Ubuntu"/>
              <a:cs typeface="Ubuntu"/>
              <a:sym typeface="Ubuntu"/>
            </a:endParaRPr>
          </a:p>
          <a:p>
            <a:pPr marL="457200" lvl="0" indent="0" algn="l" rtl="0">
              <a:spcBef>
                <a:spcPts val="0"/>
              </a:spcBef>
              <a:spcAft>
                <a:spcPts val="0"/>
              </a:spcAft>
              <a:buClr>
                <a:schemeClr val="dk1"/>
              </a:buClr>
              <a:buSzPts val="1100"/>
              <a:buFont typeface="Arial"/>
              <a:buNone/>
            </a:pPr>
            <a:r>
              <a:rPr lang="en">
                <a:solidFill>
                  <a:srgbClr val="A4C2F4"/>
                </a:solidFill>
                <a:latin typeface="Ubuntu"/>
                <a:ea typeface="Ubuntu"/>
                <a:cs typeface="Ubuntu"/>
                <a:sym typeface="Ubuntu"/>
              </a:rPr>
              <a:t>6 stations de 5 minutes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Noter les combinaisons sur une feuille ou au tableau</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Faire un consensus lors d’une mise en commun</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Prioriser l’ordre des essais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Organiser qui ouvre les cadenas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Donner 5 minutes pour ouvrir les cadenas</a:t>
            </a:r>
            <a:endParaRPr>
              <a:solidFill>
                <a:srgbClr val="A4C2F4"/>
              </a:solidFill>
              <a:latin typeface="Ubuntu"/>
              <a:ea typeface="Ubuntu"/>
              <a:cs typeface="Ubuntu"/>
              <a:sym typeface="Ubuntu"/>
            </a:endParaRPr>
          </a:p>
        </p:txBody>
      </p:sp>
      <p:pic>
        <p:nvPicPr>
          <p:cNvPr id="686" name="Google Shape;686;p41"/>
          <p:cNvPicPr preferRelativeResize="0"/>
          <p:nvPr/>
        </p:nvPicPr>
        <p:blipFill>
          <a:blip r:embed="rId3">
            <a:alphaModFix/>
          </a:blip>
          <a:stretch>
            <a:fillRect/>
          </a:stretch>
        </p:blipFill>
        <p:spPr>
          <a:xfrm>
            <a:off x="299100" y="1075350"/>
            <a:ext cx="452025" cy="434967"/>
          </a:xfrm>
          <a:prstGeom prst="rect">
            <a:avLst/>
          </a:prstGeom>
          <a:noFill/>
          <a:ln>
            <a:noFill/>
          </a:ln>
        </p:spPr>
      </p:pic>
      <p:pic>
        <p:nvPicPr>
          <p:cNvPr id="687" name="Google Shape;687;p41"/>
          <p:cNvPicPr preferRelativeResize="0"/>
          <p:nvPr/>
        </p:nvPicPr>
        <p:blipFill>
          <a:blip r:embed="rId3">
            <a:alphaModFix/>
          </a:blip>
          <a:stretch>
            <a:fillRect/>
          </a:stretch>
        </p:blipFill>
        <p:spPr>
          <a:xfrm>
            <a:off x="299100" y="1913550"/>
            <a:ext cx="452025" cy="434967"/>
          </a:xfrm>
          <a:prstGeom prst="rect">
            <a:avLst/>
          </a:prstGeom>
          <a:noFill/>
          <a:ln>
            <a:noFill/>
          </a:ln>
        </p:spPr>
      </p:pic>
      <p:pic>
        <p:nvPicPr>
          <p:cNvPr id="688" name="Google Shape;688;p41"/>
          <p:cNvPicPr preferRelativeResize="0"/>
          <p:nvPr/>
        </p:nvPicPr>
        <p:blipFill>
          <a:blip r:embed="rId3">
            <a:alphaModFix/>
          </a:blip>
          <a:stretch>
            <a:fillRect/>
          </a:stretch>
        </p:blipFill>
        <p:spPr>
          <a:xfrm>
            <a:off x="299100" y="2599350"/>
            <a:ext cx="452025" cy="434967"/>
          </a:xfrm>
          <a:prstGeom prst="rect">
            <a:avLst/>
          </a:prstGeom>
          <a:noFill/>
          <a:ln>
            <a:noFill/>
          </a:ln>
        </p:spPr>
      </p:pic>
      <p:pic>
        <p:nvPicPr>
          <p:cNvPr id="689" name="Google Shape;689;p41"/>
          <p:cNvPicPr preferRelativeResize="0"/>
          <p:nvPr/>
        </p:nvPicPr>
        <p:blipFill>
          <a:blip r:embed="rId3">
            <a:alphaModFix/>
          </a:blip>
          <a:stretch>
            <a:fillRect/>
          </a:stretch>
        </p:blipFill>
        <p:spPr>
          <a:xfrm>
            <a:off x="299100" y="3208950"/>
            <a:ext cx="452025" cy="434967"/>
          </a:xfrm>
          <a:prstGeom prst="rect">
            <a:avLst/>
          </a:prstGeom>
          <a:noFill/>
          <a:ln>
            <a:noFill/>
          </a:ln>
        </p:spPr>
      </p:pic>
      <p:pic>
        <p:nvPicPr>
          <p:cNvPr id="690" name="Google Shape;690;p41"/>
          <p:cNvPicPr preferRelativeResize="0"/>
          <p:nvPr/>
        </p:nvPicPr>
        <p:blipFill>
          <a:blip r:embed="rId3">
            <a:alphaModFix/>
          </a:blip>
          <a:stretch>
            <a:fillRect/>
          </a:stretch>
        </p:blipFill>
        <p:spPr>
          <a:xfrm>
            <a:off x="299100" y="3666150"/>
            <a:ext cx="452025" cy="434967"/>
          </a:xfrm>
          <a:prstGeom prst="rect">
            <a:avLst/>
          </a:prstGeom>
          <a:noFill/>
          <a:ln>
            <a:noFill/>
          </a:ln>
        </p:spPr>
      </p:pic>
      <p:pic>
        <p:nvPicPr>
          <p:cNvPr id="691" name="Google Shape;691;p41"/>
          <p:cNvPicPr preferRelativeResize="0"/>
          <p:nvPr/>
        </p:nvPicPr>
        <p:blipFill>
          <a:blip r:embed="rId3">
            <a:alphaModFix/>
          </a:blip>
          <a:stretch>
            <a:fillRect/>
          </a:stretch>
        </p:blipFill>
        <p:spPr>
          <a:xfrm>
            <a:off x="299100" y="4123350"/>
            <a:ext cx="452025" cy="43496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42"/>
          <p:cNvSpPr txBox="1">
            <a:spLocks noGrp="1"/>
          </p:cNvSpPr>
          <p:nvPr>
            <p:ph type="ctrTitle"/>
          </p:nvPr>
        </p:nvSpPr>
        <p:spPr>
          <a:xfrm>
            <a:off x="273475" y="640925"/>
            <a:ext cx="8315100" cy="164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Exemple d’adaptation</a:t>
            </a:r>
            <a:endParaRPr sz="3000">
              <a:latin typeface="Ubuntu"/>
              <a:ea typeface="Ubuntu"/>
              <a:cs typeface="Ubuntu"/>
              <a:sym typeface="Ubuntu"/>
            </a:endParaRPr>
          </a:p>
          <a:p>
            <a:pPr marL="0" lvl="0" indent="0" algn="ctr" rtl="0">
              <a:spcBef>
                <a:spcPts val="0"/>
              </a:spcBef>
              <a:spcAft>
                <a:spcPts val="0"/>
              </a:spcAft>
              <a:buNone/>
            </a:pPr>
            <a:r>
              <a:rPr lang="en" sz="3000">
                <a:latin typeface="Ubuntu"/>
                <a:ea typeface="Ubuntu"/>
                <a:cs typeface="Ubuntu"/>
                <a:sym typeface="Ubuntu"/>
              </a:rPr>
              <a:t>Combinaisons trouvées :</a:t>
            </a:r>
            <a:endParaRPr sz="3000">
              <a:latin typeface="Ubuntu"/>
              <a:ea typeface="Ubuntu"/>
              <a:cs typeface="Ubuntu"/>
              <a:sym typeface="Ubuntu"/>
            </a:endParaRPr>
          </a:p>
          <a:p>
            <a:pPr marL="0" lvl="0" indent="0" algn="ctr" rtl="0">
              <a:spcBef>
                <a:spcPts val="0"/>
              </a:spcBef>
              <a:spcAft>
                <a:spcPts val="0"/>
              </a:spcAft>
              <a:buNone/>
            </a:pPr>
            <a:endParaRPr sz="3000">
              <a:latin typeface="Ubuntu"/>
              <a:ea typeface="Ubuntu"/>
              <a:cs typeface="Ubuntu"/>
              <a:sym typeface="Ubuntu"/>
            </a:endParaRPr>
          </a:p>
          <a:p>
            <a:pPr marL="0" lvl="0" indent="0" algn="ctr" rtl="0">
              <a:spcBef>
                <a:spcPts val="0"/>
              </a:spcBef>
              <a:spcAft>
                <a:spcPts val="0"/>
              </a:spcAft>
              <a:buNone/>
            </a:pPr>
            <a:r>
              <a:rPr lang="en" sz="2400">
                <a:latin typeface="Ubuntu"/>
                <a:ea typeface="Ubuntu"/>
                <a:cs typeface="Ubuntu"/>
                <a:sym typeface="Ubuntu"/>
              </a:rPr>
              <a:t>station 1 station 2 station 3 station 4 station 5 station 6 </a:t>
            </a:r>
            <a:endParaRPr sz="2400">
              <a:latin typeface="Ubuntu"/>
              <a:ea typeface="Ubuntu"/>
              <a:cs typeface="Ubuntu"/>
              <a:sym typeface="Ubuntu"/>
            </a:endParaRPr>
          </a:p>
        </p:txBody>
      </p:sp>
      <p:sp>
        <p:nvSpPr>
          <p:cNvPr id="697" name="Google Shape;697;p42"/>
          <p:cNvSpPr txBox="1"/>
          <p:nvPr/>
        </p:nvSpPr>
        <p:spPr>
          <a:xfrm>
            <a:off x="529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DBDBGB</a:t>
            </a:r>
            <a:endParaRPr>
              <a:latin typeface="Barlow Light"/>
              <a:ea typeface="Barlow Light"/>
              <a:cs typeface="Barlow Light"/>
              <a:sym typeface="Barlow Light"/>
            </a:endParaRPr>
          </a:p>
        </p:txBody>
      </p:sp>
      <p:sp>
        <p:nvSpPr>
          <p:cNvPr id="698" name="Google Shape;698;p42"/>
          <p:cNvSpPr txBox="1"/>
          <p:nvPr/>
        </p:nvSpPr>
        <p:spPr>
          <a:xfrm>
            <a:off x="1825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forêt</a:t>
            </a:r>
            <a:endParaRPr>
              <a:latin typeface="Barlow Light"/>
              <a:ea typeface="Barlow Light"/>
              <a:cs typeface="Barlow Light"/>
              <a:sym typeface="Barlow Light"/>
            </a:endParaRPr>
          </a:p>
        </p:txBody>
      </p:sp>
      <p:sp>
        <p:nvSpPr>
          <p:cNvPr id="699" name="Google Shape;699;p42"/>
          <p:cNvSpPr txBox="1"/>
          <p:nvPr/>
        </p:nvSpPr>
        <p:spPr>
          <a:xfrm>
            <a:off x="32730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236</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851</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815</a:t>
            </a: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p:txBody>
      </p:sp>
      <p:sp>
        <p:nvSpPr>
          <p:cNvPr id="700" name="Google Shape;700;p42"/>
          <p:cNvSpPr txBox="1"/>
          <p:nvPr/>
        </p:nvSpPr>
        <p:spPr>
          <a:xfrm>
            <a:off x="4720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236</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851</a:t>
            </a:r>
            <a:endParaRPr>
              <a:latin typeface="Barlow Light"/>
              <a:ea typeface="Barlow Light"/>
              <a:cs typeface="Barlow Light"/>
              <a:sym typeface="Barlow Light"/>
            </a:endParaRPr>
          </a:p>
        </p:txBody>
      </p:sp>
      <p:sp>
        <p:nvSpPr>
          <p:cNvPr id="701" name="Google Shape;701;p42"/>
          <p:cNvSpPr txBox="1"/>
          <p:nvPr/>
        </p:nvSpPr>
        <p:spPr>
          <a:xfrm>
            <a:off x="6016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1224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1324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2134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p:txBody>
      </p:sp>
      <p:sp>
        <p:nvSpPr>
          <p:cNvPr id="702" name="Google Shape;702;p42"/>
          <p:cNvSpPr txBox="1"/>
          <p:nvPr/>
        </p:nvSpPr>
        <p:spPr>
          <a:xfrm>
            <a:off x="7387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Bleu</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Rouge</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Jaune</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Bleu</a:t>
            </a:r>
            <a:endParaRPr>
              <a:latin typeface="Barlow Light"/>
              <a:ea typeface="Barlow Light"/>
              <a:cs typeface="Barlow Light"/>
              <a:sym typeface="Barlow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43"/>
          <p:cNvSpPr txBox="1">
            <a:spLocks noGrp="1"/>
          </p:cNvSpPr>
          <p:nvPr>
            <p:ph type="ctrTitle"/>
          </p:nvPr>
        </p:nvSpPr>
        <p:spPr>
          <a:xfrm>
            <a:off x="273475" y="252625"/>
            <a:ext cx="8315100" cy="458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Questions de rétroaction :</a:t>
            </a: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De quelle façon votre groupe a-t-il bien collaboré?</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pensez-vous que votre groupe aurait pu être plus </a:t>
            </a:r>
            <a:r>
              <a:rPr lang="en" sz="1800">
                <a:solidFill>
                  <a:srgbClr val="FFFFFF"/>
                </a:solidFill>
                <a:latin typeface="Ubuntu"/>
                <a:ea typeface="Ubuntu"/>
                <a:cs typeface="Ubuntu"/>
                <a:sym typeface="Ubuntu"/>
              </a:rPr>
              <a:t>efficace?</a:t>
            </a:r>
            <a:r>
              <a:rPr lang="en" sz="1800">
                <a:solidFill>
                  <a:srgbClr val="595959"/>
                </a:solidFill>
                <a:latin typeface="Ubuntu"/>
                <a:ea typeface="Ubuntu"/>
                <a:cs typeface="Ubuntu"/>
                <a:sym typeface="Ubuntu"/>
              </a:rPr>
              <a:t>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Quelles énigmes avez-vous trouvées les plus difficiles?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utilisé les forces de chaque individu?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déterminé les forces des autres joueurs?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as-tu contribué au succès de ton équipe?</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 ferais-tu différemment la prochaine fois?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As-tu l’impression que tes idées ont été entendues?</a:t>
            </a:r>
            <a:endParaRPr sz="3000">
              <a:latin typeface="Ubuntu"/>
              <a:ea typeface="Ubuntu"/>
              <a:cs typeface="Ubuntu"/>
              <a:sym typeface="Ubuntu"/>
            </a:endParaRPr>
          </a:p>
          <a:p>
            <a:pPr marL="0" lvl="0" indent="0" algn="ctr" rtl="0">
              <a:spcBef>
                <a:spcPts val="1600"/>
              </a:spcBef>
              <a:spcAft>
                <a:spcPts val="0"/>
              </a:spcAft>
              <a:buNone/>
            </a:pP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p:txBody>
      </p:sp>
      <p:pic>
        <p:nvPicPr>
          <p:cNvPr id="708" name="Google Shape;708;p43"/>
          <p:cNvPicPr preferRelativeResize="0"/>
          <p:nvPr/>
        </p:nvPicPr>
        <p:blipFill>
          <a:blip r:embed="rId3">
            <a:alphaModFix/>
          </a:blip>
          <a:stretch>
            <a:fillRect/>
          </a:stretch>
        </p:blipFill>
        <p:spPr>
          <a:xfrm>
            <a:off x="3019513" y="4250250"/>
            <a:ext cx="3257380" cy="5074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44"/>
          <p:cNvSpPr txBox="1">
            <a:spLocks noGrp="1"/>
          </p:cNvSpPr>
          <p:nvPr>
            <p:ph type="ctrTitle" idx="4294967295"/>
          </p:nvPr>
        </p:nvSpPr>
        <p:spPr>
          <a:xfrm>
            <a:off x="60100" y="371200"/>
            <a:ext cx="2688000" cy="1197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A4C2F4"/>
                </a:solidFill>
                <a:latin typeface="Ubuntu"/>
                <a:ea typeface="Ubuntu"/>
                <a:cs typeface="Ubuntu"/>
                <a:sym typeface="Ubuntu"/>
              </a:rPr>
              <a:t>Conseils pour l’animation :</a:t>
            </a:r>
            <a:endParaRPr>
              <a:solidFill>
                <a:srgbClr val="A4C2F4"/>
              </a:solidFill>
              <a:latin typeface="Ubuntu"/>
              <a:ea typeface="Ubuntu"/>
              <a:cs typeface="Ubuntu"/>
              <a:sym typeface="Ubuntu"/>
            </a:endParaRPr>
          </a:p>
        </p:txBody>
      </p:sp>
      <p:grpSp>
        <p:nvGrpSpPr>
          <p:cNvPr id="714" name="Google Shape;714;p44"/>
          <p:cNvGrpSpPr/>
          <p:nvPr/>
        </p:nvGrpSpPr>
        <p:grpSpPr>
          <a:xfrm>
            <a:off x="4989430" y="480048"/>
            <a:ext cx="2688023" cy="2687984"/>
            <a:chOff x="6643075" y="3664250"/>
            <a:chExt cx="407950" cy="407975"/>
          </a:xfrm>
        </p:grpSpPr>
        <p:sp>
          <p:nvSpPr>
            <p:cNvPr id="715" name="Google Shape;715;p44"/>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4"/>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7" name="Google Shape;717;p44"/>
          <p:cNvGrpSpPr/>
          <p:nvPr/>
        </p:nvGrpSpPr>
        <p:grpSpPr>
          <a:xfrm rot="-587295">
            <a:off x="4831103" y="3518436"/>
            <a:ext cx="1105140" cy="1105077"/>
            <a:chOff x="576250" y="4319400"/>
            <a:chExt cx="442075" cy="442050"/>
          </a:xfrm>
        </p:grpSpPr>
        <p:sp>
          <p:nvSpPr>
            <p:cNvPr id="718" name="Google Shape;718;p44"/>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4"/>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4"/>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4"/>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22" name="Google Shape;722;p44"/>
          <p:cNvSpPr/>
          <p:nvPr/>
        </p:nvSpPr>
        <p:spPr>
          <a:xfrm>
            <a:off x="4346385" y="1101027"/>
            <a:ext cx="420148" cy="401173"/>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4"/>
          <p:cNvSpPr/>
          <p:nvPr/>
        </p:nvSpPr>
        <p:spPr>
          <a:xfrm rot="2697410">
            <a:off x="7115127" y="3154920"/>
            <a:ext cx="637798" cy="608994"/>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44"/>
          <p:cNvSpPr/>
          <p:nvPr/>
        </p:nvSpPr>
        <p:spPr>
          <a:xfrm>
            <a:off x="7619694" y="2807253"/>
            <a:ext cx="255471" cy="244042"/>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4"/>
          <p:cNvSpPr/>
          <p:nvPr/>
        </p:nvSpPr>
        <p:spPr>
          <a:xfrm rot="1279871">
            <a:off x="4055299" y="2311116"/>
            <a:ext cx="255414" cy="243985"/>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4"/>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20</a:t>
            </a:fld>
            <a:endParaRPr/>
          </a:p>
        </p:txBody>
      </p:sp>
      <p:sp>
        <p:nvSpPr>
          <p:cNvPr id="727" name="Google Shape;727;p44"/>
          <p:cNvSpPr txBox="1"/>
          <p:nvPr/>
        </p:nvSpPr>
        <p:spPr>
          <a:xfrm>
            <a:off x="3281575" y="192825"/>
            <a:ext cx="5526300" cy="37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latin typeface="Ubuntu"/>
                <a:ea typeface="Ubuntu"/>
                <a:cs typeface="Ubuntu"/>
                <a:sym typeface="Ubuntu"/>
              </a:rPr>
              <a:t>Encourager les participants à utiliser les cartes d’indices.</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Essayer le jeu avec de l’animer afin d’être capable d’offrir des indices pertinents.</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Suggérer aux participants qui restent à l’écart d’essayer de résoudre une énigme afin d’encourager la participation.</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Récupérer les cadenas dès l’ouverture afin de minimiser les bris.</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Donner une voix aux élèves en difficulté.</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latin typeface="Ubuntu"/>
                <a:ea typeface="Ubuntu"/>
                <a:cs typeface="Ubuntu"/>
                <a:sym typeface="Ubuntu"/>
              </a:rPr>
              <a:t>Gardez-vous du temps pour faire le retour.</a:t>
            </a:r>
            <a:endParaRPr sz="1600">
              <a:latin typeface="Ubuntu"/>
              <a:ea typeface="Ubuntu"/>
              <a:cs typeface="Ubuntu"/>
              <a:sym typeface="Ubuntu"/>
            </a:endParaRPr>
          </a:p>
          <a:p>
            <a:pPr marL="0" lvl="0" indent="0" algn="l" rtl="0">
              <a:spcBef>
                <a:spcPts val="0"/>
              </a:spcBef>
              <a:spcAft>
                <a:spcPts val="0"/>
              </a:spcAft>
              <a:buNone/>
            </a:pPr>
            <a:endParaRPr sz="1600">
              <a:latin typeface="Ubuntu"/>
              <a:ea typeface="Ubuntu"/>
              <a:cs typeface="Ubuntu"/>
              <a:sym typeface="Ubuntu"/>
            </a:endParaRPr>
          </a:p>
          <a:p>
            <a:pPr marL="0" lvl="0" indent="0" algn="l" rtl="0">
              <a:spcBef>
                <a:spcPts val="0"/>
              </a:spcBef>
              <a:spcAft>
                <a:spcPts val="0"/>
              </a:spcAft>
              <a:buNone/>
            </a:pPr>
            <a:r>
              <a:rPr lang="en" sz="1600">
                <a:solidFill>
                  <a:srgbClr val="FFFFFF"/>
                </a:solidFill>
                <a:latin typeface="Ubuntu"/>
                <a:ea typeface="Ubuntu"/>
                <a:cs typeface="Ubuntu"/>
                <a:sym typeface="Ubuntu"/>
              </a:rPr>
              <a:t>Laisser le jeu disponible pour les élèves qui voudraient solutionner les autres énigmes.</a:t>
            </a:r>
            <a:endParaRPr sz="1600">
              <a:solidFill>
                <a:srgbClr val="FFFFFF"/>
              </a:solidFill>
              <a:latin typeface="Ubuntu"/>
              <a:ea typeface="Ubuntu"/>
              <a:cs typeface="Ubuntu"/>
              <a:sym typeface="Ubuntu"/>
            </a:endParaRPr>
          </a:p>
        </p:txBody>
      </p:sp>
      <p:sp>
        <p:nvSpPr>
          <p:cNvPr id="728" name="Google Shape;728;p44"/>
          <p:cNvSpPr/>
          <p:nvPr/>
        </p:nvSpPr>
        <p:spPr>
          <a:xfrm>
            <a:off x="2995401" y="241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44"/>
          <p:cNvSpPr/>
          <p:nvPr/>
        </p:nvSpPr>
        <p:spPr>
          <a:xfrm>
            <a:off x="2995401" y="808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44"/>
          <p:cNvSpPr/>
          <p:nvPr/>
        </p:nvSpPr>
        <p:spPr>
          <a:xfrm>
            <a:off x="2995401" y="15687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44"/>
          <p:cNvSpPr/>
          <p:nvPr/>
        </p:nvSpPr>
        <p:spPr>
          <a:xfrm>
            <a:off x="2995401" y="24846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44"/>
          <p:cNvSpPr/>
          <p:nvPr/>
        </p:nvSpPr>
        <p:spPr>
          <a:xfrm>
            <a:off x="2995401" y="324412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44"/>
          <p:cNvSpPr/>
          <p:nvPr/>
        </p:nvSpPr>
        <p:spPr>
          <a:xfrm>
            <a:off x="2995401" y="37468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44"/>
          <p:cNvSpPr/>
          <p:nvPr/>
        </p:nvSpPr>
        <p:spPr>
          <a:xfrm>
            <a:off x="2995401" y="428387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45"/>
          <p:cNvSpPr/>
          <p:nvPr/>
        </p:nvSpPr>
        <p:spPr>
          <a:xfrm>
            <a:off x="5924896" y="623036"/>
            <a:ext cx="1863608" cy="3921828"/>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000000"/>
          </a:solidFill>
          <a:ln w="9525"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45"/>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21</a:t>
            </a:fld>
            <a:endParaRPr/>
          </a:p>
        </p:txBody>
      </p:sp>
      <p:grpSp>
        <p:nvGrpSpPr>
          <p:cNvPr id="741" name="Google Shape;741;p45"/>
          <p:cNvGrpSpPr/>
          <p:nvPr/>
        </p:nvGrpSpPr>
        <p:grpSpPr>
          <a:xfrm>
            <a:off x="1670220" y="2692244"/>
            <a:ext cx="936061" cy="2451262"/>
            <a:chOff x="7556500" y="3806825"/>
            <a:chExt cx="838313" cy="2195488"/>
          </a:xfrm>
        </p:grpSpPr>
        <p:sp>
          <p:nvSpPr>
            <p:cNvPr id="742" name="Google Shape;742;p45"/>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3" name="Google Shape;743;p45"/>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4" name="Google Shape;744;p45"/>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5" name="Google Shape;745;p45"/>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6" name="Google Shape;746;p45"/>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7" name="Google Shape;747;p45"/>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8" name="Google Shape;748;p45"/>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49" name="Google Shape;749;p45"/>
          <p:cNvSpPr txBox="1">
            <a:spLocks noGrp="1"/>
          </p:cNvSpPr>
          <p:nvPr>
            <p:ph type="body" idx="4294967295"/>
          </p:nvPr>
        </p:nvSpPr>
        <p:spPr>
          <a:xfrm>
            <a:off x="340875" y="671150"/>
            <a:ext cx="4007100" cy="374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000">
                <a:solidFill>
                  <a:srgbClr val="A4C2F4"/>
                </a:solidFill>
                <a:latin typeface="Ubuntu"/>
                <a:ea typeface="Ubuntu"/>
                <a:cs typeface="Ubuntu"/>
                <a:sym typeface="Ubuntu"/>
              </a:rPr>
              <a:t>Célébrer les réussites et afficher le diplôme des jeux!</a:t>
            </a:r>
            <a:endParaRPr sz="1800">
              <a:solidFill>
                <a:srgbClr val="A4C2F4"/>
              </a:solidFill>
              <a:latin typeface="Ubuntu"/>
              <a:ea typeface="Ubuntu"/>
              <a:cs typeface="Ubuntu"/>
              <a:sym typeface="Ubuntu"/>
            </a:endParaRPr>
          </a:p>
        </p:txBody>
      </p:sp>
      <p:pic>
        <p:nvPicPr>
          <p:cNvPr id="750" name="Google Shape;750;p45"/>
          <p:cNvPicPr preferRelativeResize="0"/>
          <p:nvPr/>
        </p:nvPicPr>
        <p:blipFill>
          <a:blip r:embed="rId3">
            <a:alphaModFix/>
          </a:blip>
          <a:stretch>
            <a:fillRect/>
          </a:stretch>
        </p:blipFill>
        <p:spPr>
          <a:xfrm>
            <a:off x="5510950" y="123200"/>
            <a:ext cx="3225799" cy="4838699"/>
          </a:xfrm>
          <a:prstGeom prst="rect">
            <a:avLst/>
          </a:prstGeom>
          <a:noFill/>
          <a:ln>
            <a:noFill/>
          </a:ln>
        </p:spPr>
      </p:pic>
      <p:pic>
        <p:nvPicPr>
          <p:cNvPr id="751" name="Google Shape;751;p45"/>
          <p:cNvPicPr preferRelativeResize="0"/>
          <p:nvPr/>
        </p:nvPicPr>
        <p:blipFill>
          <a:blip r:embed="rId3">
            <a:alphaModFix/>
          </a:blip>
          <a:stretch>
            <a:fillRect/>
          </a:stretch>
        </p:blipFill>
        <p:spPr>
          <a:xfrm>
            <a:off x="2991130" y="1759375"/>
            <a:ext cx="2134975" cy="3202515"/>
          </a:xfrm>
          <a:prstGeom prst="rect">
            <a:avLst/>
          </a:prstGeom>
          <a:noFill/>
          <a:ln>
            <a:noFill/>
          </a:ln>
        </p:spPr>
      </p:pic>
      <p:sp>
        <p:nvSpPr>
          <p:cNvPr id="752" name="Google Shape;752;p45"/>
          <p:cNvSpPr txBox="1"/>
          <p:nvPr/>
        </p:nvSpPr>
        <p:spPr>
          <a:xfrm rot="-1636940">
            <a:off x="3141168" y="3078812"/>
            <a:ext cx="1971964" cy="56232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presque</a:t>
            </a:r>
            <a:endParaRPr sz="3600">
              <a:solidFill>
                <a:srgbClr val="FFFFFF"/>
              </a:solidFill>
              <a:latin typeface="Ubuntu"/>
              <a:ea typeface="Ubuntu"/>
              <a:cs typeface="Ubuntu"/>
              <a:sym typeface="Ubuntu"/>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46"/>
          <p:cNvSpPr txBox="1">
            <a:spLocks noGrp="1"/>
          </p:cNvSpPr>
          <p:nvPr>
            <p:ph type="ctrTitle"/>
          </p:nvPr>
        </p:nvSpPr>
        <p:spPr>
          <a:xfrm>
            <a:off x="2503925" y="512750"/>
            <a:ext cx="4666200" cy="4311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rgbClr val="FFFFFF"/>
                </a:solidFill>
                <a:latin typeface="Ubuntu"/>
                <a:ea typeface="Ubuntu"/>
                <a:cs typeface="Ubuntu"/>
                <a:sym typeface="Ubuntu"/>
              </a:rPr>
              <a:t>Comment?</a:t>
            </a:r>
            <a:endParaRPr sz="3000">
              <a:solidFill>
                <a:srgbClr val="FFFFFF"/>
              </a:solidFill>
              <a:latin typeface="Ubuntu"/>
              <a:ea typeface="Ubuntu"/>
              <a:cs typeface="Ubuntu"/>
              <a:sym typeface="Ubuntu"/>
            </a:endParaRPr>
          </a:p>
          <a:p>
            <a:pPr marL="0" lvl="0" indent="0" algn="l" rtl="0">
              <a:spcBef>
                <a:spcPts val="0"/>
              </a:spcBef>
              <a:spcAft>
                <a:spcPts val="0"/>
              </a:spcAft>
              <a:buNone/>
            </a:pPr>
            <a:endParaRPr sz="30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Avoir un plan B, si le Wifi ne fonctionne pas</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Surprise ou pas dans le coffre, pourquoi pas 15 minutes de temps libres ou de récréation</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Un ou plusieurs jeux en même temps?</a:t>
            </a:r>
            <a:r>
              <a:rPr lang="en" sz="3000">
                <a:solidFill>
                  <a:srgbClr val="595959"/>
                </a:solidFill>
                <a:latin typeface="Ubuntu"/>
                <a:ea typeface="Ubuntu"/>
                <a:cs typeface="Ubuntu"/>
                <a:sym typeface="Ubuntu"/>
              </a:rPr>
              <a:t> </a:t>
            </a:r>
            <a:endParaRPr sz="3000">
              <a:solidFill>
                <a:srgbClr val="595959"/>
              </a:solidFill>
              <a:latin typeface="Ubuntu"/>
              <a:ea typeface="Ubuntu"/>
              <a:cs typeface="Ubuntu"/>
              <a:sym typeface="Ubuntu"/>
            </a:endParaRPr>
          </a:p>
        </p:txBody>
      </p:sp>
      <p:sp>
        <p:nvSpPr>
          <p:cNvPr id="758" name="Google Shape;758;p46"/>
          <p:cNvSpPr/>
          <p:nvPr/>
        </p:nvSpPr>
        <p:spPr>
          <a:xfrm>
            <a:off x="2234826" y="18311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6"/>
          <p:cNvSpPr/>
          <p:nvPr/>
        </p:nvSpPr>
        <p:spPr>
          <a:xfrm>
            <a:off x="2234826" y="25073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46"/>
          <p:cNvSpPr/>
          <p:nvPr/>
        </p:nvSpPr>
        <p:spPr>
          <a:xfrm>
            <a:off x="2234826" y="36144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pic>
        <p:nvPicPr>
          <p:cNvPr id="765" name="Google Shape;765;p47"/>
          <p:cNvPicPr preferRelativeResize="0"/>
          <p:nvPr/>
        </p:nvPicPr>
        <p:blipFill>
          <a:blip r:embed="rId3">
            <a:alphaModFix/>
          </a:blip>
          <a:stretch>
            <a:fillRect/>
          </a:stretch>
        </p:blipFill>
        <p:spPr>
          <a:xfrm>
            <a:off x="1524000" y="76200"/>
            <a:ext cx="6257925" cy="4726525"/>
          </a:xfrm>
          <a:prstGeom prst="rect">
            <a:avLst/>
          </a:prstGeom>
          <a:noFill/>
          <a:ln>
            <a:noFill/>
          </a:ln>
        </p:spPr>
      </p:pic>
      <p:sp>
        <p:nvSpPr>
          <p:cNvPr id="766" name="Google Shape;766;p47"/>
          <p:cNvSpPr txBox="1"/>
          <p:nvPr/>
        </p:nvSpPr>
        <p:spPr>
          <a:xfrm>
            <a:off x="1579550" y="4802725"/>
            <a:ext cx="5299800" cy="353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u="sng">
                <a:solidFill>
                  <a:schemeClr val="hlink"/>
                </a:solidFill>
                <a:hlinkClick r:id="rId4"/>
              </a:rPr>
              <a:t>http://scape.enepe.fr/EG-infotableau.html</a:t>
            </a:r>
            <a:r>
              <a:rPr lang="en" sz="1200">
                <a:solidFill>
                  <a:srgbClr val="434343"/>
                </a:solidFill>
              </a:rPr>
              <a:t>(Julia Dumont, 2018) </a:t>
            </a:r>
            <a:endParaRPr>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p48"/>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24</a:t>
            </a:fld>
            <a:endParaRPr/>
          </a:p>
        </p:txBody>
      </p:sp>
      <p:sp>
        <p:nvSpPr>
          <p:cNvPr id="772" name="Google Shape;772;p48"/>
          <p:cNvSpPr txBox="1"/>
          <p:nvPr/>
        </p:nvSpPr>
        <p:spPr>
          <a:xfrm>
            <a:off x="512750" y="341825"/>
            <a:ext cx="7853400" cy="102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FFFFFF"/>
                </a:solidFill>
                <a:latin typeface="Ubuntu"/>
                <a:ea typeface="Ubuntu"/>
                <a:cs typeface="Ubuntu"/>
                <a:sym typeface="Ubuntu"/>
              </a:rPr>
              <a:t>Matériel habituellement contenu dans un jeu Breakout éducation :</a:t>
            </a:r>
            <a:r>
              <a:rPr lang="en">
                <a:latin typeface="Barlow Light"/>
                <a:ea typeface="Barlow Light"/>
                <a:cs typeface="Barlow Light"/>
                <a:sym typeface="Barlow Light"/>
              </a:rPr>
              <a:t> </a:t>
            </a:r>
            <a:endParaRPr>
              <a:latin typeface="Barlow Light"/>
              <a:ea typeface="Barlow Light"/>
              <a:cs typeface="Barlow Light"/>
              <a:sym typeface="Barlow Light"/>
            </a:endParaRPr>
          </a:p>
        </p:txBody>
      </p:sp>
      <p:pic>
        <p:nvPicPr>
          <p:cNvPr id="773" name="Google Shape;773;p48"/>
          <p:cNvPicPr preferRelativeResize="0"/>
          <p:nvPr/>
        </p:nvPicPr>
        <p:blipFill>
          <a:blip r:embed="rId3">
            <a:alphaModFix/>
          </a:blip>
          <a:stretch>
            <a:fillRect/>
          </a:stretch>
        </p:blipFill>
        <p:spPr>
          <a:xfrm>
            <a:off x="1912825" y="1581175"/>
            <a:ext cx="5816426" cy="3133600"/>
          </a:xfrm>
          <a:prstGeom prst="rect">
            <a:avLst/>
          </a:prstGeom>
          <a:noFill/>
          <a:ln>
            <a:noFill/>
          </a:ln>
        </p:spPr>
      </p:pic>
      <p:sp>
        <p:nvSpPr>
          <p:cNvPr id="774" name="Google Shape;774;p48"/>
          <p:cNvSpPr txBox="1"/>
          <p:nvPr/>
        </p:nvSpPr>
        <p:spPr>
          <a:xfrm>
            <a:off x="282000" y="4714775"/>
            <a:ext cx="8571300" cy="27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Image trouvée : </a:t>
            </a:r>
            <a:r>
              <a:rPr lang="en" sz="1100" u="sng">
                <a:solidFill>
                  <a:schemeClr val="hlink"/>
                </a:solidFill>
                <a:hlinkClick r:id="rId4"/>
              </a:rPr>
              <a:t>https://www.slj.com/?detailStory=breakout-edu-brings-escape-room-strategy-to-the-classroom-slj-review</a:t>
            </a:r>
            <a:endParaRPr>
              <a:latin typeface="Barlow Light"/>
              <a:ea typeface="Barlow Light"/>
              <a:cs typeface="Barlow Light"/>
              <a:sym typeface="Barlow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49"/>
          <p:cNvSpPr txBox="1">
            <a:spLocks noGrp="1"/>
          </p:cNvSpPr>
          <p:nvPr>
            <p:ph type="title"/>
          </p:nvPr>
        </p:nvSpPr>
        <p:spPr>
          <a:xfrm>
            <a:off x="457200" y="244100"/>
            <a:ext cx="5138700" cy="72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A4C2F4"/>
                </a:solidFill>
              </a:rPr>
              <a:t>Des ressources à explorer :</a:t>
            </a:r>
            <a:endParaRPr>
              <a:solidFill>
                <a:srgbClr val="A4C2F4"/>
              </a:solidFill>
            </a:endParaRPr>
          </a:p>
        </p:txBody>
      </p:sp>
      <p:sp>
        <p:nvSpPr>
          <p:cNvPr id="780" name="Google Shape;780;p49"/>
          <p:cNvSpPr txBox="1">
            <a:spLocks noGrp="1"/>
          </p:cNvSpPr>
          <p:nvPr>
            <p:ph type="body" idx="1"/>
          </p:nvPr>
        </p:nvSpPr>
        <p:spPr>
          <a:xfrm>
            <a:off x="457200" y="1308175"/>
            <a:ext cx="1656300" cy="340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400" u="sng">
                <a:solidFill>
                  <a:srgbClr val="A4C2F4"/>
                </a:solidFill>
                <a:latin typeface="Ubuntu"/>
                <a:ea typeface="Ubuntu"/>
                <a:cs typeface="Ubuntu"/>
                <a:sym typeface="Ubuntu"/>
                <a:hlinkClick r:id="rId3"/>
              </a:rPr>
              <a:t>Padlet de jeux d’évasion variés</a:t>
            </a:r>
            <a:endParaRPr/>
          </a:p>
          <a:p>
            <a:pPr marL="0" lvl="0" indent="0" algn="l" rtl="0">
              <a:lnSpc>
                <a:spcPct val="115000"/>
              </a:lnSpc>
              <a:spcBef>
                <a:spcPts val="1600"/>
              </a:spcBef>
              <a:spcAft>
                <a:spcPts val="0"/>
              </a:spcAft>
              <a:buNone/>
            </a:pPr>
            <a:r>
              <a:rPr lang="en" sz="1400" u="sng">
                <a:solidFill>
                  <a:srgbClr val="A4C2F4"/>
                </a:solidFill>
                <a:latin typeface="Ubuntu"/>
                <a:ea typeface="Ubuntu"/>
                <a:cs typeface="Ubuntu"/>
                <a:sym typeface="Ubuntu"/>
                <a:hlinkClick r:id="rId4"/>
              </a:rPr>
              <a:t>Timer officiel (YouTube)</a:t>
            </a:r>
            <a:endParaRPr sz="1400">
              <a:solidFill>
                <a:srgbClr val="A4C2F4"/>
              </a:solidFill>
              <a:latin typeface="Ubuntu"/>
              <a:ea typeface="Ubuntu"/>
              <a:cs typeface="Ubuntu"/>
              <a:sym typeface="Ubuntu"/>
            </a:endParaRPr>
          </a:p>
          <a:p>
            <a:pPr marL="0" lvl="0" indent="0" algn="l" rtl="0">
              <a:spcBef>
                <a:spcPts val="1600"/>
              </a:spcBef>
              <a:spcAft>
                <a:spcPts val="0"/>
              </a:spcAft>
              <a:buNone/>
            </a:pPr>
            <a:r>
              <a:rPr lang="en" sz="1400" u="sng">
                <a:solidFill>
                  <a:srgbClr val="A4C2F4"/>
                </a:solidFill>
                <a:latin typeface="Ubuntu"/>
                <a:ea typeface="Ubuntu"/>
                <a:cs typeface="Ubuntu"/>
                <a:sym typeface="Ubuntu"/>
                <a:hlinkClick r:id="rId5"/>
              </a:rPr>
              <a:t>Site des jeux d’évasion en français</a:t>
            </a:r>
            <a:endParaRPr sz="1400">
              <a:solidFill>
                <a:srgbClr val="A4C2F4"/>
              </a:solidFill>
              <a:latin typeface="Ubuntu"/>
              <a:ea typeface="Ubuntu"/>
              <a:cs typeface="Ubuntu"/>
              <a:sym typeface="Ubuntu"/>
            </a:endParaRPr>
          </a:p>
          <a:p>
            <a:pPr marL="0" lvl="0" indent="0" algn="l" rtl="0">
              <a:spcBef>
                <a:spcPts val="0"/>
              </a:spcBef>
              <a:spcAft>
                <a:spcPts val="0"/>
              </a:spcAft>
              <a:buNone/>
            </a:pPr>
            <a:endParaRPr sz="1400">
              <a:solidFill>
                <a:srgbClr val="A4C2F4"/>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A4C2F4"/>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Roboto"/>
              <a:ea typeface="Roboto"/>
              <a:cs typeface="Roboto"/>
              <a:sym typeface="Roboto"/>
            </a:endParaRPr>
          </a:p>
          <a:p>
            <a:pPr marL="0" lvl="0" indent="0" algn="l" rtl="0">
              <a:spcBef>
                <a:spcPts val="1600"/>
              </a:spcBef>
              <a:spcAft>
                <a:spcPts val="0"/>
              </a:spcAft>
              <a:buNone/>
            </a:pPr>
            <a:endParaRPr/>
          </a:p>
        </p:txBody>
      </p:sp>
      <p:sp>
        <p:nvSpPr>
          <p:cNvPr id="781" name="Google Shape;781;p49"/>
          <p:cNvSpPr txBox="1">
            <a:spLocks noGrp="1"/>
          </p:cNvSpPr>
          <p:nvPr>
            <p:ph type="body" idx="2"/>
          </p:nvPr>
        </p:nvSpPr>
        <p:spPr>
          <a:xfrm>
            <a:off x="2198350" y="1308175"/>
            <a:ext cx="1656300" cy="340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6"/>
              </a:rPr>
              <a:t>Groupe Facebook</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7"/>
              </a:rPr>
              <a:t>Site Officiel Breakout EDU (anglais)</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8"/>
              </a:rPr>
              <a:t>Album Pinterest de ressources</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1600"/>
              </a:spcAft>
              <a:buClr>
                <a:schemeClr val="dk1"/>
              </a:buClr>
              <a:buSzPts val="1100"/>
              <a:buFont typeface="Arial"/>
              <a:buNone/>
            </a:pPr>
            <a:r>
              <a:rPr lang="en" sz="1400" u="sng">
                <a:solidFill>
                  <a:srgbClr val="A4C2F4"/>
                </a:solidFill>
                <a:latin typeface="Ubuntu"/>
                <a:ea typeface="Ubuntu"/>
                <a:cs typeface="Ubuntu"/>
                <a:sym typeface="Ubuntu"/>
                <a:hlinkClick r:id="rId9"/>
              </a:rPr>
              <a:t>Application Locks by Breakout EDU (vidéo )</a:t>
            </a:r>
            <a:endParaRPr sz="1400">
              <a:latin typeface="Ubuntu"/>
              <a:ea typeface="Ubuntu"/>
              <a:cs typeface="Ubuntu"/>
              <a:sym typeface="Ubuntu"/>
            </a:endParaRPr>
          </a:p>
        </p:txBody>
      </p:sp>
      <p:sp>
        <p:nvSpPr>
          <p:cNvPr id="782" name="Google Shape;782;p49"/>
          <p:cNvSpPr txBox="1">
            <a:spLocks noGrp="1"/>
          </p:cNvSpPr>
          <p:nvPr>
            <p:ph type="body" idx="3"/>
          </p:nvPr>
        </p:nvSpPr>
        <p:spPr>
          <a:xfrm>
            <a:off x="3939500" y="1308175"/>
            <a:ext cx="1656300" cy="34086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400" u="sng">
                <a:solidFill>
                  <a:srgbClr val="A4C2F4"/>
                </a:solidFill>
                <a:latin typeface="Ubuntu"/>
                <a:ea typeface="Ubuntu"/>
                <a:cs typeface="Ubuntu"/>
                <a:sym typeface="Ubuntu"/>
                <a:hlinkClick r:id="rId10"/>
              </a:rPr>
              <a:t>breakout digital</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None/>
            </a:pP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None/>
            </a:pPr>
            <a:r>
              <a:rPr lang="en" sz="1400">
                <a:solidFill>
                  <a:srgbClr val="A4C2F4"/>
                </a:solidFill>
                <a:latin typeface="Ubuntu"/>
                <a:ea typeface="Ubuntu"/>
                <a:cs typeface="Ubuntu"/>
                <a:sym typeface="Ubuntu"/>
              </a:rPr>
              <a:t>Partagez vos jeux:</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0"/>
              </a:spcAft>
              <a:buNone/>
            </a:pPr>
            <a:r>
              <a:rPr lang="en" sz="1400" u="sng">
                <a:solidFill>
                  <a:srgbClr val="A4C2F4"/>
                </a:solidFill>
                <a:latin typeface="Ubuntu"/>
                <a:ea typeface="Ubuntu"/>
                <a:cs typeface="Ubuntu"/>
                <a:sym typeface="Ubuntu"/>
                <a:hlinkClick r:id="rId11"/>
              </a:rPr>
              <a:t>Document de partage</a:t>
            </a:r>
            <a:r>
              <a:rPr lang="en" sz="1400">
                <a:solidFill>
                  <a:srgbClr val="A4C2F4"/>
                </a:solidFill>
                <a:latin typeface="Ubuntu"/>
                <a:ea typeface="Ubuntu"/>
                <a:cs typeface="Ubuntu"/>
                <a:sym typeface="Ubuntu"/>
              </a:rPr>
              <a:t> </a:t>
            </a:r>
            <a:endParaRPr sz="1400">
              <a:solidFill>
                <a:srgbClr val="A4C2F4"/>
              </a:solidFill>
              <a:latin typeface="Ubuntu"/>
              <a:ea typeface="Ubuntu"/>
              <a:cs typeface="Ubuntu"/>
              <a:sym typeface="Ubuntu"/>
            </a:endParaRPr>
          </a:p>
          <a:p>
            <a:pPr marL="0" lvl="0" indent="0" algn="l" rtl="0">
              <a:lnSpc>
                <a:spcPct val="115000"/>
              </a:lnSpc>
              <a:spcBef>
                <a:spcPts val="1600"/>
              </a:spcBef>
              <a:spcAft>
                <a:spcPts val="1600"/>
              </a:spcAft>
              <a:buClr>
                <a:schemeClr val="dk1"/>
              </a:buClr>
              <a:buSzPts val="1100"/>
              <a:buFont typeface="Arial"/>
              <a:buNone/>
            </a:pPr>
            <a:endParaRPr sz="1400">
              <a:solidFill>
                <a:srgbClr val="A4C2F4"/>
              </a:solidFill>
              <a:latin typeface="Ubuntu"/>
              <a:ea typeface="Ubuntu"/>
              <a:cs typeface="Ubuntu"/>
              <a:sym typeface="Ubuntu"/>
            </a:endParaRPr>
          </a:p>
        </p:txBody>
      </p:sp>
      <p:sp>
        <p:nvSpPr>
          <p:cNvPr id="783" name="Google Shape;783;p4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87"/>
        <p:cNvGrpSpPr/>
        <p:nvPr/>
      </p:nvGrpSpPr>
      <p:grpSpPr>
        <a:xfrm>
          <a:off x="0" y="0"/>
          <a:ext cx="0" cy="0"/>
          <a:chOff x="0" y="0"/>
          <a:chExt cx="0" cy="0"/>
        </a:xfrm>
      </p:grpSpPr>
      <p:pic>
        <p:nvPicPr>
          <p:cNvPr id="788" name="Google Shape;788;p50"/>
          <p:cNvPicPr preferRelativeResize="0"/>
          <p:nvPr/>
        </p:nvPicPr>
        <p:blipFill>
          <a:blip r:embed="rId3">
            <a:alphaModFix/>
          </a:blip>
          <a:stretch>
            <a:fillRect/>
          </a:stretch>
        </p:blipFill>
        <p:spPr>
          <a:xfrm>
            <a:off x="3374350" y="813625"/>
            <a:ext cx="5660162" cy="933225"/>
          </a:xfrm>
          <a:prstGeom prst="rect">
            <a:avLst/>
          </a:prstGeom>
          <a:noFill/>
          <a:ln>
            <a:noFill/>
          </a:ln>
        </p:spPr>
      </p:pic>
      <p:pic>
        <p:nvPicPr>
          <p:cNvPr id="789" name="Google Shape;789;p50"/>
          <p:cNvPicPr preferRelativeResize="0"/>
          <p:nvPr/>
        </p:nvPicPr>
        <p:blipFill>
          <a:blip r:embed="rId4">
            <a:alphaModFix/>
          </a:blip>
          <a:stretch>
            <a:fillRect/>
          </a:stretch>
        </p:blipFill>
        <p:spPr>
          <a:xfrm>
            <a:off x="6188124" y="2164600"/>
            <a:ext cx="2804976" cy="2292601"/>
          </a:xfrm>
          <a:prstGeom prst="rect">
            <a:avLst/>
          </a:prstGeom>
          <a:noFill/>
          <a:ln>
            <a:noFill/>
          </a:ln>
        </p:spPr>
      </p:pic>
      <p:sp>
        <p:nvSpPr>
          <p:cNvPr id="790" name="Google Shape;790;p50"/>
          <p:cNvSpPr/>
          <p:nvPr/>
        </p:nvSpPr>
        <p:spPr>
          <a:xfrm>
            <a:off x="3940950" y="2192050"/>
            <a:ext cx="1791000" cy="1436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50"/>
          <p:cNvSpPr/>
          <p:nvPr/>
        </p:nvSpPr>
        <p:spPr>
          <a:xfrm>
            <a:off x="3675875" y="4550650"/>
            <a:ext cx="5403000" cy="5061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50"/>
          <p:cNvSpPr/>
          <p:nvPr/>
        </p:nvSpPr>
        <p:spPr>
          <a:xfrm>
            <a:off x="84250" y="1999050"/>
            <a:ext cx="3031200" cy="572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50"/>
          <p:cNvSpPr/>
          <p:nvPr/>
        </p:nvSpPr>
        <p:spPr>
          <a:xfrm>
            <a:off x="125775" y="1354750"/>
            <a:ext cx="3031200" cy="436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50"/>
          <p:cNvSpPr/>
          <p:nvPr/>
        </p:nvSpPr>
        <p:spPr>
          <a:xfrm>
            <a:off x="125775" y="794225"/>
            <a:ext cx="3031200" cy="4362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50"/>
          <p:cNvSpPr txBox="1">
            <a:spLocks noGrp="1"/>
          </p:cNvSpPr>
          <p:nvPr>
            <p:ph type="title"/>
          </p:nvPr>
        </p:nvSpPr>
        <p:spPr>
          <a:xfrm>
            <a:off x="84250" y="97200"/>
            <a:ext cx="8994600" cy="572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b="1">
                <a:solidFill>
                  <a:srgbClr val="A4C2F4"/>
                </a:solidFill>
              </a:rPr>
              <a:t>POUR OBTENIR UN BADGE DE PARTICIPATION</a:t>
            </a:r>
            <a:endParaRPr sz="3000" b="1">
              <a:solidFill>
                <a:srgbClr val="A4C2F4"/>
              </a:solidFill>
            </a:endParaRPr>
          </a:p>
        </p:txBody>
      </p:sp>
      <p:pic>
        <p:nvPicPr>
          <p:cNvPr id="796" name="Google Shape;796;p50"/>
          <p:cNvPicPr preferRelativeResize="0"/>
          <p:nvPr/>
        </p:nvPicPr>
        <p:blipFill>
          <a:blip r:embed="rId5">
            <a:alphaModFix/>
          </a:blip>
          <a:stretch>
            <a:fillRect/>
          </a:stretch>
        </p:blipFill>
        <p:spPr>
          <a:xfrm>
            <a:off x="706775" y="2688768"/>
            <a:ext cx="2635500" cy="2203082"/>
          </a:xfrm>
          <a:prstGeom prst="rect">
            <a:avLst/>
          </a:prstGeom>
          <a:noFill/>
          <a:ln>
            <a:noFill/>
          </a:ln>
        </p:spPr>
      </p:pic>
      <p:sp>
        <p:nvSpPr>
          <p:cNvPr id="797" name="Google Shape;797;p50"/>
          <p:cNvSpPr txBox="1"/>
          <p:nvPr/>
        </p:nvSpPr>
        <p:spPr>
          <a:xfrm>
            <a:off x="565775" y="794225"/>
            <a:ext cx="2721900" cy="43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Allez à campus.recit.qc.ca</a:t>
            </a:r>
            <a:endParaRPr/>
          </a:p>
        </p:txBody>
      </p:sp>
      <p:sp>
        <p:nvSpPr>
          <p:cNvPr id="798" name="Google Shape;798;p50"/>
          <p:cNvSpPr txBox="1"/>
          <p:nvPr/>
        </p:nvSpPr>
        <p:spPr>
          <a:xfrm>
            <a:off x="565775" y="1354750"/>
            <a:ext cx="2635500" cy="43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Ouvrez la page de connexion</a:t>
            </a:r>
            <a:endParaRPr/>
          </a:p>
        </p:txBody>
      </p:sp>
      <p:sp>
        <p:nvSpPr>
          <p:cNvPr id="799" name="Google Shape;799;p50"/>
          <p:cNvSpPr txBox="1"/>
          <p:nvPr/>
        </p:nvSpPr>
        <p:spPr>
          <a:xfrm>
            <a:off x="434975" y="1979100"/>
            <a:ext cx="3240900" cy="5727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AutoNum type="alphaLcPeriod"/>
            </a:pPr>
            <a:r>
              <a:rPr lang="en"/>
              <a:t>Connectez-vous </a:t>
            </a:r>
            <a:r>
              <a:rPr lang="en" i="1"/>
              <a:t>ou</a:t>
            </a:r>
            <a:endParaRPr i="1"/>
          </a:p>
          <a:p>
            <a:pPr marL="457200" lvl="0" indent="-317500" algn="l" rtl="0">
              <a:spcBef>
                <a:spcPts val="0"/>
              </a:spcBef>
              <a:spcAft>
                <a:spcPts val="0"/>
              </a:spcAft>
              <a:buSzPts val="1400"/>
              <a:buAutoNum type="alphaLcPeriod"/>
            </a:pPr>
            <a:r>
              <a:rPr lang="en"/>
              <a:t>Créez un nouveau compte</a:t>
            </a:r>
            <a:endParaRPr/>
          </a:p>
        </p:txBody>
      </p:sp>
      <p:sp>
        <p:nvSpPr>
          <p:cNvPr id="800" name="Google Shape;800;p50"/>
          <p:cNvSpPr txBox="1"/>
          <p:nvPr/>
        </p:nvSpPr>
        <p:spPr>
          <a:xfrm>
            <a:off x="3979625" y="2310250"/>
            <a:ext cx="1866600" cy="168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Inscrivez-vous au webinaire du 15 janvier 2020</a:t>
            </a:r>
            <a:endParaRPr/>
          </a:p>
          <a:p>
            <a:pPr marL="0" lvl="0" indent="0" algn="l" rtl="0">
              <a:spcBef>
                <a:spcPts val="0"/>
              </a:spcBef>
              <a:spcAft>
                <a:spcPts val="0"/>
              </a:spcAft>
              <a:buNone/>
            </a:pPr>
            <a:r>
              <a:rPr lang="en"/>
              <a:t>(</a:t>
            </a:r>
            <a:r>
              <a:rPr lang="en" sz="1200"/>
              <a:t>AUTOFORMATIONS</a:t>
            </a:r>
            <a:r>
              <a:rPr lang="en"/>
              <a:t> : </a:t>
            </a:r>
            <a:r>
              <a:rPr lang="en" sz="1200"/>
              <a:t>section </a:t>
            </a:r>
            <a:r>
              <a:rPr lang="en" b="1"/>
              <a:t>Évènements</a:t>
            </a:r>
            <a:r>
              <a:rPr lang="en"/>
              <a:t>)</a:t>
            </a:r>
            <a:endParaRPr/>
          </a:p>
        </p:txBody>
      </p:sp>
      <p:sp>
        <p:nvSpPr>
          <p:cNvPr id="801" name="Google Shape;801;p50"/>
          <p:cNvSpPr txBox="1"/>
          <p:nvPr/>
        </p:nvSpPr>
        <p:spPr>
          <a:xfrm>
            <a:off x="4203600" y="4576500"/>
            <a:ext cx="4986300" cy="42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Demandez le badge désiré dans la section du webinaire</a:t>
            </a:r>
            <a:endParaRPr/>
          </a:p>
        </p:txBody>
      </p:sp>
      <p:sp>
        <p:nvSpPr>
          <p:cNvPr id="802" name="Google Shape;802;p50"/>
          <p:cNvSpPr/>
          <p:nvPr/>
        </p:nvSpPr>
        <p:spPr>
          <a:xfrm>
            <a:off x="4480025" y="733925"/>
            <a:ext cx="379500" cy="348000"/>
          </a:xfrm>
          <a:prstGeom prst="ellipse">
            <a:avLst/>
          </a:prstGeom>
          <a:solidFill>
            <a:srgbClr val="FAA22A"/>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1</a:t>
            </a:r>
            <a:endParaRPr/>
          </a:p>
        </p:txBody>
      </p:sp>
      <p:sp>
        <p:nvSpPr>
          <p:cNvPr id="803" name="Google Shape;803;p50"/>
          <p:cNvSpPr/>
          <p:nvPr/>
        </p:nvSpPr>
        <p:spPr>
          <a:xfrm>
            <a:off x="8368225" y="940475"/>
            <a:ext cx="379500" cy="348000"/>
          </a:xfrm>
          <a:prstGeom prst="ellipse">
            <a:avLst/>
          </a:prstGeom>
          <a:solidFill>
            <a:srgbClr val="FAA22A"/>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2</a:t>
            </a:r>
            <a:endParaRPr/>
          </a:p>
        </p:txBody>
      </p:sp>
      <p:sp>
        <p:nvSpPr>
          <p:cNvPr id="804" name="Google Shape;804;p50"/>
          <p:cNvSpPr/>
          <p:nvPr/>
        </p:nvSpPr>
        <p:spPr>
          <a:xfrm>
            <a:off x="186275" y="818588"/>
            <a:ext cx="379500" cy="348000"/>
          </a:xfrm>
          <a:prstGeom prst="ellipse">
            <a:avLst/>
          </a:prstGeom>
          <a:solidFill>
            <a:srgbClr val="FAA22A"/>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1</a:t>
            </a:r>
            <a:endParaRPr/>
          </a:p>
        </p:txBody>
      </p:sp>
      <p:sp>
        <p:nvSpPr>
          <p:cNvPr id="805" name="Google Shape;805;p50"/>
          <p:cNvSpPr/>
          <p:nvPr/>
        </p:nvSpPr>
        <p:spPr>
          <a:xfrm>
            <a:off x="186275" y="1398850"/>
            <a:ext cx="379500" cy="348000"/>
          </a:xfrm>
          <a:prstGeom prst="ellipse">
            <a:avLst/>
          </a:prstGeom>
          <a:solidFill>
            <a:srgbClr val="FAA22A"/>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2</a:t>
            </a:r>
            <a:endParaRPr/>
          </a:p>
        </p:txBody>
      </p:sp>
      <p:sp>
        <p:nvSpPr>
          <p:cNvPr id="806" name="Google Shape;806;p50"/>
          <p:cNvSpPr/>
          <p:nvPr/>
        </p:nvSpPr>
        <p:spPr>
          <a:xfrm>
            <a:off x="186275" y="2111400"/>
            <a:ext cx="379500" cy="348000"/>
          </a:xfrm>
          <a:prstGeom prst="ellipse">
            <a:avLst/>
          </a:prstGeom>
          <a:solidFill>
            <a:srgbClr val="FAA22A"/>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3</a:t>
            </a:r>
            <a:endParaRPr/>
          </a:p>
        </p:txBody>
      </p:sp>
      <p:sp>
        <p:nvSpPr>
          <p:cNvPr id="807" name="Google Shape;807;p50"/>
          <p:cNvSpPr/>
          <p:nvPr/>
        </p:nvSpPr>
        <p:spPr>
          <a:xfrm>
            <a:off x="3676325" y="2895900"/>
            <a:ext cx="379500" cy="348000"/>
          </a:xfrm>
          <a:prstGeom prst="ellipse">
            <a:avLst/>
          </a:prstGeom>
          <a:solidFill>
            <a:srgbClr val="FAA22A"/>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4</a:t>
            </a:r>
            <a:endParaRPr/>
          </a:p>
        </p:txBody>
      </p:sp>
      <p:sp>
        <p:nvSpPr>
          <p:cNvPr id="808" name="Google Shape;808;p50"/>
          <p:cNvSpPr/>
          <p:nvPr/>
        </p:nvSpPr>
        <p:spPr>
          <a:xfrm>
            <a:off x="3737425" y="4629700"/>
            <a:ext cx="379500" cy="348000"/>
          </a:xfrm>
          <a:prstGeom prst="ellipse">
            <a:avLst/>
          </a:prstGeom>
          <a:solidFill>
            <a:srgbClr val="FAA22A"/>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5</a:t>
            </a:r>
            <a:endParaRPr/>
          </a:p>
        </p:txBody>
      </p:sp>
      <p:sp>
        <p:nvSpPr>
          <p:cNvPr id="809" name="Google Shape;809;p50"/>
          <p:cNvSpPr/>
          <p:nvPr/>
        </p:nvSpPr>
        <p:spPr>
          <a:xfrm>
            <a:off x="7912525" y="4041675"/>
            <a:ext cx="379500" cy="348000"/>
          </a:xfrm>
          <a:prstGeom prst="ellipse">
            <a:avLst/>
          </a:prstGeom>
          <a:solidFill>
            <a:srgbClr val="FAA22A"/>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a:t>4</a:t>
            </a:r>
            <a:endParaRPr/>
          </a:p>
        </p:txBody>
      </p:sp>
      <p:sp>
        <p:nvSpPr>
          <p:cNvPr id="810" name="Google Shape;810;p50"/>
          <p:cNvSpPr/>
          <p:nvPr/>
        </p:nvSpPr>
        <p:spPr>
          <a:xfrm>
            <a:off x="84250" y="3243900"/>
            <a:ext cx="520500" cy="506100"/>
          </a:xfrm>
          <a:prstGeom prst="ellipse">
            <a:avLst/>
          </a:prstGeom>
          <a:solidFill>
            <a:srgbClr val="FAA22A"/>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t>3a</a:t>
            </a:r>
            <a:endParaRPr sz="1200"/>
          </a:p>
        </p:txBody>
      </p:sp>
      <p:sp>
        <p:nvSpPr>
          <p:cNvPr id="811" name="Google Shape;811;p50"/>
          <p:cNvSpPr/>
          <p:nvPr/>
        </p:nvSpPr>
        <p:spPr>
          <a:xfrm>
            <a:off x="1443225" y="3812075"/>
            <a:ext cx="520500" cy="506100"/>
          </a:xfrm>
          <a:prstGeom prst="ellipse">
            <a:avLst/>
          </a:prstGeom>
          <a:solidFill>
            <a:srgbClr val="FAA22A"/>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a:t>3b</a:t>
            </a:r>
            <a:endParaRPr sz="1200"/>
          </a:p>
        </p:txBody>
      </p:sp>
      <p:sp>
        <p:nvSpPr>
          <p:cNvPr id="812" name="Google Shape;812;p50"/>
          <p:cNvSpPr/>
          <p:nvPr/>
        </p:nvSpPr>
        <p:spPr>
          <a:xfrm>
            <a:off x="773338" y="2923500"/>
            <a:ext cx="217500" cy="1146900"/>
          </a:xfrm>
          <a:prstGeom prst="leftBrace">
            <a:avLst>
              <a:gd name="adj1" fmla="val 8333"/>
              <a:gd name="adj2" fmla="val 52110"/>
            </a:avLst>
          </a:prstGeom>
          <a:noFill/>
          <a:ln w="38100" cap="flat" cmpd="sng">
            <a:solidFill>
              <a:srgbClr val="0069B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3600" b="1"/>
          </a:p>
        </p:txBody>
      </p:sp>
      <p:sp>
        <p:nvSpPr>
          <p:cNvPr id="813" name="Google Shape;813;p50"/>
          <p:cNvSpPr/>
          <p:nvPr/>
        </p:nvSpPr>
        <p:spPr>
          <a:xfrm>
            <a:off x="2000724" y="3999250"/>
            <a:ext cx="421500" cy="226200"/>
          </a:xfrm>
          <a:prstGeom prst="stripedRightArrow">
            <a:avLst>
              <a:gd name="adj1" fmla="val 50000"/>
              <a:gd name="adj2" fmla="val 50000"/>
            </a:avLst>
          </a:prstGeom>
          <a:solidFill>
            <a:srgbClr val="FAA22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50"/>
          <p:cNvSpPr/>
          <p:nvPr/>
        </p:nvSpPr>
        <p:spPr>
          <a:xfrm rot="6898367">
            <a:off x="1188221" y="4340821"/>
            <a:ext cx="376610" cy="191658"/>
          </a:xfrm>
          <a:prstGeom prst="stripedRightArrow">
            <a:avLst>
              <a:gd name="adj1" fmla="val 50000"/>
              <a:gd name="adj2" fmla="val 50000"/>
            </a:avLst>
          </a:prstGeom>
          <a:solidFill>
            <a:srgbClr val="FAA22A"/>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50"/>
          <p:cNvSpPr/>
          <p:nvPr/>
        </p:nvSpPr>
        <p:spPr>
          <a:xfrm rot="10800000">
            <a:off x="3115450" y="695550"/>
            <a:ext cx="217500" cy="1202400"/>
          </a:xfrm>
          <a:prstGeom prst="leftBrace">
            <a:avLst>
              <a:gd name="adj1" fmla="val 8333"/>
              <a:gd name="adj2" fmla="val 52110"/>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3600" b="1"/>
          </a:p>
        </p:txBody>
      </p:sp>
      <p:sp>
        <p:nvSpPr>
          <p:cNvPr id="816" name="Google Shape;816;p50"/>
          <p:cNvSpPr/>
          <p:nvPr/>
        </p:nvSpPr>
        <p:spPr>
          <a:xfrm rot="10800000">
            <a:off x="5904825" y="2164875"/>
            <a:ext cx="235200" cy="1456200"/>
          </a:xfrm>
          <a:prstGeom prst="leftBrace">
            <a:avLst>
              <a:gd name="adj1" fmla="val 0"/>
              <a:gd name="adj2" fmla="val 52110"/>
            </a:avLst>
          </a:prstGeom>
          <a:noFill/>
          <a:ln w="38100" cap="flat" cmpd="sng">
            <a:solidFill>
              <a:srgbClr val="FAA22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3600" b="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51"/>
          <p:cNvSpPr txBox="1">
            <a:spLocks noGrp="1"/>
          </p:cNvSpPr>
          <p:nvPr>
            <p:ph type="title"/>
          </p:nvPr>
        </p:nvSpPr>
        <p:spPr>
          <a:xfrm>
            <a:off x="457200" y="586975"/>
            <a:ext cx="55410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A4C2F4"/>
                </a:solidFill>
              </a:rPr>
              <a:t>Merci de compléter ce court sondage!</a:t>
            </a:r>
            <a:endParaRPr>
              <a:solidFill>
                <a:srgbClr val="A4C2F4"/>
              </a:solidFill>
            </a:endParaRPr>
          </a:p>
        </p:txBody>
      </p:sp>
      <p:sp>
        <p:nvSpPr>
          <p:cNvPr id="822" name="Google Shape;822;p51"/>
          <p:cNvSpPr txBox="1">
            <a:spLocks noGrp="1"/>
          </p:cNvSpPr>
          <p:nvPr>
            <p:ph type="body" idx="1"/>
          </p:nvPr>
        </p:nvSpPr>
        <p:spPr>
          <a:xfrm>
            <a:off x="457200" y="1657350"/>
            <a:ext cx="5585700" cy="3180900"/>
          </a:xfrm>
          <a:prstGeom prst="rect">
            <a:avLst/>
          </a:prstGeom>
        </p:spPr>
        <p:txBody>
          <a:bodyPr spcFirstLastPara="1" wrap="square" lIns="91425" tIns="91425" rIns="91425" bIns="91425" anchor="t" anchorCtr="0">
            <a:noAutofit/>
          </a:bodyPr>
          <a:lstStyle/>
          <a:p>
            <a:pPr marL="0" lvl="0" indent="0" algn="l" rtl="0">
              <a:lnSpc>
                <a:spcPct val="100000"/>
              </a:lnSpc>
              <a:spcBef>
                <a:spcPts val="600"/>
              </a:spcBef>
              <a:spcAft>
                <a:spcPts val="0"/>
              </a:spcAft>
              <a:buNone/>
            </a:pPr>
            <a:r>
              <a:rPr lang="en">
                <a:solidFill>
                  <a:schemeClr val="dk1"/>
                </a:solidFill>
              </a:rPr>
              <a:t>Nous pourrons prendre connaissance de vos commentaires! </a:t>
            </a:r>
            <a:endParaRPr>
              <a:solidFill>
                <a:schemeClr val="dk1"/>
              </a:solidFill>
            </a:endParaRPr>
          </a:p>
          <a:p>
            <a:pPr marL="0" lvl="0" indent="0" algn="l" rtl="0">
              <a:lnSpc>
                <a:spcPct val="100000"/>
              </a:lnSpc>
              <a:spcBef>
                <a:spcPts val="600"/>
              </a:spcBef>
              <a:spcAft>
                <a:spcPts val="0"/>
              </a:spcAft>
              <a:buNone/>
            </a:pPr>
            <a:r>
              <a:rPr lang="en">
                <a:solidFill>
                  <a:schemeClr val="dk1"/>
                </a:solidFill>
              </a:rPr>
              <a:t>L’équipe du RÉCIT</a:t>
            </a:r>
            <a:endParaRPr>
              <a:solidFill>
                <a:schemeClr val="dk1"/>
              </a:solidFill>
            </a:endParaRPr>
          </a:p>
          <a:p>
            <a:pPr marL="0" lvl="0" indent="0" algn="l" rtl="0">
              <a:lnSpc>
                <a:spcPct val="100000"/>
              </a:lnSpc>
              <a:spcBef>
                <a:spcPts val="600"/>
              </a:spcBef>
              <a:spcAft>
                <a:spcPts val="0"/>
              </a:spcAft>
              <a:buNone/>
            </a:pPr>
            <a:endParaRPr>
              <a:solidFill>
                <a:schemeClr val="dk1"/>
              </a:solidFill>
            </a:endParaRPr>
          </a:p>
          <a:p>
            <a:pPr marL="457200" lvl="0" indent="-381000" algn="l" rtl="0">
              <a:spcBef>
                <a:spcPts val="600"/>
              </a:spcBef>
              <a:spcAft>
                <a:spcPts val="0"/>
              </a:spcAft>
              <a:buSzPts val="2400"/>
              <a:buChar char="▹"/>
            </a:pPr>
            <a:r>
              <a:rPr lang="en" u="sng">
                <a:solidFill>
                  <a:schemeClr val="hlink"/>
                </a:solidFill>
                <a:hlinkClick r:id="rId3"/>
              </a:rPr>
              <a:t>Sondage</a:t>
            </a:r>
            <a:endParaRPr/>
          </a:p>
          <a:p>
            <a:pPr marL="0" lvl="0" indent="0" algn="l" rtl="0">
              <a:spcBef>
                <a:spcPts val="600"/>
              </a:spcBef>
              <a:spcAft>
                <a:spcPts val="0"/>
              </a:spcAft>
              <a:buNone/>
            </a:pPr>
            <a:r>
              <a:rPr lang="en"/>
              <a:t>Lien du raccourci pour le clavardage :</a:t>
            </a:r>
            <a:endParaRPr/>
          </a:p>
          <a:p>
            <a:pPr marL="0" lvl="0" indent="0" algn="l" rtl="0">
              <a:spcBef>
                <a:spcPts val="600"/>
              </a:spcBef>
              <a:spcAft>
                <a:spcPts val="0"/>
              </a:spcAft>
              <a:buClr>
                <a:schemeClr val="dk1"/>
              </a:buClr>
              <a:buSzPts val="1100"/>
              <a:buFont typeface="Arial"/>
              <a:buNone/>
            </a:pPr>
            <a:r>
              <a:rPr lang="en" u="sng">
                <a:solidFill>
                  <a:schemeClr val="hlink"/>
                </a:solidFill>
                <a:hlinkClick r:id="rId3"/>
              </a:rPr>
              <a:t>https://monurl.ca/rdv15jan</a:t>
            </a:r>
            <a:r>
              <a:rPr lang="en">
                <a:solidFill>
                  <a:schemeClr val="dk1"/>
                </a:solidFill>
              </a:rPr>
              <a:t> </a:t>
            </a:r>
            <a:endParaRPr>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sp>
        <p:nvSpPr>
          <p:cNvPr id="827" name="Google Shape;827;p52"/>
          <p:cNvSpPr txBox="1">
            <a:spLocks noGrp="1"/>
          </p:cNvSpPr>
          <p:nvPr>
            <p:ph type="ctrTitle" idx="4294967295"/>
          </p:nvPr>
        </p:nvSpPr>
        <p:spPr>
          <a:xfrm>
            <a:off x="634525" y="504925"/>
            <a:ext cx="3219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rgbClr val="A4C2F4"/>
                </a:solidFill>
                <a:latin typeface="Ubuntu"/>
                <a:ea typeface="Ubuntu"/>
                <a:cs typeface="Ubuntu"/>
                <a:sym typeface="Ubuntu"/>
              </a:rPr>
              <a:t>Merci!</a:t>
            </a:r>
            <a:endParaRPr sz="6000">
              <a:solidFill>
                <a:srgbClr val="A4C2F4"/>
              </a:solidFill>
              <a:latin typeface="Ubuntu"/>
              <a:ea typeface="Ubuntu"/>
              <a:cs typeface="Ubuntu"/>
              <a:sym typeface="Ubuntu"/>
            </a:endParaRPr>
          </a:p>
        </p:txBody>
      </p:sp>
      <p:sp>
        <p:nvSpPr>
          <p:cNvPr id="828" name="Google Shape;828;p52"/>
          <p:cNvSpPr txBox="1">
            <a:spLocks noGrp="1"/>
          </p:cNvSpPr>
          <p:nvPr>
            <p:ph type="body" idx="4294967295"/>
          </p:nvPr>
        </p:nvSpPr>
        <p:spPr>
          <a:xfrm>
            <a:off x="685800" y="1931350"/>
            <a:ext cx="3849000" cy="2994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a:latin typeface="Ubuntu"/>
                <a:ea typeface="Ubuntu"/>
                <a:cs typeface="Ubuntu"/>
                <a:sym typeface="Ubuntu"/>
              </a:rPr>
              <a:t>Sonya Fiset</a:t>
            </a:r>
            <a:endParaRPr sz="1800">
              <a:latin typeface="Ubuntu"/>
              <a:ea typeface="Ubuntu"/>
              <a:cs typeface="Ubuntu"/>
              <a:sym typeface="Ubuntu"/>
            </a:endParaRPr>
          </a:p>
          <a:p>
            <a:pPr marL="0" lvl="0" indent="0" algn="l" rtl="0">
              <a:spcBef>
                <a:spcPts val="600"/>
              </a:spcBef>
              <a:spcAft>
                <a:spcPts val="0"/>
              </a:spcAft>
              <a:buNone/>
            </a:pPr>
            <a:r>
              <a:rPr lang="en" sz="1800">
                <a:latin typeface="Ubuntu"/>
                <a:ea typeface="Ubuntu"/>
                <a:cs typeface="Ubuntu"/>
                <a:sym typeface="Ubuntu"/>
              </a:rPr>
              <a:t>Service national du Récit</a:t>
            </a:r>
            <a:endParaRPr sz="1800">
              <a:latin typeface="Ubuntu"/>
              <a:ea typeface="Ubuntu"/>
              <a:cs typeface="Ubuntu"/>
              <a:sym typeface="Ubuntu"/>
            </a:endParaRPr>
          </a:p>
          <a:p>
            <a:pPr marL="0" lvl="0" indent="0" algn="l" rtl="0">
              <a:spcBef>
                <a:spcPts val="600"/>
              </a:spcBef>
              <a:spcAft>
                <a:spcPts val="0"/>
              </a:spcAft>
              <a:buNone/>
            </a:pPr>
            <a:r>
              <a:rPr lang="en" sz="1800" u="sng">
                <a:solidFill>
                  <a:schemeClr val="hlink"/>
                </a:solidFill>
                <a:latin typeface="Ubuntu"/>
                <a:ea typeface="Ubuntu"/>
                <a:cs typeface="Ubuntu"/>
                <a:sym typeface="Ubuntu"/>
                <a:hlinkClick r:id="rId3"/>
              </a:rPr>
              <a:t>sonya.fiset@recitmst.qc.ca</a:t>
            </a:r>
            <a:endParaRPr sz="1800">
              <a:latin typeface="Ubuntu"/>
              <a:ea typeface="Ubuntu"/>
              <a:cs typeface="Ubuntu"/>
              <a:sym typeface="Ubuntu"/>
            </a:endParaRPr>
          </a:p>
          <a:p>
            <a:pPr marL="0" lvl="0" indent="0" algn="l" rtl="0">
              <a:spcBef>
                <a:spcPts val="600"/>
              </a:spcBef>
              <a:spcAft>
                <a:spcPts val="0"/>
              </a:spcAft>
              <a:buNone/>
            </a:pPr>
            <a:endParaRPr sz="1800">
              <a:latin typeface="Ubuntu"/>
              <a:ea typeface="Ubuntu"/>
              <a:cs typeface="Ubuntu"/>
              <a:sym typeface="Ubuntu"/>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829" name="Google Shape;829;p52"/>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28</a:t>
            </a:fld>
            <a:endParaRPr/>
          </a:p>
        </p:txBody>
      </p:sp>
      <p:pic>
        <p:nvPicPr>
          <p:cNvPr id="830" name="Google Shape;830;p52"/>
          <p:cNvPicPr preferRelativeResize="0"/>
          <p:nvPr/>
        </p:nvPicPr>
        <p:blipFill>
          <a:blip r:embed="rId4">
            <a:alphaModFix/>
          </a:blip>
          <a:stretch>
            <a:fillRect/>
          </a:stretch>
        </p:blipFill>
        <p:spPr>
          <a:xfrm>
            <a:off x="685800" y="3339975"/>
            <a:ext cx="3096666" cy="1159800"/>
          </a:xfrm>
          <a:prstGeom prst="rect">
            <a:avLst/>
          </a:prstGeom>
          <a:noFill/>
          <a:ln>
            <a:noFill/>
          </a:ln>
        </p:spPr>
      </p:pic>
      <p:sp>
        <p:nvSpPr>
          <p:cNvPr id="831" name="Google Shape;831;p52"/>
          <p:cNvSpPr txBox="1"/>
          <p:nvPr/>
        </p:nvSpPr>
        <p:spPr>
          <a:xfrm>
            <a:off x="4956575" y="2208175"/>
            <a:ext cx="3973800" cy="228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FFFFFF"/>
                </a:solidFill>
                <a:latin typeface="Ubuntu"/>
                <a:ea typeface="Ubuntu"/>
                <a:cs typeface="Ubuntu"/>
                <a:sym typeface="Ubuntu"/>
              </a:rPr>
              <a:t>Présentation sur le site du </a:t>
            </a:r>
            <a:r>
              <a:rPr lang="en" sz="2400" u="sng">
                <a:solidFill>
                  <a:schemeClr val="hlink"/>
                </a:solidFill>
                <a:latin typeface="Ubuntu"/>
                <a:ea typeface="Ubuntu"/>
                <a:cs typeface="Ubuntu"/>
                <a:sym typeface="Ubuntu"/>
                <a:hlinkClick r:id="rId5"/>
              </a:rPr>
              <a:t>recitmst.qc.ca</a:t>
            </a: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FFFFFF"/>
                </a:solidFill>
                <a:latin typeface="Ubuntu"/>
                <a:ea typeface="Ubuntu"/>
                <a:cs typeface="Ubuntu"/>
                <a:sym typeface="Ubuntu"/>
              </a:rPr>
              <a:t>Padlet : </a:t>
            </a: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u="sng">
                <a:solidFill>
                  <a:schemeClr val="hlink"/>
                </a:solidFill>
                <a:latin typeface="Ubuntu"/>
                <a:ea typeface="Ubuntu"/>
                <a:cs typeface="Ubuntu"/>
                <a:sym typeface="Ubuntu"/>
                <a:hlinkClick r:id="rId6"/>
              </a:rPr>
              <a:t>http://bit.ly/mstbreakout</a:t>
            </a:r>
            <a:endParaRPr sz="24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u="sng">
                <a:solidFill>
                  <a:schemeClr val="hlink"/>
                </a:solidFill>
                <a:latin typeface="Ubuntu"/>
                <a:ea typeface="Ubuntu"/>
                <a:cs typeface="Ubuntu"/>
                <a:sym typeface="Ubuntu"/>
                <a:hlinkClick r:id="rId7"/>
              </a:rPr>
              <a:t>Version améliorée présentée à la FCC 2019</a:t>
            </a:r>
            <a:endParaRPr sz="2400">
              <a:solidFill>
                <a:srgbClr val="FFFFFF"/>
              </a:solidFill>
              <a:latin typeface="Ubuntu"/>
              <a:ea typeface="Ubuntu"/>
              <a:cs typeface="Ubuntu"/>
              <a:sym typeface="Ubuntu"/>
            </a:endParaRPr>
          </a:p>
        </p:txBody>
      </p:sp>
      <p:pic>
        <p:nvPicPr>
          <p:cNvPr id="832" name="Google Shape;832;p52"/>
          <p:cNvPicPr preferRelativeResize="0"/>
          <p:nvPr/>
        </p:nvPicPr>
        <p:blipFill>
          <a:blip r:embed="rId8">
            <a:alphaModFix/>
          </a:blip>
          <a:stretch>
            <a:fillRect/>
          </a:stretch>
        </p:blipFill>
        <p:spPr>
          <a:xfrm>
            <a:off x="6840925" y="343975"/>
            <a:ext cx="1914525" cy="1638300"/>
          </a:xfrm>
          <a:prstGeom prst="rect">
            <a:avLst/>
          </a:prstGeom>
          <a:noFill/>
          <a:ln>
            <a:noFill/>
          </a:ln>
        </p:spPr>
      </p:pic>
      <p:sp>
        <p:nvSpPr>
          <p:cNvPr id="833" name="Google Shape;833;p52"/>
          <p:cNvSpPr txBox="1"/>
          <p:nvPr/>
        </p:nvSpPr>
        <p:spPr>
          <a:xfrm>
            <a:off x="634525" y="4536375"/>
            <a:ext cx="3000000" cy="43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Nixie One"/>
                <a:ea typeface="Nixie One"/>
                <a:cs typeface="Nixie One"/>
                <a:sym typeface="Nixie One"/>
              </a:rPr>
              <a:t>CC by-nc-sa RÉCIT MST</a:t>
            </a:r>
            <a:endParaRPr/>
          </a:p>
        </p:txBody>
      </p:sp>
      <p:pic>
        <p:nvPicPr>
          <p:cNvPr id="834" name="Google Shape;834;p52">
            <a:hlinkClick r:id="rId9"/>
          </p:cNvPr>
          <p:cNvPicPr preferRelativeResize="0"/>
          <p:nvPr/>
        </p:nvPicPr>
        <p:blipFill>
          <a:blip r:embed="rId10">
            <a:alphaModFix/>
          </a:blip>
          <a:stretch>
            <a:fillRect/>
          </a:stretch>
        </p:blipFill>
        <p:spPr>
          <a:xfrm>
            <a:off x="3222100" y="4562625"/>
            <a:ext cx="1076325" cy="381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38"/>
        <p:cNvGrpSpPr/>
        <p:nvPr/>
      </p:nvGrpSpPr>
      <p:grpSpPr>
        <a:xfrm>
          <a:off x="0" y="0"/>
          <a:ext cx="0" cy="0"/>
          <a:chOff x="0" y="0"/>
          <a:chExt cx="0" cy="0"/>
        </a:xfrm>
      </p:grpSpPr>
      <p:sp>
        <p:nvSpPr>
          <p:cNvPr id="839" name="Google Shape;839;p53"/>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CREDITS</a:t>
            </a:r>
            <a:endParaRPr/>
          </a:p>
        </p:txBody>
      </p:sp>
      <p:sp>
        <p:nvSpPr>
          <p:cNvPr id="840" name="Google Shape;840;p53"/>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solidFill>
                  <a:srgbClr val="6463BD"/>
                </a:solidFill>
                <a:hlinkClick r:id="rId3"/>
              </a:rPr>
              <a:t>SlidesCarnival</a:t>
            </a:r>
            <a:endParaRPr sz="2400">
              <a:solidFill>
                <a:srgbClr val="6463BD"/>
              </a:solidFill>
            </a:endParaRPr>
          </a:p>
          <a:p>
            <a:pPr marL="457200" lvl="0" indent="-381000" algn="l" rtl="0">
              <a:lnSpc>
                <a:spcPct val="115000"/>
              </a:lnSpc>
              <a:spcBef>
                <a:spcPts val="0"/>
              </a:spcBef>
              <a:spcAft>
                <a:spcPts val="0"/>
              </a:spcAft>
              <a:buSzPts val="2400"/>
              <a:buChar char="▹"/>
            </a:pPr>
            <a:r>
              <a:rPr lang="en" sz="2400"/>
              <a:t>Photographs by </a:t>
            </a:r>
            <a:r>
              <a:rPr lang="en" sz="2400" u="sng">
                <a:solidFill>
                  <a:srgbClr val="6463BD"/>
                </a:solidFill>
                <a:hlinkClick r:id="rId4"/>
              </a:rPr>
              <a:t>Unsplash</a:t>
            </a:r>
            <a:endParaRPr sz="2400">
              <a:solidFill>
                <a:srgbClr val="6463BD"/>
              </a:solidFill>
            </a:endParaRPr>
          </a:p>
        </p:txBody>
      </p:sp>
      <p:sp>
        <p:nvSpPr>
          <p:cNvPr id="841" name="Google Shape;841;p53"/>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845"/>
        <p:cNvGrpSpPr/>
        <p:nvPr/>
      </p:nvGrpSpPr>
      <p:grpSpPr>
        <a:xfrm>
          <a:off x="0" y="0"/>
          <a:ext cx="0" cy="0"/>
          <a:chOff x="0" y="0"/>
          <a:chExt cx="0" cy="0"/>
        </a:xfrm>
      </p:grpSpPr>
      <p:sp>
        <p:nvSpPr>
          <p:cNvPr id="846" name="Google Shape;846;p54"/>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30</a:t>
            </a:fld>
            <a:endParaRPr/>
          </a:p>
        </p:txBody>
      </p:sp>
      <p:sp>
        <p:nvSpPr>
          <p:cNvPr id="847" name="Google Shape;847;p54"/>
          <p:cNvSpPr txBox="1">
            <a:spLocks noGrp="1"/>
          </p:cNvSpPr>
          <p:nvPr>
            <p:ph type="title" idx="4294967295"/>
          </p:nvPr>
        </p:nvSpPr>
        <p:spPr>
          <a:xfrm>
            <a:off x="241900" y="228125"/>
            <a:ext cx="8669400" cy="85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solidFill>
                  <a:srgbClr val="000000"/>
                </a:solidFill>
              </a:rPr>
              <a:t>EXTRA GRAPHICS</a:t>
            </a:r>
            <a:endParaRPr sz="2400">
              <a:solidFill>
                <a:srgbClr val="000000"/>
              </a:solidFill>
            </a:endParaRPr>
          </a:p>
        </p:txBody>
      </p:sp>
      <p:grpSp>
        <p:nvGrpSpPr>
          <p:cNvPr id="848" name="Google Shape;848;p54"/>
          <p:cNvGrpSpPr/>
          <p:nvPr/>
        </p:nvGrpSpPr>
        <p:grpSpPr>
          <a:xfrm rot="10800000">
            <a:off x="5141199" y="1272662"/>
            <a:ext cx="1047339" cy="1438885"/>
            <a:chOff x="0" y="855663"/>
            <a:chExt cx="1652475" cy="2270250"/>
          </a:xfrm>
        </p:grpSpPr>
        <p:sp>
          <p:nvSpPr>
            <p:cNvPr id="849" name="Google Shape;849;p54"/>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0" name="Google Shape;850;p54"/>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1" name="Google Shape;851;p54"/>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2" name="Google Shape;852;p54"/>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3" name="Google Shape;853;p54"/>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4" name="Google Shape;854;p54"/>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5" name="Google Shape;855;p54"/>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6" name="Google Shape;856;p54"/>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7" name="Google Shape;857;p54"/>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58" name="Google Shape;858;p54"/>
          <p:cNvGrpSpPr/>
          <p:nvPr/>
        </p:nvGrpSpPr>
        <p:grpSpPr>
          <a:xfrm>
            <a:off x="3106235" y="3017102"/>
            <a:ext cx="983079" cy="1564615"/>
            <a:chOff x="715963" y="3538538"/>
            <a:chExt cx="1551087" cy="2468625"/>
          </a:xfrm>
        </p:grpSpPr>
        <p:sp>
          <p:nvSpPr>
            <p:cNvPr id="859" name="Google Shape;859;p54"/>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0" name="Google Shape;860;p54"/>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1" name="Google Shape;861;p54"/>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2" name="Google Shape;862;p54"/>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3" name="Google Shape;863;p54"/>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4" name="Google Shape;864;p54"/>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5" name="Google Shape;865;p54"/>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6" name="Google Shape;866;p54"/>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7" name="Google Shape;867;p54"/>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8" name="Google Shape;868;p54"/>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9" name="Google Shape;869;p54"/>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70" name="Google Shape;870;p54"/>
          <p:cNvGrpSpPr/>
          <p:nvPr/>
        </p:nvGrpSpPr>
        <p:grpSpPr>
          <a:xfrm>
            <a:off x="724990" y="3401518"/>
            <a:ext cx="1362282" cy="1180199"/>
            <a:chOff x="3305175" y="4144963"/>
            <a:chExt cx="2149388" cy="1862100"/>
          </a:xfrm>
        </p:grpSpPr>
        <p:sp>
          <p:nvSpPr>
            <p:cNvPr id="871" name="Google Shape;871;p54"/>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2" name="Google Shape;872;p54"/>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3" name="Google Shape;873;p54"/>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4" name="Google Shape;874;p54"/>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5" name="Google Shape;875;p54"/>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6" name="Google Shape;876;p54"/>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7" name="Google Shape;877;p54"/>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8" name="Google Shape;878;p54"/>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9" name="Google Shape;879;p54"/>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80" name="Google Shape;880;p54"/>
          <p:cNvGrpSpPr/>
          <p:nvPr/>
        </p:nvGrpSpPr>
        <p:grpSpPr>
          <a:xfrm rot="10800000">
            <a:off x="3049043" y="1161145"/>
            <a:ext cx="1193271" cy="1550402"/>
            <a:chOff x="3357563" y="850900"/>
            <a:chExt cx="1882725" cy="2446200"/>
          </a:xfrm>
        </p:grpSpPr>
        <p:sp>
          <p:nvSpPr>
            <p:cNvPr id="881" name="Google Shape;881;p54"/>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2" name="Google Shape;882;p54"/>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3" name="Google Shape;883;p54"/>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4" name="Google Shape;884;p54"/>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5" name="Google Shape;885;p54"/>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6" name="Google Shape;886;p54"/>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7" name="Google Shape;887;p54"/>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8" name="Google Shape;888;p54"/>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9" name="Google Shape;889;p54"/>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0" name="Google Shape;890;p54"/>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1" name="Google Shape;891;p54"/>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2" name="Google Shape;892;p54"/>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3" name="Google Shape;893;p54"/>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94" name="Google Shape;894;p54"/>
          <p:cNvGrpSpPr/>
          <p:nvPr/>
        </p:nvGrpSpPr>
        <p:grpSpPr>
          <a:xfrm rot="10800000">
            <a:off x="662076" y="1272726"/>
            <a:ext cx="1488099" cy="1438821"/>
            <a:chOff x="6545263" y="855663"/>
            <a:chExt cx="2347900" cy="2270150"/>
          </a:xfrm>
        </p:grpSpPr>
        <p:sp>
          <p:nvSpPr>
            <p:cNvPr id="895" name="Google Shape;895;p54"/>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6" name="Google Shape;896;p54"/>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7" name="Google Shape;897;p54"/>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8" name="Google Shape;898;p54"/>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9" name="Google Shape;899;p54"/>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0" name="Google Shape;900;p54"/>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1" name="Google Shape;901;p54"/>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2" name="Google Shape;902;p54"/>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3" name="Google Shape;903;p54"/>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4" name="Google Shape;904;p54"/>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5" name="Google Shape;905;p54"/>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6" name="Google Shape;906;p54"/>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7" name="Google Shape;907;p54"/>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08" name="Google Shape;908;p54"/>
          <p:cNvGrpSpPr/>
          <p:nvPr/>
        </p:nvGrpSpPr>
        <p:grpSpPr>
          <a:xfrm>
            <a:off x="5108276" y="3190217"/>
            <a:ext cx="1097789" cy="1391500"/>
            <a:chOff x="6662738" y="3806825"/>
            <a:chExt cx="1732075" cy="2195488"/>
          </a:xfrm>
        </p:grpSpPr>
        <p:sp>
          <p:nvSpPr>
            <p:cNvPr id="909" name="Google Shape;909;p54"/>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0" name="Google Shape;910;p54"/>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1" name="Google Shape;911;p54"/>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2" name="Google Shape;912;p54"/>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3" name="Google Shape;913;p54"/>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4" name="Google Shape;914;p54"/>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5" name="Google Shape;915;p54"/>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6" name="Google Shape;916;p54"/>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7" name="Google Shape;917;p54"/>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8" name="Google Shape;918;p54"/>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9" name="Google Shape;919;p54"/>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0" name="Google Shape;920;p54"/>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1" name="Google Shape;921;p54"/>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2" name="Google Shape;922;p54"/>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3" name="Google Shape;923;p54"/>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4" name="Google Shape;924;p54"/>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5" name="Google Shape;925;p54"/>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6" name="Google Shape;926;p54"/>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27" name="Google Shape;927;p54"/>
          <p:cNvGrpSpPr/>
          <p:nvPr/>
        </p:nvGrpSpPr>
        <p:grpSpPr>
          <a:xfrm rot="10800000" flipH="1">
            <a:off x="7087421" y="1599747"/>
            <a:ext cx="1436785" cy="1111812"/>
            <a:chOff x="9598025" y="882650"/>
            <a:chExt cx="2266938" cy="1754200"/>
          </a:xfrm>
        </p:grpSpPr>
        <p:sp>
          <p:nvSpPr>
            <p:cNvPr id="928" name="Google Shape;928;p54"/>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9" name="Google Shape;929;p54"/>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0" name="Google Shape;930;p54"/>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1" name="Google Shape;931;p54"/>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32" name="Google Shape;932;p54"/>
          <p:cNvGrpSpPr/>
          <p:nvPr/>
        </p:nvGrpSpPr>
        <p:grpSpPr>
          <a:xfrm>
            <a:off x="7225029" y="3438757"/>
            <a:ext cx="1436856" cy="1142979"/>
            <a:chOff x="9925050" y="4203700"/>
            <a:chExt cx="2267050" cy="1803375"/>
          </a:xfrm>
        </p:grpSpPr>
        <p:sp>
          <p:nvSpPr>
            <p:cNvPr id="933" name="Google Shape;933;p54"/>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4" name="Google Shape;934;p54"/>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5" name="Google Shape;935;p54"/>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6" name="Google Shape;936;p54"/>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7" name="Google Shape;937;p54"/>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8" name="Google Shape;938;p54"/>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9" name="Google Shape;939;p54"/>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0" name="Google Shape;940;p54"/>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1" name="Google Shape;941;p54"/>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2" name="Google Shape;942;p54"/>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3" name="Google Shape;943;p54"/>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4" name="Google Shape;944;p54"/>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948"/>
        <p:cNvGrpSpPr/>
        <p:nvPr/>
      </p:nvGrpSpPr>
      <p:grpSpPr>
        <a:xfrm>
          <a:off x="0" y="0"/>
          <a:ext cx="0" cy="0"/>
          <a:chOff x="0" y="0"/>
          <a:chExt cx="0" cy="0"/>
        </a:xfrm>
      </p:grpSpPr>
      <p:sp>
        <p:nvSpPr>
          <p:cNvPr id="949" name="Google Shape;949;p55"/>
          <p:cNvSpPr txBox="1"/>
          <p:nvPr/>
        </p:nvSpPr>
        <p:spPr>
          <a:xfrm>
            <a:off x="6096175" y="540675"/>
            <a:ext cx="2592000" cy="152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900">
                <a:latin typeface="Barlow Light"/>
                <a:ea typeface="Barlow Light"/>
                <a:cs typeface="Barlow Light"/>
                <a:sym typeface="Barlow Light"/>
              </a:rPr>
              <a:t>SlidesCarnival icons are editable shapes. </a:t>
            </a:r>
            <a:endParaRPr sz="900">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endParaRPr sz="900">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sz="900">
                <a:latin typeface="Barlow Light"/>
                <a:ea typeface="Barlow Light"/>
                <a:cs typeface="Barlow Light"/>
                <a:sym typeface="Barlow Light"/>
              </a:rPr>
              <a:t>This means that you can:</a:t>
            </a:r>
            <a:endParaRPr sz="900">
              <a:latin typeface="Barlow Light"/>
              <a:ea typeface="Barlow Light"/>
              <a:cs typeface="Barlow Light"/>
              <a:sym typeface="Barlow Light"/>
            </a:endParaRPr>
          </a:p>
          <a:p>
            <a:pPr marL="457200" lvl="0" indent="-285750" algn="l" rtl="0">
              <a:spcBef>
                <a:spcPts val="0"/>
              </a:spcBef>
              <a:spcAft>
                <a:spcPts val="0"/>
              </a:spcAft>
              <a:buSzPts val="900"/>
              <a:buFont typeface="Barlow Light"/>
              <a:buChar char="●"/>
            </a:pPr>
            <a:r>
              <a:rPr lang="en" sz="900">
                <a:latin typeface="Barlow Light"/>
                <a:ea typeface="Barlow Light"/>
                <a:cs typeface="Barlow Light"/>
                <a:sym typeface="Barlow Light"/>
              </a:rPr>
              <a:t>Resize them without losing quality.</a:t>
            </a:r>
            <a:endParaRPr sz="900">
              <a:latin typeface="Barlow Light"/>
              <a:ea typeface="Barlow Light"/>
              <a:cs typeface="Barlow Light"/>
              <a:sym typeface="Barlow Light"/>
            </a:endParaRPr>
          </a:p>
          <a:p>
            <a:pPr marL="457200" lvl="0" indent="-285750" algn="l" rtl="0">
              <a:spcBef>
                <a:spcPts val="0"/>
              </a:spcBef>
              <a:spcAft>
                <a:spcPts val="0"/>
              </a:spcAft>
              <a:buSzPts val="900"/>
              <a:buFont typeface="Barlow Light"/>
              <a:buChar char="●"/>
            </a:pPr>
            <a:r>
              <a:rPr lang="en" sz="900">
                <a:latin typeface="Barlow Light"/>
                <a:ea typeface="Barlow Light"/>
                <a:cs typeface="Barlow Light"/>
                <a:sym typeface="Barlow Light"/>
              </a:rPr>
              <a:t>Change line color, width and style.</a:t>
            </a:r>
            <a:endParaRPr sz="900">
              <a:latin typeface="Barlow Light"/>
              <a:ea typeface="Barlow Light"/>
              <a:cs typeface="Barlow Light"/>
              <a:sym typeface="Barlow Light"/>
            </a:endParaRPr>
          </a:p>
          <a:p>
            <a:pPr marL="0" lvl="0" indent="0" algn="l" rtl="0">
              <a:spcBef>
                <a:spcPts val="0"/>
              </a:spcBef>
              <a:spcAft>
                <a:spcPts val="0"/>
              </a:spcAft>
              <a:buNone/>
            </a:pPr>
            <a:endParaRPr sz="900">
              <a:latin typeface="Barlow Light"/>
              <a:ea typeface="Barlow Light"/>
              <a:cs typeface="Barlow Light"/>
              <a:sym typeface="Barlow Light"/>
            </a:endParaRPr>
          </a:p>
          <a:p>
            <a:pPr marL="0" lvl="0" indent="0" algn="l" rtl="0">
              <a:spcBef>
                <a:spcPts val="0"/>
              </a:spcBef>
              <a:spcAft>
                <a:spcPts val="0"/>
              </a:spcAft>
              <a:buNone/>
            </a:pPr>
            <a:r>
              <a:rPr lang="en" sz="900">
                <a:latin typeface="Barlow Light"/>
                <a:ea typeface="Barlow Light"/>
                <a:cs typeface="Barlow Light"/>
                <a:sym typeface="Barlow Light"/>
              </a:rPr>
              <a:t>Isn’t that nice? :)</a:t>
            </a:r>
            <a:endParaRPr sz="900">
              <a:latin typeface="Barlow Light"/>
              <a:ea typeface="Barlow Light"/>
              <a:cs typeface="Barlow Light"/>
              <a:sym typeface="Barlow Light"/>
            </a:endParaRPr>
          </a:p>
          <a:p>
            <a:pPr marL="0" lvl="0" indent="0" algn="l" rtl="0">
              <a:spcBef>
                <a:spcPts val="0"/>
              </a:spcBef>
              <a:spcAft>
                <a:spcPts val="0"/>
              </a:spcAft>
              <a:buNone/>
            </a:pPr>
            <a:endParaRPr sz="900">
              <a:latin typeface="Barlow Light"/>
              <a:ea typeface="Barlow Light"/>
              <a:cs typeface="Barlow Light"/>
              <a:sym typeface="Barlow Light"/>
            </a:endParaRPr>
          </a:p>
          <a:p>
            <a:pPr marL="0" lvl="0" indent="0" algn="l" rtl="0">
              <a:spcBef>
                <a:spcPts val="0"/>
              </a:spcBef>
              <a:spcAft>
                <a:spcPts val="0"/>
              </a:spcAft>
              <a:buNone/>
            </a:pPr>
            <a:r>
              <a:rPr lang="en" sz="900">
                <a:latin typeface="Barlow Light"/>
                <a:ea typeface="Barlow Light"/>
                <a:cs typeface="Barlow Light"/>
                <a:sym typeface="Barlow Light"/>
              </a:rPr>
              <a:t>Examples:</a:t>
            </a:r>
            <a:endParaRPr sz="900">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endParaRPr sz="900">
              <a:latin typeface="Barlow Light"/>
              <a:ea typeface="Barlow Light"/>
              <a:cs typeface="Barlow Light"/>
              <a:sym typeface="Barlow Light"/>
            </a:endParaRPr>
          </a:p>
          <a:p>
            <a:pPr marL="0" lvl="0" indent="0" algn="l" rtl="0">
              <a:spcBef>
                <a:spcPts val="0"/>
              </a:spcBef>
              <a:spcAft>
                <a:spcPts val="0"/>
              </a:spcAft>
              <a:buNone/>
            </a:pPr>
            <a:endParaRPr sz="900">
              <a:latin typeface="Barlow Light"/>
              <a:ea typeface="Barlow Light"/>
              <a:cs typeface="Barlow Light"/>
              <a:sym typeface="Barlow Light"/>
            </a:endParaRPr>
          </a:p>
        </p:txBody>
      </p:sp>
      <p:grpSp>
        <p:nvGrpSpPr>
          <p:cNvPr id="950" name="Google Shape;950;p55"/>
          <p:cNvGrpSpPr/>
          <p:nvPr/>
        </p:nvGrpSpPr>
        <p:grpSpPr>
          <a:xfrm>
            <a:off x="604182" y="540331"/>
            <a:ext cx="310551" cy="405092"/>
            <a:chOff x="590250" y="244200"/>
            <a:chExt cx="407975" cy="532175"/>
          </a:xfrm>
        </p:grpSpPr>
        <p:sp>
          <p:nvSpPr>
            <p:cNvPr id="951" name="Google Shape;951;p55"/>
            <p:cNvSpPr/>
            <p:nvPr/>
          </p:nvSpPr>
          <p:spPr>
            <a:xfrm>
              <a:off x="623125" y="313625"/>
              <a:ext cx="375100" cy="462750"/>
            </a:xfrm>
            <a:custGeom>
              <a:avLst/>
              <a:gdLst/>
              <a:ahLst/>
              <a:cxnLst/>
              <a:rect l="l" t="t" r="r" b="b"/>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55"/>
            <p:cNvSpPr/>
            <p:nvPr/>
          </p:nvSpPr>
          <p:spPr>
            <a:xfrm>
              <a:off x="590250" y="269775"/>
              <a:ext cx="377525" cy="462775"/>
            </a:xfrm>
            <a:custGeom>
              <a:avLst/>
              <a:gdLst/>
              <a:ahLst/>
              <a:cxnLst/>
              <a:rect l="l" t="t" r="r" b="b"/>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55"/>
            <p:cNvSpPr/>
            <p:nvPr/>
          </p:nvSpPr>
          <p:spPr>
            <a:xfrm>
              <a:off x="796650" y="274025"/>
              <a:ext cx="45100" cy="45100"/>
            </a:xfrm>
            <a:custGeom>
              <a:avLst/>
              <a:gdLst/>
              <a:ahLst/>
              <a:cxnLst/>
              <a:rect l="l" t="t" r="r" b="b"/>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55"/>
            <p:cNvSpPr/>
            <p:nvPr/>
          </p:nvSpPr>
          <p:spPr>
            <a:xfrm>
              <a:off x="713850" y="274025"/>
              <a:ext cx="45075" cy="45100"/>
            </a:xfrm>
            <a:custGeom>
              <a:avLst/>
              <a:gdLst/>
              <a:ahLst/>
              <a:cxnLst/>
              <a:rect l="l" t="t" r="r" b="b"/>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55"/>
            <p:cNvSpPr/>
            <p:nvPr/>
          </p:nvSpPr>
          <p:spPr>
            <a:xfrm>
              <a:off x="631050" y="274025"/>
              <a:ext cx="45075" cy="45100"/>
            </a:xfrm>
            <a:custGeom>
              <a:avLst/>
              <a:gdLst/>
              <a:ahLst/>
              <a:cxnLst/>
              <a:rect l="l" t="t" r="r" b="b"/>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55"/>
            <p:cNvSpPr/>
            <p:nvPr/>
          </p:nvSpPr>
          <p:spPr>
            <a:xfrm>
              <a:off x="649925" y="590050"/>
              <a:ext cx="133975" cy="25"/>
            </a:xfrm>
            <a:custGeom>
              <a:avLst/>
              <a:gdLst/>
              <a:ahLst/>
              <a:cxnLst/>
              <a:rect l="l" t="t" r="r" b="b"/>
              <a:pathLst>
                <a:path w="5359" h="1" fill="none" extrusionOk="0">
                  <a:moveTo>
                    <a:pt x="5358"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55"/>
            <p:cNvSpPr/>
            <p:nvPr/>
          </p:nvSpPr>
          <p:spPr>
            <a:xfrm>
              <a:off x="649925" y="534625"/>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55"/>
            <p:cNvSpPr/>
            <p:nvPr/>
          </p:nvSpPr>
          <p:spPr>
            <a:xfrm>
              <a:off x="649925" y="479825"/>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55"/>
            <p:cNvSpPr/>
            <p:nvPr/>
          </p:nvSpPr>
          <p:spPr>
            <a:xfrm>
              <a:off x="649925" y="424425"/>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55"/>
            <p:cNvSpPr/>
            <p:nvPr/>
          </p:nvSpPr>
          <p:spPr>
            <a:xfrm>
              <a:off x="879475" y="274025"/>
              <a:ext cx="45075" cy="45100"/>
            </a:xfrm>
            <a:custGeom>
              <a:avLst/>
              <a:gdLst/>
              <a:ahLst/>
              <a:cxnLst/>
              <a:rect l="l" t="t" r="r" b="b"/>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55"/>
            <p:cNvSpPr/>
            <p:nvPr/>
          </p:nvSpPr>
          <p:spPr>
            <a:xfrm>
              <a:off x="654800" y="244200"/>
              <a:ext cx="25" cy="51175"/>
            </a:xfrm>
            <a:custGeom>
              <a:avLst/>
              <a:gdLst/>
              <a:ahLst/>
              <a:cxnLst/>
              <a:rect l="l" t="t" r="r" b="b"/>
              <a:pathLst>
                <a:path w="1" h="2047" fill="none" extrusionOk="0">
                  <a:moveTo>
                    <a:pt x="0" y="1"/>
                  </a:moveTo>
                  <a:lnTo>
                    <a:pt x="0" y="204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55"/>
            <p:cNvSpPr/>
            <p:nvPr/>
          </p:nvSpPr>
          <p:spPr>
            <a:xfrm>
              <a:off x="737600" y="244200"/>
              <a:ext cx="25" cy="51175"/>
            </a:xfrm>
            <a:custGeom>
              <a:avLst/>
              <a:gdLst/>
              <a:ahLst/>
              <a:cxnLst/>
              <a:rect l="l" t="t" r="r" b="b"/>
              <a:pathLst>
                <a:path w="1" h="2047" fill="none" extrusionOk="0">
                  <a:moveTo>
                    <a:pt x="1" y="1"/>
                  </a:moveTo>
                  <a:lnTo>
                    <a:pt x="1" y="204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55"/>
            <p:cNvSpPr/>
            <p:nvPr/>
          </p:nvSpPr>
          <p:spPr>
            <a:xfrm>
              <a:off x="820400" y="244200"/>
              <a:ext cx="25" cy="51175"/>
            </a:xfrm>
            <a:custGeom>
              <a:avLst/>
              <a:gdLst/>
              <a:ahLst/>
              <a:cxnLst/>
              <a:rect l="l" t="t" r="r" b="b"/>
              <a:pathLst>
                <a:path w="1" h="2047" fill="none" extrusionOk="0">
                  <a:moveTo>
                    <a:pt x="1" y="1"/>
                  </a:moveTo>
                  <a:lnTo>
                    <a:pt x="1" y="204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55"/>
            <p:cNvSpPr/>
            <p:nvPr/>
          </p:nvSpPr>
          <p:spPr>
            <a:xfrm>
              <a:off x="903225" y="244200"/>
              <a:ext cx="25" cy="51175"/>
            </a:xfrm>
            <a:custGeom>
              <a:avLst/>
              <a:gdLst/>
              <a:ahLst/>
              <a:cxnLst/>
              <a:rect l="l" t="t" r="r" b="b"/>
              <a:pathLst>
                <a:path w="1" h="2047" fill="none" extrusionOk="0">
                  <a:moveTo>
                    <a:pt x="0" y="1"/>
                  </a:moveTo>
                  <a:lnTo>
                    <a:pt x="0" y="204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5" name="Google Shape;965;p55"/>
          <p:cNvGrpSpPr/>
          <p:nvPr/>
        </p:nvGrpSpPr>
        <p:grpSpPr>
          <a:xfrm>
            <a:off x="1104728" y="600124"/>
            <a:ext cx="337440" cy="280883"/>
            <a:chOff x="1247825" y="322750"/>
            <a:chExt cx="443300" cy="369000"/>
          </a:xfrm>
        </p:grpSpPr>
        <p:sp>
          <p:nvSpPr>
            <p:cNvPr id="966" name="Google Shape;966;p55"/>
            <p:cNvSpPr/>
            <p:nvPr/>
          </p:nvSpPr>
          <p:spPr>
            <a:xfrm>
              <a:off x="1247825" y="322750"/>
              <a:ext cx="443300" cy="369000"/>
            </a:xfrm>
            <a:custGeom>
              <a:avLst/>
              <a:gdLst/>
              <a:ahLst/>
              <a:cxnLst/>
              <a:rect l="l" t="t" r="r" b="b"/>
              <a:pathLst>
                <a:path w="17732" h="14760" fill="none" extrusionOk="0">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55"/>
            <p:cNvSpPr/>
            <p:nvPr/>
          </p:nvSpPr>
          <p:spPr>
            <a:xfrm>
              <a:off x="1398225" y="386675"/>
              <a:ext cx="142500" cy="25"/>
            </a:xfrm>
            <a:custGeom>
              <a:avLst/>
              <a:gdLst/>
              <a:ahLst/>
              <a:cxnLst/>
              <a:rect l="l" t="t" r="r" b="b"/>
              <a:pathLst>
                <a:path w="5700" h="1" fill="none" extrusionOk="0">
                  <a:moveTo>
                    <a:pt x="5700" y="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55"/>
            <p:cNvSpPr/>
            <p:nvPr/>
          </p:nvSpPr>
          <p:spPr>
            <a:xfrm>
              <a:off x="1370225" y="450000"/>
              <a:ext cx="198500" cy="197900"/>
            </a:xfrm>
            <a:custGeom>
              <a:avLst/>
              <a:gdLst/>
              <a:ahLst/>
              <a:cxnLst/>
              <a:rect l="l" t="t" r="r" b="b"/>
              <a:pathLst>
                <a:path w="7940" h="7916" fill="none" extrusionOk="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55"/>
            <p:cNvSpPr/>
            <p:nvPr/>
          </p:nvSpPr>
          <p:spPr>
            <a:xfrm>
              <a:off x="1403100" y="482875"/>
              <a:ext cx="132750" cy="132150"/>
            </a:xfrm>
            <a:custGeom>
              <a:avLst/>
              <a:gdLst/>
              <a:ahLst/>
              <a:cxnLst/>
              <a:rect l="l" t="t" r="r" b="b"/>
              <a:pathLst>
                <a:path w="5310" h="5286" fill="none" extrusionOk="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55"/>
            <p:cNvSpPr/>
            <p:nvPr/>
          </p:nvSpPr>
          <p:spPr>
            <a:xfrm>
              <a:off x="1588800" y="435400"/>
              <a:ext cx="66400" cy="43850"/>
            </a:xfrm>
            <a:custGeom>
              <a:avLst/>
              <a:gdLst/>
              <a:ahLst/>
              <a:cxnLst/>
              <a:rect l="l" t="t" r="r" b="b"/>
              <a:pathLst>
                <a:path w="2656" h="1754" fill="none" extrusionOk="0">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1" name="Google Shape;971;p55"/>
          <p:cNvGrpSpPr/>
          <p:nvPr/>
        </p:nvGrpSpPr>
        <p:grpSpPr>
          <a:xfrm>
            <a:off x="1623829" y="598734"/>
            <a:ext cx="322597" cy="283661"/>
            <a:chOff x="1929775" y="320925"/>
            <a:chExt cx="423800" cy="372650"/>
          </a:xfrm>
        </p:grpSpPr>
        <p:sp>
          <p:nvSpPr>
            <p:cNvPr id="972" name="Google Shape;972;p55"/>
            <p:cNvSpPr/>
            <p:nvPr/>
          </p:nvSpPr>
          <p:spPr>
            <a:xfrm>
              <a:off x="1929775" y="320925"/>
              <a:ext cx="423800" cy="372650"/>
            </a:xfrm>
            <a:custGeom>
              <a:avLst/>
              <a:gdLst/>
              <a:ahLst/>
              <a:cxnLst/>
              <a:rect l="l" t="t" r="r" b="b"/>
              <a:pathLst>
                <a:path w="16952" h="14906" fill="none" extrusionOk="0">
                  <a:moveTo>
                    <a:pt x="16172" y="0"/>
                  </a:moveTo>
                  <a:lnTo>
                    <a:pt x="780" y="0"/>
                  </a:lnTo>
                  <a:lnTo>
                    <a:pt x="780" y="0"/>
                  </a:lnTo>
                  <a:lnTo>
                    <a:pt x="634" y="25"/>
                  </a:lnTo>
                  <a:lnTo>
                    <a:pt x="488" y="73"/>
                  </a:lnTo>
                  <a:lnTo>
                    <a:pt x="341" y="146"/>
                  </a:lnTo>
                  <a:lnTo>
                    <a:pt x="220" y="244"/>
                  </a:lnTo>
                  <a:lnTo>
                    <a:pt x="122" y="341"/>
                  </a:lnTo>
                  <a:lnTo>
                    <a:pt x="74" y="487"/>
                  </a:lnTo>
                  <a:lnTo>
                    <a:pt x="25" y="634"/>
                  </a:lnTo>
                  <a:lnTo>
                    <a:pt x="0" y="780"/>
                  </a:lnTo>
                  <a:lnTo>
                    <a:pt x="0" y="14126"/>
                  </a:lnTo>
                  <a:lnTo>
                    <a:pt x="0" y="14126"/>
                  </a:lnTo>
                  <a:lnTo>
                    <a:pt x="25" y="14272"/>
                  </a:lnTo>
                  <a:lnTo>
                    <a:pt x="74" y="14418"/>
                  </a:lnTo>
                  <a:lnTo>
                    <a:pt x="122" y="14565"/>
                  </a:lnTo>
                  <a:lnTo>
                    <a:pt x="220" y="14662"/>
                  </a:lnTo>
                  <a:lnTo>
                    <a:pt x="341" y="14759"/>
                  </a:lnTo>
                  <a:lnTo>
                    <a:pt x="488" y="14832"/>
                  </a:lnTo>
                  <a:lnTo>
                    <a:pt x="634" y="14881"/>
                  </a:lnTo>
                  <a:lnTo>
                    <a:pt x="780" y="14906"/>
                  </a:lnTo>
                  <a:lnTo>
                    <a:pt x="16172" y="14906"/>
                  </a:lnTo>
                  <a:lnTo>
                    <a:pt x="16172" y="14906"/>
                  </a:lnTo>
                  <a:lnTo>
                    <a:pt x="16318" y="14881"/>
                  </a:lnTo>
                  <a:lnTo>
                    <a:pt x="16464" y="14832"/>
                  </a:lnTo>
                  <a:lnTo>
                    <a:pt x="16611" y="14759"/>
                  </a:lnTo>
                  <a:lnTo>
                    <a:pt x="16732" y="14662"/>
                  </a:lnTo>
                  <a:lnTo>
                    <a:pt x="16830" y="14565"/>
                  </a:lnTo>
                  <a:lnTo>
                    <a:pt x="16878" y="14418"/>
                  </a:lnTo>
                  <a:lnTo>
                    <a:pt x="16927" y="14272"/>
                  </a:lnTo>
                  <a:lnTo>
                    <a:pt x="16952" y="14126"/>
                  </a:lnTo>
                  <a:lnTo>
                    <a:pt x="16952" y="780"/>
                  </a:lnTo>
                  <a:lnTo>
                    <a:pt x="16952" y="780"/>
                  </a:lnTo>
                  <a:lnTo>
                    <a:pt x="16927" y="634"/>
                  </a:lnTo>
                  <a:lnTo>
                    <a:pt x="16878" y="487"/>
                  </a:lnTo>
                  <a:lnTo>
                    <a:pt x="16830" y="341"/>
                  </a:lnTo>
                  <a:lnTo>
                    <a:pt x="16732" y="244"/>
                  </a:lnTo>
                  <a:lnTo>
                    <a:pt x="16611" y="146"/>
                  </a:lnTo>
                  <a:lnTo>
                    <a:pt x="16464" y="73"/>
                  </a:lnTo>
                  <a:lnTo>
                    <a:pt x="16318" y="25"/>
                  </a:lnTo>
                  <a:lnTo>
                    <a:pt x="16172" y="0"/>
                  </a:lnTo>
                  <a:lnTo>
                    <a:pt x="16172"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55"/>
            <p:cNvSpPr/>
            <p:nvPr/>
          </p:nvSpPr>
          <p:spPr>
            <a:xfrm>
              <a:off x="1954125" y="345275"/>
              <a:ext cx="375100" cy="323950"/>
            </a:xfrm>
            <a:custGeom>
              <a:avLst/>
              <a:gdLst/>
              <a:ahLst/>
              <a:cxnLst/>
              <a:rect l="l" t="t" r="r" b="b"/>
              <a:pathLst>
                <a:path w="15004" h="12958" fill="none" extrusionOk="0">
                  <a:moveTo>
                    <a:pt x="15003" y="12957"/>
                  </a:moveTo>
                  <a:lnTo>
                    <a:pt x="1" y="12957"/>
                  </a:lnTo>
                  <a:lnTo>
                    <a:pt x="1" y="0"/>
                  </a:lnTo>
                  <a:lnTo>
                    <a:pt x="15003" y="0"/>
                  </a:lnTo>
                  <a:lnTo>
                    <a:pt x="15003" y="1295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55"/>
            <p:cNvSpPr/>
            <p:nvPr/>
          </p:nvSpPr>
          <p:spPr>
            <a:xfrm>
              <a:off x="2162375" y="534625"/>
              <a:ext cx="146750" cy="113275"/>
            </a:xfrm>
            <a:custGeom>
              <a:avLst/>
              <a:gdLst/>
              <a:ahLst/>
              <a:cxnLst/>
              <a:rect l="l" t="t" r="r" b="b"/>
              <a:pathLst>
                <a:path w="5870" h="4531" fill="none" extrusionOk="0">
                  <a:moveTo>
                    <a:pt x="0" y="2266"/>
                  </a:moveTo>
                  <a:lnTo>
                    <a:pt x="1534" y="244"/>
                  </a:lnTo>
                  <a:lnTo>
                    <a:pt x="1534" y="244"/>
                  </a:lnTo>
                  <a:lnTo>
                    <a:pt x="1632" y="147"/>
                  </a:lnTo>
                  <a:lnTo>
                    <a:pt x="1754" y="50"/>
                  </a:lnTo>
                  <a:lnTo>
                    <a:pt x="1875" y="1"/>
                  </a:lnTo>
                  <a:lnTo>
                    <a:pt x="2022" y="1"/>
                  </a:lnTo>
                  <a:lnTo>
                    <a:pt x="2143" y="1"/>
                  </a:lnTo>
                  <a:lnTo>
                    <a:pt x="2289" y="50"/>
                  </a:lnTo>
                  <a:lnTo>
                    <a:pt x="2411" y="147"/>
                  </a:lnTo>
                  <a:lnTo>
                    <a:pt x="2509" y="244"/>
                  </a:lnTo>
                  <a:lnTo>
                    <a:pt x="5870" y="453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55"/>
            <p:cNvSpPr/>
            <p:nvPr/>
          </p:nvSpPr>
          <p:spPr>
            <a:xfrm>
              <a:off x="1974225" y="468875"/>
              <a:ext cx="232600" cy="179025"/>
            </a:xfrm>
            <a:custGeom>
              <a:avLst/>
              <a:gdLst/>
              <a:ahLst/>
              <a:cxnLst/>
              <a:rect l="l" t="t" r="r" b="b"/>
              <a:pathLst>
                <a:path w="9304" h="7161" fill="none" extrusionOk="0">
                  <a:moveTo>
                    <a:pt x="0" y="3995"/>
                  </a:moveTo>
                  <a:lnTo>
                    <a:pt x="2923" y="244"/>
                  </a:lnTo>
                  <a:lnTo>
                    <a:pt x="2923" y="244"/>
                  </a:lnTo>
                  <a:lnTo>
                    <a:pt x="3020" y="147"/>
                  </a:lnTo>
                  <a:lnTo>
                    <a:pt x="3142" y="49"/>
                  </a:lnTo>
                  <a:lnTo>
                    <a:pt x="3264" y="1"/>
                  </a:lnTo>
                  <a:lnTo>
                    <a:pt x="3410" y="1"/>
                  </a:lnTo>
                  <a:lnTo>
                    <a:pt x="3532" y="1"/>
                  </a:lnTo>
                  <a:lnTo>
                    <a:pt x="3678" y="49"/>
                  </a:lnTo>
                  <a:lnTo>
                    <a:pt x="3800" y="147"/>
                  </a:lnTo>
                  <a:lnTo>
                    <a:pt x="3897" y="244"/>
                  </a:lnTo>
                  <a:lnTo>
                    <a:pt x="9304" y="716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55"/>
            <p:cNvSpPr/>
            <p:nvPr/>
          </p:nvSpPr>
          <p:spPr>
            <a:xfrm>
              <a:off x="2169675" y="396425"/>
              <a:ext cx="97450" cy="97450"/>
            </a:xfrm>
            <a:custGeom>
              <a:avLst/>
              <a:gdLst/>
              <a:ahLst/>
              <a:cxnLst/>
              <a:rect l="l" t="t" r="r" b="b"/>
              <a:pathLst>
                <a:path w="3898" h="3898" fill="none" extrusionOk="0">
                  <a:moveTo>
                    <a:pt x="1949" y="3897"/>
                  </a:moveTo>
                  <a:lnTo>
                    <a:pt x="1949" y="3897"/>
                  </a:lnTo>
                  <a:lnTo>
                    <a:pt x="1754" y="3897"/>
                  </a:lnTo>
                  <a:lnTo>
                    <a:pt x="1559" y="3873"/>
                  </a:lnTo>
                  <a:lnTo>
                    <a:pt x="1364" y="3824"/>
                  </a:lnTo>
                  <a:lnTo>
                    <a:pt x="1194" y="3751"/>
                  </a:lnTo>
                  <a:lnTo>
                    <a:pt x="1023" y="3678"/>
                  </a:lnTo>
                  <a:lnTo>
                    <a:pt x="853" y="3580"/>
                  </a:lnTo>
                  <a:lnTo>
                    <a:pt x="707" y="3459"/>
                  </a:lnTo>
                  <a:lnTo>
                    <a:pt x="560" y="3337"/>
                  </a:lnTo>
                  <a:lnTo>
                    <a:pt x="439" y="3191"/>
                  </a:lnTo>
                  <a:lnTo>
                    <a:pt x="317" y="3045"/>
                  </a:lnTo>
                  <a:lnTo>
                    <a:pt x="220" y="2874"/>
                  </a:lnTo>
                  <a:lnTo>
                    <a:pt x="146" y="2704"/>
                  </a:lnTo>
                  <a:lnTo>
                    <a:pt x="73" y="2533"/>
                  </a:lnTo>
                  <a:lnTo>
                    <a:pt x="25" y="2338"/>
                  </a:lnTo>
                  <a:lnTo>
                    <a:pt x="0" y="2168"/>
                  </a:lnTo>
                  <a:lnTo>
                    <a:pt x="0" y="1949"/>
                  </a:lnTo>
                  <a:lnTo>
                    <a:pt x="0" y="1949"/>
                  </a:lnTo>
                  <a:lnTo>
                    <a:pt x="0" y="1754"/>
                  </a:lnTo>
                  <a:lnTo>
                    <a:pt x="25" y="1559"/>
                  </a:lnTo>
                  <a:lnTo>
                    <a:pt x="73" y="1389"/>
                  </a:lnTo>
                  <a:lnTo>
                    <a:pt x="146" y="1194"/>
                  </a:lnTo>
                  <a:lnTo>
                    <a:pt x="220" y="1023"/>
                  </a:lnTo>
                  <a:lnTo>
                    <a:pt x="317" y="877"/>
                  </a:lnTo>
                  <a:lnTo>
                    <a:pt x="439" y="707"/>
                  </a:lnTo>
                  <a:lnTo>
                    <a:pt x="560" y="585"/>
                  </a:lnTo>
                  <a:lnTo>
                    <a:pt x="707" y="463"/>
                  </a:lnTo>
                  <a:lnTo>
                    <a:pt x="853" y="341"/>
                  </a:lnTo>
                  <a:lnTo>
                    <a:pt x="1023" y="244"/>
                  </a:lnTo>
                  <a:lnTo>
                    <a:pt x="1194" y="171"/>
                  </a:lnTo>
                  <a:lnTo>
                    <a:pt x="1364" y="98"/>
                  </a:lnTo>
                  <a:lnTo>
                    <a:pt x="1559" y="49"/>
                  </a:lnTo>
                  <a:lnTo>
                    <a:pt x="1754" y="25"/>
                  </a:lnTo>
                  <a:lnTo>
                    <a:pt x="1949" y="0"/>
                  </a:lnTo>
                  <a:lnTo>
                    <a:pt x="1949" y="0"/>
                  </a:lnTo>
                  <a:lnTo>
                    <a:pt x="2144" y="25"/>
                  </a:lnTo>
                  <a:lnTo>
                    <a:pt x="2338" y="49"/>
                  </a:lnTo>
                  <a:lnTo>
                    <a:pt x="2533" y="98"/>
                  </a:lnTo>
                  <a:lnTo>
                    <a:pt x="2704" y="171"/>
                  </a:lnTo>
                  <a:lnTo>
                    <a:pt x="2874" y="244"/>
                  </a:lnTo>
                  <a:lnTo>
                    <a:pt x="3020" y="341"/>
                  </a:lnTo>
                  <a:lnTo>
                    <a:pt x="3191" y="463"/>
                  </a:lnTo>
                  <a:lnTo>
                    <a:pt x="3313" y="585"/>
                  </a:lnTo>
                  <a:lnTo>
                    <a:pt x="3459" y="707"/>
                  </a:lnTo>
                  <a:lnTo>
                    <a:pt x="3556" y="877"/>
                  </a:lnTo>
                  <a:lnTo>
                    <a:pt x="3654" y="1023"/>
                  </a:lnTo>
                  <a:lnTo>
                    <a:pt x="3727" y="1194"/>
                  </a:lnTo>
                  <a:lnTo>
                    <a:pt x="3800" y="1389"/>
                  </a:lnTo>
                  <a:lnTo>
                    <a:pt x="3848" y="1559"/>
                  </a:lnTo>
                  <a:lnTo>
                    <a:pt x="3873" y="1754"/>
                  </a:lnTo>
                  <a:lnTo>
                    <a:pt x="3897" y="1949"/>
                  </a:lnTo>
                  <a:lnTo>
                    <a:pt x="3897" y="1949"/>
                  </a:lnTo>
                  <a:lnTo>
                    <a:pt x="3873" y="2168"/>
                  </a:lnTo>
                  <a:lnTo>
                    <a:pt x="3848" y="2338"/>
                  </a:lnTo>
                  <a:lnTo>
                    <a:pt x="3800" y="2533"/>
                  </a:lnTo>
                  <a:lnTo>
                    <a:pt x="3727" y="2704"/>
                  </a:lnTo>
                  <a:lnTo>
                    <a:pt x="3654" y="2874"/>
                  </a:lnTo>
                  <a:lnTo>
                    <a:pt x="3556" y="3045"/>
                  </a:lnTo>
                  <a:lnTo>
                    <a:pt x="3459" y="3191"/>
                  </a:lnTo>
                  <a:lnTo>
                    <a:pt x="3313" y="3337"/>
                  </a:lnTo>
                  <a:lnTo>
                    <a:pt x="3191" y="3459"/>
                  </a:lnTo>
                  <a:lnTo>
                    <a:pt x="3020" y="3580"/>
                  </a:lnTo>
                  <a:lnTo>
                    <a:pt x="2874" y="3678"/>
                  </a:lnTo>
                  <a:lnTo>
                    <a:pt x="2704" y="3751"/>
                  </a:lnTo>
                  <a:lnTo>
                    <a:pt x="2533" y="3824"/>
                  </a:lnTo>
                  <a:lnTo>
                    <a:pt x="2338" y="3873"/>
                  </a:lnTo>
                  <a:lnTo>
                    <a:pt x="2144" y="3897"/>
                  </a:lnTo>
                  <a:lnTo>
                    <a:pt x="1949" y="3897"/>
                  </a:lnTo>
                  <a:lnTo>
                    <a:pt x="1949" y="389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77" name="Google Shape;977;p55"/>
          <p:cNvSpPr/>
          <p:nvPr/>
        </p:nvSpPr>
        <p:spPr>
          <a:xfrm>
            <a:off x="2164700" y="588535"/>
            <a:ext cx="264193" cy="304061"/>
          </a:xfrm>
          <a:custGeom>
            <a:avLst/>
            <a:gdLst/>
            <a:ahLst/>
            <a:cxnLst/>
            <a:rect l="l" t="t" r="r" b="b"/>
            <a:pathLst>
              <a:path w="13883" h="15978" fill="none" extrusionOk="0">
                <a:moveTo>
                  <a:pt x="3240" y="3240"/>
                </a:moveTo>
                <a:lnTo>
                  <a:pt x="3240" y="12616"/>
                </a:lnTo>
                <a:lnTo>
                  <a:pt x="3240" y="12616"/>
                </a:lnTo>
                <a:lnTo>
                  <a:pt x="2899" y="12592"/>
                </a:lnTo>
                <a:lnTo>
                  <a:pt x="2558" y="12592"/>
                </a:lnTo>
                <a:lnTo>
                  <a:pt x="2193" y="12641"/>
                </a:lnTo>
                <a:lnTo>
                  <a:pt x="1827" y="12738"/>
                </a:lnTo>
                <a:lnTo>
                  <a:pt x="1827" y="12738"/>
                </a:lnTo>
                <a:lnTo>
                  <a:pt x="1608" y="12811"/>
                </a:lnTo>
                <a:lnTo>
                  <a:pt x="1389" y="12909"/>
                </a:lnTo>
                <a:lnTo>
                  <a:pt x="1194" y="13030"/>
                </a:lnTo>
                <a:lnTo>
                  <a:pt x="999" y="13128"/>
                </a:lnTo>
                <a:lnTo>
                  <a:pt x="804" y="13274"/>
                </a:lnTo>
                <a:lnTo>
                  <a:pt x="658" y="13396"/>
                </a:lnTo>
                <a:lnTo>
                  <a:pt x="512" y="13542"/>
                </a:lnTo>
                <a:lnTo>
                  <a:pt x="390" y="13688"/>
                </a:lnTo>
                <a:lnTo>
                  <a:pt x="269" y="13858"/>
                </a:lnTo>
                <a:lnTo>
                  <a:pt x="171" y="14005"/>
                </a:lnTo>
                <a:lnTo>
                  <a:pt x="98" y="14175"/>
                </a:lnTo>
                <a:lnTo>
                  <a:pt x="49" y="14346"/>
                </a:lnTo>
                <a:lnTo>
                  <a:pt x="25" y="14492"/>
                </a:lnTo>
                <a:lnTo>
                  <a:pt x="1" y="14662"/>
                </a:lnTo>
                <a:lnTo>
                  <a:pt x="25" y="14833"/>
                </a:lnTo>
                <a:lnTo>
                  <a:pt x="49" y="14979"/>
                </a:lnTo>
                <a:lnTo>
                  <a:pt x="49" y="14979"/>
                </a:lnTo>
                <a:lnTo>
                  <a:pt x="122" y="15149"/>
                </a:lnTo>
                <a:lnTo>
                  <a:pt x="196" y="15295"/>
                </a:lnTo>
                <a:lnTo>
                  <a:pt x="293" y="15417"/>
                </a:lnTo>
                <a:lnTo>
                  <a:pt x="415" y="15539"/>
                </a:lnTo>
                <a:lnTo>
                  <a:pt x="561" y="15636"/>
                </a:lnTo>
                <a:lnTo>
                  <a:pt x="707" y="15734"/>
                </a:lnTo>
                <a:lnTo>
                  <a:pt x="877" y="15807"/>
                </a:lnTo>
                <a:lnTo>
                  <a:pt x="1072" y="15880"/>
                </a:lnTo>
                <a:lnTo>
                  <a:pt x="1243" y="15929"/>
                </a:lnTo>
                <a:lnTo>
                  <a:pt x="1462" y="15953"/>
                </a:lnTo>
                <a:lnTo>
                  <a:pt x="1657" y="15977"/>
                </a:lnTo>
                <a:lnTo>
                  <a:pt x="1876" y="15977"/>
                </a:lnTo>
                <a:lnTo>
                  <a:pt x="2095" y="15953"/>
                </a:lnTo>
                <a:lnTo>
                  <a:pt x="2339" y="15929"/>
                </a:lnTo>
                <a:lnTo>
                  <a:pt x="2558" y="15880"/>
                </a:lnTo>
                <a:lnTo>
                  <a:pt x="2801" y="15831"/>
                </a:lnTo>
                <a:lnTo>
                  <a:pt x="2801" y="15831"/>
                </a:lnTo>
                <a:lnTo>
                  <a:pt x="3216" y="15661"/>
                </a:lnTo>
                <a:lnTo>
                  <a:pt x="3581" y="15466"/>
                </a:lnTo>
                <a:lnTo>
                  <a:pt x="3897" y="15247"/>
                </a:lnTo>
                <a:lnTo>
                  <a:pt x="4165" y="14979"/>
                </a:lnTo>
                <a:lnTo>
                  <a:pt x="4360" y="14711"/>
                </a:lnTo>
                <a:lnTo>
                  <a:pt x="4458" y="14565"/>
                </a:lnTo>
                <a:lnTo>
                  <a:pt x="4531" y="14419"/>
                </a:lnTo>
                <a:lnTo>
                  <a:pt x="4579" y="14272"/>
                </a:lnTo>
                <a:lnTo>
                  <a:pt x="4604" y="14126"/>
                </a:lnTo>
                <a:lnTo>
                  <a:pt x="4628" y="13980"/>
                </a:lnTo>
                <a:lnTo>
                  <a:pt x="4628" y="13834"/>
                </a:lnTo>
                <a:lnTo>
                  <a:pt x="4628" y="6187"/>
                </a:lnTo>
                <a:lnTo>
                  <a:pt x="12470" y="3727"/>
                </a:lnTo>
                <a:lnTo>
                  <a:pt x="12470" y="10108"/>
                </a:lnTo>
                <a:lnTo>
                  <a:pt x="12470" y="10108"/>
                </a:lnTo>
                <a:lnTo>
                  <a:pt x="12154" y="10083"/>
                </a:lnTo>
                <a:lnTo>
                  <a:pt x="11813" y="10083"/>
                </a:lnTo>
                <a:lnTo>
                  <a:pt x="11447" y="10132"/>
                </a:lnTo>
                <a:lnTo>
                  <a:pt x="11082" y="10230"/>
                </a:lnTo>
                <a:lnTo>
                  <a:pt x="11082" y="10230"/>
                </a:lnTo>
                <a:lnTo>
                  <a:pt x="10863" y="10303"/>
                </a:lnTo>
                <a:lnTo>
                  <a:pt x="10644" y="10400"/>
                </a:lnTo>
                <a:lnTo>
                  <a:pt x="10425" y="10522"/>
                </a:lnTo>
                <a:lnTo>
                  <a:pt x="10254" y="10619"/>
                </a:lnTo>
                <a:lnTo>
                  <a:pt x="10059" y="10765"/>
                </a:lnTo>
                <a:lnTo>
                  <a:pt x="9913" y="10887"/>
                </a:lnTo>
                <a:lnTo>
                  <a:pt x="9767" y="11033"/>
                </a:lnTo>
                <a:lnTo>
                  <a:pt x="9621" y="11179"/>
                </a:lnTo>
                <a:lnTo>
                  <a:pt x="9523" y="11350"/>
                </a:lnTo>
                <a:lnTo>
                  <a:pt x="9426" y="11496"/>
                </a:lnTo>
                <a:lnTo>
                  <a:pt x="9353" y="11666"/>
                </a:lnTo>
                <a:lnTo>
                  <a:pt x="9304" y="11837"/>
                </a:lnTo>
                <a:lnTo>
                  <a:pt x="9280" y="11983"/>
                </a:lnTo>
                <a:lnTo>
                  <a:pt x="9256" y="12154"/>
                </a:lnTo>
                <a:lnTo>
                  <a:pt x="9280" y="12324"/>
                </a:lnTo>
                <a:lnTo>
                  <a:pt x="9304" y="12470"/>
                </a:lnTo>
                <a:lnTo>
                  <a:pt x="9304" y="12470"/>
                </a:lnTo>
                <a:lnTo>
                  <a:pt x="9377" y="12641"/>
                </a:lnTo>
                <a:lnTo>
                  <a:pt x="9450" y="12787"/>
                </a:lnTo>
                <a:lnTo>
                  <a:pt x="9548" y="12909"/>
                </a:lnTo>
                <a:lnTo>
                  <a:pt x="9670" y="13030"/>
                </a:lnTo>
                <a:lnTo>
                  <a:pt x="9816" y="13128"/>
                </a:lnTo>
                <a:lnTo>
                  <a:pt x="9962" y="13225"/>
                </a:lnTo>
                <a:lnTo>
                  <a:pt x="10132" y="13298"/>
                </a:lnTo>
                <a:lnTo>
                  <a:pt x="10303" y="13371"/>
                </a:lnTo>
                <a:lnTo>
                  <a:pt x="10498" y="13420"/>
                </a:lnTo>
                <a:lnTo>
                  <a:pt x="10717" y="13444"/>
                </a:lnTo>
                <a:lnTo>
                  <a:pt x="10912" y="13469"/>
                </a:lnTo>
                <a:lnTo>
                  <a:pt x="11131" y="13469"/>
                </a:lnTo>
                <a:lnTo>
                  <a:pt x="11350" y="13444"/>
                </a:lnTo>
                <a:lnTo>
                  <a:pt x="11594" y="13420"/>
                </a:lnTo>
                <a:lnTo>
                  <a:pt x="11813" y="13371"/>
                </a:lnTo>
                <a:lnTo>
                  <a:pt x="12056" y="13323"/>
                </a:lnTo>
                <a:lnTo>
                  <a:pt x="12056" y="13323"/>
                </a:lnTo>
                <a:lnTo>
                  <a:pt x="12422" y="13176"/>
                </a:lnTo>
                <a:lnTo>
                  <a:pt x="12763" y="13006"/>
                </a:lnTo>
                <a:lnTo>
                  <a:pt x="13055" y="12787"/>
                </a:lnTo>
                <a:lnTo>
                  <a:pt x="13323" y="12568"/>
                </a:lnTo>
                <a:lnTo>
                  <a:pt x="13542" y="12324"/>
                </a:lnTo>
                <a:lnTo>
                  <a:pt x="13713" y="12056"/>
                </a:lnTo>
                <a:lnTo>
                  <a:pt x="13810" y="11788"/>
                </a:lnTo>
                <a:lnTo>
                  <a:pt x="13859" y="11642"/>
                </a:lnTo>
                <a:lnTo>
                  <a:pt x="13883" y="11520"/>
                </a:lnTo>
                <a:lnTo>
                  <a:pt x="13883" y="0"/>
                </a:lnTo>
                <a:lnTo>
                  <a:pt x="3240" y="324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55"/>
          <p:cNvSpPr/>
          <p:nvPr/>
        </p:nvSpPr>
        <p:spPr>
          <a:xfrm>
            <a:off x="2694458" y="589468"/>
            <a:ext cx="228036" cy="302196"/>
          </a:xfrm>
          <a:custGeom>
            <a:avLst/>
            <a:gdLst/>
            <a:ahLst/>
            <a:cxnLst/>
            <a:rect l="l" t="t" r="r" b="b"/>
            <a:pathLst>
              <a:path w="11983" h="15880" fill="none" extrusionOk="0">
                <a:moveTo>
                  <a:pt x="5992" y="0"/>
                </a:moveTo>
                <a:lnTo>
                  <a:pt x="5992" y="0"/>
                </a:lnTo>
                <a:lnTo>
                  <a:pt x="5675" y="0"/>
                </a:lnTo>
                <a:lnTo>
                  <a:pt x="5383" y="25"/>
                </a:lnTo>
                <a:lnTo>
                  <a:pt x="5091" y="73"/>
                </a:lnTo>
                <a:lnTo>
                  <a:pt x="4774" y="122"/>
                </a:lnTo>
                <a:lnTo>
                  <a:pt x="4506" y="195"/>
                </a:lnTo>
                <a:lnTo>
                  <a:pt x="4214" y="268"/>
                </a:lnTo>
                <a:lnTo>
                  <a:pt x="3654" y="463"/>
                </a:lnTo>
                <a:lnTo>
                  <a:pt x="3142" y="731"/>
                </a:lnTo>
                <a:lnTo>
                  <a:pt x="2631" y="1023"/>
                </a:lnTo>
                <a:lnTo>
                  <a:pt x="2192" y="1364"/>
                </a:lnTo>
                <a:lnTo>
                  <a:pt x="1754" y="1754"/>
                </a:lnTo>
                <a:lnTo>
                  <a:pt x="1364" y="2192"/>
                </a:lnTo>
                <a:lnTo>
                  <a:pt x="1023" y="2631"/>
                </a:lnTo>
                <a:lnTo>
                  <a:pt x="731" y="3142"/>
                </a:lnTo>
                <a:lnTo>
                  <a:pt x="463" y="3653"/>
                </a:lnTo>
                <a:lnTo>
                  <a:pt x="268" y="4214"/>
                </a:lnTo>
                <a:lnTo>
                  <a:pt x="195" y="4506"/>
                </a:lnTo>
                <a:lnTo>
                  <a:pt x="122" y="4774"/>
                </a:lnTo>
                <a:lnTo>
                  <a:pt x="73" y="5090"/>
                </a:lnTo>
                <a:lnTo>
                  <a:pt x="25" y="5383"/>
                </a:lnTo>
                <a:lnTo>
                  <a:pt x="0" y="5675"/>
                </a:lnTo>
                <a:lnTo>
                  <a:pt x="0" y="5991"/>
                </a:lnTo>
                <a:lnTo>
                  <a:pt x="0" y="5991"/>
                </a:lnTo>
                <a:lnTo>
                  <a:pt x="25" y="6430"/>
                </a:lnTo>
                <a:lnTo>
                  <a:pt x="73" y="6868"/>
                </a:lnTo>
                <a:lnTo>
                  <a:pt x="147" y="7331"/>
                </a:lnTo>
                <a:lnTo>
                  <a:pt x="268" y="7769"/>
                </a:lnTo>
                <a:lnTo>
                  <a:pt x="390" y="8208"/>
                </a:lnTo>
                <a:lnTo>
                  <a:pt x="561" y="8646"/>
                </a:lnTo>
                <a:lnTo>
                  <a:pt x="731" y="9085"/>
                </a:lnTo>
                <a:lnTo>
                  <a:pt x="926" y="9523"/>
                </a:lnTo>
                <a:lnTo>
                  <a:pt x="1145" y="9937"/>
                </a:lnTo>
                <a:lnTo>
                  <a:pt x="1389" y="10375"/>
                </a:lnTo>
                <a:lnTo>
                  <a:pt x="1900" y="11179"/>
                </a:lnTo>
                <a:lnTo>
                  <a:pt x="2436" y="11958"/>
                </a:lnTo>
                <a:lnTo>
                  <a:pt x="2996" y="12689"/>
                </a:lnTo>
                <a:lnTo>
                  <a:pt x="3556" y="13371"/>
                </a:lnTo>
                <a:lnTo>
                  <a:pt x="4092" y="13980"/>
                </a:lnTo>
                <a:lnTo>
                  <a:pt x="4603" y="14540"/>
                </a:lnTo>
                <a:lnTo>
                  <a:pt x="5066" y="15003"/>
                </a:lnTo>
                <a:lnTo>
                  <a:pt x="5724" y="15636"/>
                </a:lnTo>
                <a:lnTo>
                  <a:pt x="5992" y="15880"/>
                </a:lnTo>
                <a:lnTo>
                  <a:pt x="5992" y="15880"/>
                </a:lnTo>
                <a:lnTo>
                  <a:pt x="6260" y="15636"/>
                </a:lnTo>
                <a:lnTo>
                  <a:pt x="6917" y="15003"/>
                </a:lnTo>
                <a:lnTo>
                  <a:pt x="7380" y="14540"/>
                </a:lnTo>
                <a:lnTo>
                  <a:pt x="7891" y="13980"/>
                </a:lnTo>
                <a:lnTo>
                  <a:pt x="8427" y="13371"/>
                </a:lnTo>
                <a:lnTo>
                  <a:pt x="8987" y="12689"/>
                </a:lnTo>
                <a:lnTo>
                  <a:pt x="9548" y="11958"/>
                </a:lnTo>
                <a:lnTo>
                  <a:pt x="10083" y="11179"/>
                </a:lnTo>
                <a:lnTo>
                  <a:pt x="10595" y="10375"/>
                </a:lnTo>
                <a:lnTo>
                  <a:pt x="10838" y="9937"/>
                </a:lnTo>
                <a:lnTo>
                  <a:pt x="11058" y="9523"/>
                </a:lnTo>
                <a:lnTo>
                  <a:pt x="11252" y="9085"/>
                </a:lnTo>
                <a:lnTo>
                  <a:pt x="11423" y="8646"/>
                </a:lnTo>
                <a:lnTo>
                  <a:pt x="11593" y="8208"/>
                </a:lnTo>
                <a:lnTo>
                  <a:pt x="11715" y="7769"/>
                </a:lnTo>
                <a:lnTo>
                  <a:pt x="11837" y="7331"/>
                </a:lnTo>
                <a:lnTo>
                  <a:pt x="11910" y="6868"/>
                </a:lnTo>
                <a:lnTo>
                  <a:pt x="11959" y="6430"/>
                </a:lnTo>
                <a:lnTo>
                  <a:pt x="11983" y="5991"/>
                </a:lnTo>
                <a:lnTo>
                  <a:pt x="11983" y="5991"/>
                </a:lnTo>
                <a:lnTo>
                  <a:pt x="11983" y="5675"/>
                </a:lnTo>
                <a:lnTo>
                  <a:pt x="11959" y="5383"/>
                </a:lnTo>
                <a:lnTo>
                  <a:pt x="11910" y="5090"/>
                </a:lnTo>
                <a:lnTo>
                  <a:pt x="11861" y="4774"/>
                </a:lnTo>
                <a:lnTo>
                  <a:pt x="11788" y="4506"/>
                </a:lnTo>
                <a:lnTo>
                  <a:pt x="11715" y="4214"/>
                </a:lnTo>
                <a:lnTo>
                  <a:pt x="11520" y="3653"/>
                </a:lnTo>
                <a:lnTo>
                  <a:pt x="11252" y="3142"/>
                </a:lnTo>
                <a:lnTo>
                  <a:pt x="10960" y="2631"/>
                </a:lnTo>
                <a:lnTo>
                  <a:pt x="10619" y="2192"/>
                </a:lnTo>
                <a:lnTo>
                  <a:pt x="10229" y="1754"/>
                </a:lnTo>
                <a:lnTo>
                  <a:pt x="9791" y="1364"/>
                </a:lnTo>
                <a:lnTo>
                  <a:pt x="9353" y="1023"/>
                </a:lnTo>
                <a:lnTo>
                  <a:pt x="8841" y="731"/>
                </a:lnTo>
                <a:lnTo>
                  <a:pt x="8330" y="463"/>
                </a:lnTo>
                <a:lnTo>
                  <a:pt x="7770" y="268"/>
                </a:lnTo>
                <a:lnTo>
                  <a:pt x="7477" y="195"/>
                </a:lnTo>
                <a:lnTo>
                  <a:pt x="7209" y="122"/>
                </a:lnTo>
                <a:lnTo>
                  <a:pt x="6893" y="73"/>
                </a:lnTo>
                <a:lnTo>
                  <a:pt x="6601" y="25"/>
                </a:lnTo>
                <a:lnTo>
                  <a:pt x="6308" y="0"/>
                </a:lnTo>
                <a:lnTo>
                  <a:pt x="5992" y="0"/>
                </a:lnTo>
                <a:lnTo>
                  <a:pt x="5992" y="0"/>
                </a:lnTo>
                <a:close/>
                <a:moveTo>
                  <a:pt x="5992" y="8549"/>
                </a:moveTo>
                <a:lnTo>
                  <a:pt x="5992" y="8549"/>
                </a:lnTo>
                <a:lnTo>
                  <a:pt x="5724" y="8549"/>
                </a:lnTo>
                <a:lnTo>
                  <a:pt x="5480" y="8500"/>
                </a:lnTo>
                <a:lnTo>
                  <a:pt x="5237" y="8451"/>
                </a:lnTo>
                <a:lnTo>
                  <a:pt x="4993" y="8354"/>
                </a:lnTo>
                <a:lnTo>
                  <a:pt x="4774" y="8257"/>
                </a:lnTo>
                <a:lnTo>
                  <a:pt x="4555" y="8110"/>
                </a:lnTo>
                <a:lnTo>
                  <a:pt x="4360" y="7964"/>
                </a:lnTo>
                <a:lnTo>
                  <a:pt x="4189" y="7794"/>
                </a:lnTo>
                <a:lnTo>
                  <a:pt x="4019" y="7623"/>
                </a:lnTo>
                <a:lnTo>
                  <a:pt x="3873" y="7428"/>
                </a:lnTo>
                <a:lnTo>
                  <a:pt x="3727" y="7209"/>
                </a:lnTo>
                <a:lnTo>
                  <a:pt x="3629" y="6990"/>
                </a:lnTo>
                <a:lnTo>
                  <a:pt x="3532" y="6746"/>
                </a:lnTo>
                <a:lnTo>
                  <a:pt x="3483" y="6503"/>
                </a:lnTo>
                <a:lnTo>
                  <a:pt x="3434" y="6259"/>
                </a:lnTo>
                <a:lnTo>
                  <a:pt x="3434" y="5991"/>
                </a:lnTo>
                <a:lnTo>
                  <a:pt x="3434" y="5991"/>
                </a:lnTo>
                <a:lnTo>
                  <a:pt x="3434" y="5724"/>
                </a:lnTo>
                <a:lnTo>
                  <a:pt x="3483" y="5480"/>
                </a:lnTo>
                <a:lnTo>
                  <a:pt x="3532" y="5236"/>
                </a:lnTo>
                <a:lnTo>
                  <a:pt x="3629" y="4993"/>
                </a:lnTo>
                <a:lnTo>
                  <a:pt x="3727" y="4774"/>
                </a:lnTo>
                <a:lnTo>
                  <a:pt x="3873" y="4555"/>
                </a:lnTo>
                <a:lnTo>
                  <a:pt x="4019" y="4360"/>
                </a:lnTo>
                <a:lnTo>
                  <a:pt x="4189" y="4189"/>
                </a:lnTo>
                <a:lnTo>
                  <a:pt x="4360" y="4019"/>
                </a:lnTo>
                <a:lnTo>
                  <a:pt x="4555" y="3873"/>
                </a:lnTo>
                <a:lnTo>
                  <a:pt x="4774" y="3726"/>
                </a:lnTo>
                <a:lnTo>
                  <a:pt x="4993" y="3629"/>
                </a:lnTo>
                <a:lnTo>
                  <a:pt x="5237" y="3532"/>
                </a:lnTo>
                <a:lnTo>
                  <a:pt x="5480" y="3483"/>
                </a:lnTo>
                <a:lnTo>
                  <a:pt x="5724" y="3434"/>
                </a:lnTo>
                <a:lnTo>
                  <a:pt x="5992" y="3434"/>
                </a:lnTo>
                <a:lnTo>
                  <a:pt x="5992" y="3434"/>
                </a:lnTo>
                <a:lnTo>
                  <a:pt x="6260" y="3434"/>
                </a:lnTo>
                <a:lnTo>
                  <a:pt x="6503" y="3483"/>
                </a:lnTo>
                <a:lnTo>
                  <a:pt x="6747" y="3532"/>
                </a:lnTo>
                <a:lnTo>
                  <a:pt x="6990" y="3629"/>
                </a:lnTo>
                <a:lnTo>
                  <a:pt x="7209" y="3726"/>
                </a:lnTo>
                <a:lnTo>
                  <a:pt x="7429" y="3873"/>
                </a:lnTo>
                <a:lnTo>
                  <a:pt x="7623" y="4019"/>
                </a:lnTo>
                <a:lnTo>
                  <a:pt x="7794" y="4189"/>
                </a:lnTo>
                <a:lnTo>
                  <a:pt x="7964" y="4360"/>
                </a:lnTo>
                <a:lnTo>
                  <a:pt x="8111" y="4555"/>
                </a:lnTo>
                <a:lnTo>
                  <a:pt x="8257" y="4774"/>
                </a:lnTo>
                <a:lnTo>
                  <a:pt x="8354" y="4993"/>
                </a:lnTo>
                <a:lnTo>
                  <a:pt x="8452" y="5236"/>
                </a:lnTo>
                <a:lnTo>
                  <a:pt x="8500" y="5480"/>
                </a:lnTo>
                <a:lnTo>
                  <a:pt x="8549" y="5724"/>
                </a:lnTo>
                <a:lnTo>
                  <a:pt x="8549" y="5991"/>
                </a:lnTo>
                <a:lnTo>
                  <a:pt x="8549" y="5991"/>
                </a:lnTo>
                <a:lnTo>
                  <a:pt x="8549" y="6259"/>
                </a:lnTo>
                <a:lnTo>
                  <a:pt x="8500" y="6503"/>
                </a:lnTo>
                <a:lnTo>
                  <a:pt x="8452" y="6746"/>
                </a:lnTo>
                <a:lnTo>
                  <a:pt x="8354" y="6990"/>
                </a:lnTo>
                <a:lnTo>
                  <a:pt x="8257" y="7209"/>
                </a:lnTo>
                <a:lnTo>
                  <a:pt x="8111" y="7428"/>
                </a:lnTo>
                <a:lnTo>
                  <a:pt x="7964" y="7623"/>
                </a:lnTo>
                <a:lnTo>
                  <a:pt x="7794" y="7794"/>
                </a:lnTo>
                <a:lnTo>
                  <a:pt x="7623" y="7964"/>
                </a:lnTo>
                <a:lnTo>
                  <a:pt x="7429" y="8110"/>
                </a:lnTo>
                <a:lnTo>
                  <a:pt x="7209" y="8257"/>
                </a:lnTo>
                <a:lnTo>
                  <a:pt x="6990" y="8354"/>
                </a:lnTo>
                <a:lnTo>
                  <a:pt x="6747" y="8451"/>
                </a:lnTo>
                <a:lnTo>
                  <a:pt x="6503" y="8500"/>
                </a:lnTo>
                <a:lnTo>
                  <a:pt x="6260" y="8549"/>
                </a:lnTo>
                <a:lnTo>
                  <a:pt x="5992" y="8549"/>
                </a:lnTo>
                <a:lnTo>
                  <a:pt x="5992" y="854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9" name="Google Shape;979;p55"/>
          <p:cNvGrpSpPr/>
          <p:nvPr/>
        </p:nvGrpSpPr>
        <p:grpSpPr>
          <a:xfrm>
            <a:off x="3679335" y="566745"/>
            <a:ext cx="304994" cy="347621"/>
            <a:chOff x="4630125" y="278900"/>
            <a:chExt cx="400675" cy="456675"/>
          </a:xfrm>
        </p:grpSpPr>
        <p:sp>
          <p:nvSpPr>
            <p:cNvPr id="980" name="Google Shape;980;p55"/>
            <p:cNvSpPr/>
            <p:nvPr/>
          </p:nvSpPr>
          <p:spPr>
            <a:xfrm>
              <a:off x="4659350" y="328825"/>
              <a:ext cx="371450" cy="96850"/>
            </a:xfrm>
            <a:custGeom>
              <a:avLst/>
              <a:gdLst/>
              <a:ahLst/>
              <a:cxnLst/>
              <a:rect l="l" t="t" r="r" b="b"/>
              <a:pathLst>
                <a:path w="14858" h="3874" fill="none" extrusionOk="0">
                  <a:moveTo>
                    <a:pt x="12763" y="1"/>
                  </a:moveTo>
                  <a:lnTo>
                    <a:pt x="926" y="1"/>
                  </a:lnTo>
                  <a:lnTo>
                    <a:pt x="926" y="1"/>
                  </a:lnTo>
                  <a:lnTo>
                    <a:pt x="731" y="25"/>
                  </a:lnTo>
                  <a:lnTo>
                    <a:pt x="561" y="74"/>
                  </a:lnTo>
                  <a:lnTo>
                    <a:pt x="390" y="171"/>
                  </a:lnTo>
                  <a:lnTo>
                    <a:pt x="269" y="269"/>
                  </a:lnTo>
                  <a:lnTo>
                    <a:pt x="147" y="415"/>
                  </a:lnTo>
                  <a:lnTo>
                    <a:pt x="74" y="561"/>
                  </a:lnTo>
                  <a:lnTo>
                    <a:pt x="1" y="732"/>
                  </a:lnTo>
                  <a:lnTo>
                    <a:pt x="1" y="926"/>
                  </a:lnTo>
                  <a:lnTo>
                    <a:pt x="1" y="2948"/>
                  </a:lnTo>
                  <a:lnTo>
                    <a:pt x="1" y="2948"/>
                  </a:lnTo>
                  <a:lnTo>
                    <a:pt x="1" y="3143"/>
                  </a:lnTo>
                  <a:lnTo>
                    <a:pt x="74" y="3313"/>
                  </a:lnTo>
                  <a:lnTo>
                    <a:pt x="147" y="3459"/>
                  </a:lnTo>
                  <a:lnTo>
                    <a:pt x="269" y="3605"/>
                  </a:lnTo>
                  <a:lnTo>
                    <a:pt x="390" y="3727"/>
                  </a:lnTo>
                  <a:lnTo>
                    <a:pt x="561" y="3800"/>
                  </a:lnTo>
                  <a:lnTo>
                    <a:pt x="731" y="3849"/>
                  </a:lnTo>
                  <a:lnTo>
                    <a:pt x="926" y="3873"/>
                  </a:lnTo>
                  <a:lnTo>
                    <a:pt x="12763" y="3873"/>
                  </a:lnTo>
                  <a:lnTo>
                    <a:pt x="14857" y="1949"/>
                  </a:lnTo>
                  <a:lnTo>
                    <a:pt x="12763"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55"/>
            <p:cNvSpPr/>
            <p:nvPr/>
          </p:nvSpPr>
          <p:spPr>
            <a:xfrm>
              <a:off x="4630125" y="452425"/>
              <a:ext cx="371450" cy="96850"/>
            </a:xfrm>
            <a:custGeom>
              <a:avLst/>
              <a:gdLst/>
              <a:ahLst/>
              <a:cxnLst/>
              <a:rect l="l" t="t" r="r" b="b"/>
              <a:pathLst>
                <a:path w="14858" h="3874" fill="none" extrusionOk="0">
                  <a:moveTo>
                    <a:pt x="2095" y="1"/>
                  </a:moveTo>
                  <a:lnTo>
                    <a:pt x="13932" y="1"/>
                  </a:lnTo>
                  <a:lnTo>
                    <a:pt x="13932" y="1"/>
                  </a:lnTo>
                  <a:lnTo>
                    <a:pt x="14126" y="25"/>
                  </a:lnTo>
                  <a:lnTo>
                    <a:pt x="14297" y="74"/>
                  </a:lnTo>
                  <a:lnTo>
                    <a:pt x="14467" y="147"/>
                  </a:lnTo>
                  <a:lnTo>
                    <a:pt x="14589" y="269"/>
                  </a:lnTo>
                  <a:lnTo>
                    <a:pt x="14711" y="415"/>
                  </a:lnTo>
                  <a:lnTo>
                    <a:pt x="14784" y="561"/>
                  </a:lnTo>
                  <a:lnTo>
                    <a:pt x="14857" y="732"/>
                  </a:lnTo>
                  <a:lnTo>
                    <a:pt x="14857" y="926"/>
                  </a:lnTo>
                  <a:lnTo>
                    <a:pt x="14857" y="2948"/>
                  </a:lnTo>
                  <a:lnTo>
                    <a:pt x="14857" y="2948"/>
                  </a:lnTo>
                  <a:lnTo>
                    <a:pt x="14857" y="3143"/>
                  </a:lnTo>
                  <a:lnTo>
                    <a:pt x="14784" y="3313"/>
                  </a:lnTo>
                  <a:lnTo>
                    <a:pt x="14711" y="3459"/>
                  </a:lnTo>
                  <a:lnTo>
                    <a:pt x="14589" y="3605"/>
                  </a:lnTo>
                  <a:lnTo>
                    <a:pt x="14467" y="3703"/>
                  </a:lnTo>
                  <a:lnTo>
                    <a:pt x="14297" y="3800"/>
                  </a:lnTo>
                  <a:lnTo>
                    <a:pt x="14126" y="3849"/>
                  </a:lnTo>
                  <a:lnTo>
                    <a:pt x="13932" y="3873"/>
                  </a:lnTo>
                  <a:lnTo>
                    <a:pt x="2095" y="3873"/>
                  </a:lnTo>
                  <a:lnTo>
                    <a:pt x="1" y="1925"/>
                  </a:lnTo>
                  <a:lnTo>
                    <a:pt x="2095"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55"/>
            <p:cNvSpPr/>
            <p:nvPr/>
          </p:nvSpPr>
          <p:spPr>
            <a:xfrm>
              <a:off x="4808525" y="278900"/>
              <a:ext cx="43875" cy="49950"/>
            </a:xfrm>
            <a:custGeom>
              <a:avLst/>
              <a:gdLst/>
              <a:ahLst/>
              <a:cxnLst/>
              <a:rect l="l" t="t" r="r" b="b"/>
              <a:pathLst>
                <a:path w="1755" h="1998" fill="none" extrusionOk="0">
                  <a:moveTo>
                    <a:pt x="1754" y="1998"/>
                  </a:moveTo>
                  <a:lnTo>
                    <a:pt x="1754" y="585"/>
                  </a:lnTo>
                  <a:lnTo>
                    <a:pt x="1754" y="585"/>
                  </a:lnTo>
                  <a:lnTo>
                    <a:pt x="1754" y="464"/>
                  </a:lnTo>
                  <a:lnTo>
                    <a:pt x="1730" y="366"/>
                  </a:lnTo>
                  <a:lnTo>
                    <a:pt x="1657" y="269"/>
                  </a:lnTo>
                  <a:lnTo>
                    <a:pt x="1584" y="171"/>
                  </a:lnTo>
                  <a:lnTo>
                    <a:pt x="1511" y="98"/>
                  </a:lnTo>
                  <a:lnTo>
                    <a:pt x="1413" y="49"/>
                  </a:lnTo>
                  <a:lnTo>
                    <a:pt x="1291" y="25"/>
                  </a:lnTo>
                  <a:lnTo>
                    <a:pt x="1194" y="1"/>
                  </a:lnTo>
                  <a:lnTo>
                    <a:pt x="561" y="1"/>
                  </a:lnTo>
                  <a:lnTo>
                    <a:pt x="561" y="1"/>
                  </a:lnTo>
                  <a:lnTo>
                    <a:pt x="463" y="25"/>
                  </a:lnTo>
                  <a:lnTo>
                    <a:pt x="342" y="49"/>
                  </a:lnTo>
                  <a:lnTo>
                    <a:pt x="244" y="98"/>
                  </a:lnTo>
                  <a:lnTo>
                    <a:pt x="171" y="171"/>
                  </a:lnTo>
                  <a:lnTo>
                    <a:pt x="98" y="269"/>
                  </a:lnTo>
                  <a:lnTo>
                    <a:pt x="25" y="366"/>
                  </a:lnTo>
                  <a:lnTo>
                    <a:pt x="1" y="464"/>
                  </a:lnTo>
                  <a:lnTo>
                    <a:pt x="1" y="585"/>
                  </a:lnTo>
                  <a:lnTo>
                    <a:pt x="1" y="1998"/>
                  </a:lnTo>
                  <a:lnTo>
                    <a:pt x="1754" y="199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55"/>
            <p:cNvSpPr/>
            <p:nvPr/>
          </p:nvSpPr>
          <p:spPr>
            <a:xfrm>
              <a:off x="4808525" y="549250"/>
              <a:ext cx="43875" cy="186325"/>
            </a:xfrm>
            <a:custGeom>
              <a:avLst/>
              <a:gdLst/>
              <a:ahLst/>
              <a:cxnLst/>
              <a:rect l="l" t="t" r="r" b="b"/>
              <a:pathLst>
                <a:path w="1755" h="7453" fill="none" extrusionOk="0">
                  <a:moveTo>
                    <a:pt x="1" y="0"/>
                  </a:moveTo>
                  <a:lnTo>
                    <a:pt x="1" y="7453"/>
                  </a:lnTo>
                  <a:lnTo>
                    <a:pt x="1754" y="7453"/>
                  </a:lnTo>
                  <a:lnTo>
                    <a:pt x="1754" y="0"/>
                  </a:lnTo>
                  <a:lnTo>
                    <a:pt x="1"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4" name="Google Shape;984;p55"/>
          <p:cNvSpPr/>
          <p:nvPr/>
        </p:nvSpPr>
        <p:spPr>
          <a:xfrm>
            <a:off x="4168770" y="588078"/>
            <a:ext cx="349486" cy="304975"/>
          </a:xfrm>
          <a:custGeom>
            <a:avLst/>
            <a:gdLst/>
            <a:ahLst/>
            <a:cxnLst/>
            <a:rect l="l" t="t" r="r" b="b"/>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85" name="Google Shape;985;p55"/>
          <p:cNvGrpSpPr/>
          <p:nvPr/>
        </p:nvGrpSpPr>
        <p:grpSpPr>
          <a:xfrm>
            <a:off x="608826" y="1061734"/>
            <a:ext cx="310532" cy="378678"/>
            <a:chOff x="596350" y="929175"/>
            <a:chExt cx="407950" cy="497475"/>
          </a:xfrm>
        </p:grpSpPr>
        <p:sp>
          <p:nvSpPr>
            <p:cNvPr id="986" name="Google Shape;986;p55"/>
            <p:cNvSpPr/>
            <p:nvPr/>
          </p:nvSpPr>
          <p:spPr>
            <a:xfrm>
              <a:off x="596350" y="953550"/>
              <a:ext cx="387250" cy="473100"/>
            </a:xfrm>
            <a:custGeom>
              <a:avLst/>
              <a:gdLst/>
              <a:ahLst/>
              <a:cxnLst/>
              <a:rect l="l" t="t" r="r" b="b"/>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55"/>
            <p:cNvSpPr/>
            <p:nvPr/>
          </p:nvSpPr>
          <p:spPr>
            <a:xfrm>
              <a:off x="626775" y="929175"/>
              <a:ext cx="377525" cy="462775"/>
            </a:xfrm>
            <a:custGeom>
              <a:avLst/>
              <a:gdLst/>
              <a:ahLst/>
              <a:cxnLst/>
              <a:rect l="l" t="t" r="r" b="b"/>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55"/>
            <p:cNvSpPr/>
            <p:nvPr/>
          </p:nvSpPr>
          <p:spPr>
            <a:xfrm>
              <a:off x="688900" y="1256150"/>
              <a:ext cx="133975" cy="25"/>
            </a:xfrm>
            <a:custGeom>
              <a:avLst/>
              <a:gdLst/>
              <a:ahLst/>
              <a:cxnLst/>
              <a:rect l="l" t="t" r="r" b="b"/>
              <a:pathLst>
                <a:path w="5359" h="1" fill="none" extrusionOk="0">
                  <a:moveTo>
                    <a:pt x="5358"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55"/>
            <p:cNvSpPr/>
            <p:nvPr/>
          </p:nvSpPr>
          <p:spPr>
            <a:xfrm>
              <a:off x="688900" y="1201350"/>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55"/>
            <p:cNvSpPr/>
            <p:nvPr/>
          </p:nvSpPr>
          <p:spPr>
            <a:xfrm>
              <a:off x="688900" y="1145950"/>
              <a:ext cx="255750" cy="25"/>
            </a:xfrm>
            <a:custGeom>
              <a:avLst/>
              <a:gdLst/>
              <a:ahLst/>
              <a:cxnLst/>
              <a:rect l="l" t="t" r="r" b="b"/>
              <a:pathLst>
                <a:path w="10230" h="1" fill="none" extrusionOk="0">
                  <a:moveTo>
                    <a:pt x="10229"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55"/>
            <p:cNvSpPr/>
            <p:nvPr/>
          </p:nvSpPr>
          <p:spPr>
            <a:xfrm>
              <a:off x="688900" y="1090525"/>
              <a:ext cx="255750" cy="25"/>
            </a:xfrm>
            <a:custGeom>
              <a:avLst/>
              <a:gdLst/>
              <a:ahLst/>
              <a:cxnLst/>
              <a:rect l="l" t="t" r="r" b="b"/>
              <a:pathLst>
                <a:path w="10230" h="1" fill="none" extrusionOk="0">
                  <a:moveTo>
                    <a:pt x="1022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55"/>
            <p:cNvSpPr/>
            <p:nvPr/>
          </p:nvSpPr>
          <p:spPr>
            <a:xfrm>
              <a:off x="920250" y="929175"/>
              <a:ext cx="84050" cy="84050"/>
            </a:xfrm>
            <a:custGeom>
              <a:avLst/>
              <a:gdLst/>
              <a:ahLst/>
              <a:cxnLst/>
              <a:rect l="l" t="t" r="r" b="b"/>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3" name="Google Shape;993;p55"/>
          <p:cNvGrpSpPr/>
          <p:nvPr/>
        </p:nvGrpSpPr>
        <p:grpSpPr>
          <a:xfrm>
            <a:off x="1627064" y="1116902"/>
            <a:ext cx="316126" cy="270683"/>
            <a:chOff x="1934025" y="1001650"/>
            <a:chExt cx="415300" cy="355600"/>
          </a:xfrm>
        </p:grpSpPr>
        <p:sp>
          <p:nvSpPr>
            <p:cNvPr id="994" name="Google Shape;994;p5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5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5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5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8" name="Google Shape;998;p55"/>
          <p:cNvSpPr/>
          <p:nvPr/>
        </p:nvSpPr>
        <p:spPr>
          <a:xfrm>
            <a:off x="2137830" y="1094183"/>
            <a:ext cx="317953" cy="316107"/>
          </a:xfrm>
          <a:custGeom>
            <a:avLst/>
            <a:gdLst/>
            <a:ahLst/>
            <a:cxnLst/>
            <a:rect l="l" t="t" r="r" b="b"/>
            <a:pathLst>
              <a:path w="16708" h="16611" fill="none" extrusionOk="0">
                <a:moveTo>
                  <a:pt x="414" y="8842"/>
                </a:moveTo>
                <a:lnTo>
                  <a:pt x="8403" y="1048"/>
                </a:lnTo>
                <a:lnTo>
                  <a:pt x="8403" y="1048"/>
                </a:lnTo>
                <a:lnTo>
                  <a:pt x="8500" y="951"/>
                </a:lnTo>
                <a:lnTo>
                  <a:pt x="8597" y="829"/>
                </a:lnTo>
                <a:lnTo>
                  <a:pt x="8865" y="658"/>
                </a:lnTo>
                <a:lnTo>
                  <a:pt x="9158" y="488"/>
                </a:lnTo>
                <a:lnTo>
                  <a:pt x="9450" y="317"/>
                </a:lnTo>
                <a:lnTo>
                  <a:pt x="9450" y="317"/>
                </a:lnTo>
                <a:lnTo>
                  <a:pt x="9839" y="171"/>
                </a:lnTo>
                <a:lnTo>
                  <a:pt x="10180" y="74"/>
                </a:lnTo>
                <a:lnTo>
                  <a:pt x="10497" y="25"/>
                </a:lnTo>
                <a:lnTo>
                  <a:pt x="10814" y="1"/>
                </a:lnTo>
                <a:lnTo>
                  <a:pt x="15344" y="1"/>
                </a:lnTo>
                <a:lnTo>
                  <a:pt x="15344" y="1"/>
                </a:lnTo>
                <a:lnTo>
                  <a:pt x="15465" y="1"/>
                </a:lnTo>
                <a:lnTo>
                  <a:pt x="15587" y="49"/>
                </a:lnTo>
                <a:lnTo>
                  <a:pt x="15855" y="122"/>
                </a:lnTo>
                <a:lnTo>
                  <a:pt x="16099" y="269"/>
                </a:lnTo>
                <a:lnTo>
                  <a:pt x="16294" y="415"/>
                </a:lnTo>
                <a:lnTo>
                  <a:pt x="16294" y="415"/>
                </a:lnTo>
                <a:lnTo>
                  <a:pt x="16391" y="537"/>
                </a:lnTo>
                <a:lnTo>
                  <a:pt x="16488" y="658"/>
                </a:lnTo>
                <a:lnTo>
                  <a:pt x="16561" y="780"/>
                </a:lnTo>
                <a:lnTo>
                  <a:pt x="16610" y="902"/>
                </a:lnTo>
                <a:lnTo>
                  <a:pt x="16659" y="1048"/>
                </a:lnTo>
                <a:lnTo>
                  <a:pt x="16683" y="1170"/>
                </a:lnTo>
                <a:lnTo>
                  <a:pt x="16708" y="1486"/>
                </a:lnTo>
                <a:lnTo>
                  <a:pt x="16708" y="5992"/>
                </a:lnTo>
                <a:lnTo>
                  <a:pt x="16708" y="5992"/>
                </a:lnTo>
                <a:lnTo>
                  <a:pt x="16683" y="6309"/>
                </a:lnTo>
                <a:lnTo>
                  <a:pt x="16635" y="6625"/>
                </a:lnTo>
                <a:lnTo>
                  <a:pt x="16537" y="6942"/>
                </a:lnTo>
                <a:lnTo>
                  <a:pt x="16391" y="7258"/>
                </a:lnTo>
                <a:lnTo>
                  <a:pt x="16391" y="7258"/>
                </a:lnTo>
                <a:lnTo>
                  <a:pt x="16342" y="7453"/>
                </a:lnTo>
                <a:lnTo>
                  <a:pt x="16294" y="7624"/>
                </a:lnTo>
                <a:lnTo>
                  <a:pt x="16196" y="7770"/>
                </a:lnTo>
                <a:lnTo>
                  <a:pt x="16123" y="7916"/>
                </a:lnTo>
                <a:lnTo>
                  <a:pt x="15928" y="8160"/>
                </a:lnTo>
                <a:lnTo>
                  <a:pt x="15758" y="8403"/>
                </a:lnTo>
                <a:lnTo>
                  <a:pt x="7891" y="16197"/>
                </a:lnTo>
                <a:lnTo>
                  <a:pt x="7891" y="16197"/>
                </a:lnTo>
                <a:lnTo>
                  <a:pt x="7794" y="16294"/>
                </a:lnTo>
                <a:lnTo>
                  <a:pt x="7696" y="16392"/>
                </a:lnTo>
                <a:lnTo>
                  <a:pt x="7574" y="16465"/>
                </a:lnTo>
                <a:lnTo>
                  <a:pt x="7453" y="16513"/>
                </a:lnTo>
                <a:lnTo>
                  <a:pt x="7185" y="16586"/>
                </a:lnTo>
                <a:lnTo>
                  <a:pt x="6941" y="16611"/>
                </a:lnTo>
                <a:lnTo>
                  <a:pt x="6941" y="16611"/>
                </a:lnTo>
                <a:lnTo>
                  <a:pt x="6649" y="16586"/>
                </a:lnTo>
                <a:lnTo>
                  <a:pt x="6503" y="16562"/>
                </a:lnTo>
                <a:lnTo>
                  <a:pt x="6381" y="16513"/>
                </a:lnTo>
                <a:lnTo>
                  <a:pt x="6235" y="16465"/>
                </a:lnTo>
                <a:lnTo>
                  <a:pt x="6113" y="16392"/>
                </a:lnTo>
                <a:lnTo>
                  <a:pt x="5991" y="16294"/>
                </a:lnTo>
                <a:lnTo>
                  <a:pt x="5894" y="16197"/>
                </a:lnTo>
                <a:lnTo>
                  <a:pt x="414" y="10839"/>
                </a:lnTo>
                <a:lnTo>
                  <a:pt x="414" y="10839"/>
                </a:lnTo>
                <a:lnTo>
                  <a:pt x="268" y="10595"/>
                </a:lnTo>
                <a:lnTo>
                  <a:pt x="122" y="10352"/>
                </a:lnTo>
                <a:lnTo>
                  <a:pt x="24" y="10108"/>
                </a:lnTo>
                <a:lnTo>
                  <a:pt x="0" y="10011"/>
                </a:lnTo>
                <a:lnTo>
                  <a:pt x="0" y="9889"/>
                </a:lnTo>
                <a:lnTo>
                  <a:pt x="0" y="9889"/>
                </a:lnTo>
                <a:lnTo>
                  <a:pt x="0" y="9718"/>
                </a:lnTo>
                <a:lnTo>
                  <a:pt x="24" y="9597"/>
                </a:lnTo>
                <a:lnTo>
                  <a:pt x="122" y="9329"/>
                </a:lnTo>
                <a:lnTo>
                  <a:pt x="268" y="9061"/>
                </a:lnTo>
                <a:lnTo>
                  <a:pt x="414" y="8842"/>
                </a:lnTo>
                <a:lnTo>
                  <a:pt x="414" y="8842"/>
                </a:lnTo>
                <a:close/>
                <a:moveTo>
                  <a:pt x="12519" y="4190"/>
                </a:moveTo>
                <a:lnTo>
                  <a:pt x="12519" y="4190"/>
                </a:lnTo>
                <a:lnTo>
                  <a:pt x="12689" y="4336"/>
                </a:lnTo>
                <a:lnTo>
                  <a:pt x="12859" y="4433"/>
                </a:lnTo>
                <a:lnTo>
                  <a:pt x="13030" y="4482"/>
                </a:lnTo>
                <a:lnTo>
                  <a:pt x="13249" y="4482"/>
                </a:lnTo>
                <a:lnTo>
                  <a:pt x="13249" y="4482"/>
                </a:lnTo>
                <a:lnTo>
                  <a:pt x="13444" y="4482"/>
                </a:lnTo>
                <a:lnTo>
                  <a:pt x="13615" y="4433"/>
                </a:lnTo>
                <a:lnTo>
                  <a:pt x="13761" y="4336"/>
                </a:lnTo>
                <a:lnTo>
                  <a:pt x="13882" y="4190"/>
                </a:lnTo>
                <a:lnTo>
                  <a:pt x="13882" y="4190"/>
                </a:lnTo>
                <a:lnTo>
                  <a:pt x="14029" y="4044"/>
                </a:lnTo>
                <a:lnTo>
                  <a:pt x="14102" y="3873"/>
                </a:lnTo>
                <a:lnTo>
                  <a:pt x="14150" y="3727"/>
                </a:lnTo>
                <a:lnTo>
                  <a:pt x="14175" y="3557"/>
                </a:lnTo>
                <a:lnTo>
                  <a:pt x="14175" y="3557"/>
                </a:lnTo>
                <a:lnTo>
                  <a:pt x="14150" y="3362"/>
                </a:lnTo>
                <a:lnTo>
                  <a:pt x="14102" y="3167"/>
                </a:lnTo>
                <a:lnTo>
                  <a:pt x="14029" y="2996"/>
                </a:lnTo>
                <a:lnTo>
                  <a:pt x="13882" y="2850"/>
                </a:lnTo>
                <a:lnTo>
                  <a:pt x="13882" y="2850"/>
                </a:lnTo>
                <a:lnTo>
                  <a:pt x="13761" y="2728"/>
                </a:lnTo>
                <a:lnTo>
                  <a:pt x="13615" y="2655"/>
                </a:lnTo>
                <a:lnTo>
                  <a:pt x="13444" y="2582"/>
                </a:lnTo>
                <a:lnTo>
                  <a:pt x="13249" y="2558"/>
                </a:lnTo>
                <a:lnTo>
                  <a:pt x="13249" y="2558"/>
                </a:lnTo>
                <a:lnTo>
                  <a:pt x="13030" y="2582"/>
                </a:lnTo>
                <a:lnTo>
                  <a:pt x="12859" y="2655"/>
                </a:lnTo>
                <a:lnTo>
                  <a:pt x="12689" y="2728"/>
                </a:lnTo>
                <a:lnTo>
                  <a:pt x="12519" y="2850"/>
                </a:lnTo>
                <a:lnTo>
                  <a:pt x="12519" y="2850"/>
                </a:lnTo>
                <a:lnTo>
                  <a:pt x="12445" y="2996"/>
                </a:lnTo>
                <a:lnTo>
                  <a:pt x="12372" y="3167"/>
                </a:lnTo>
                <a:lnTo>
                  <a:pt x="12324" y="3362"/>
                </a:lnTo>
                <a:lnTo>
                  <a:pt x="12324" y="3557"/>
                </a:lnTo>
                <a:lnTo>
                  <a:pt x="12324" y="3557"/>
                </a:lnTo>
                <a:lnTo>
                  <a:pt x="12324" y="3727"/>
                </a:lnTo>
                <a:lnTo>
                  <a:pt x="12372" y="3873"/>
                </a:lnTo>
                <a:lnTo>
                  <a:pt x="12445" y="4044"/>
                </a:lnTo>
                <a:lnTo>
                  <a:pt x="12519" y="4190"/>
                </a:lnTo>
                <a:lnTo>
                  <a:pt x="12519" y="419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55"/>
          <p:cNvSpPr/>
          <p:nvPr/>
        </p:nvSpPr>
        <p:spPr>
          <a:xfrm>
            <a:off x="2649966" y="1109940"/>
            <a:ext cx="317040" cy="284594"/>
          </a:xfrm>
          <a:custGeom>
            <a:avLst/>
            <a:gdLst/>
            <a:ahLst/>
            <a:cxnLst/>
            <a:rect l="l" t="t" r="r" b="b"/>
            <a:pathLst>
              <a:path w="16660" h="14955" fill="none" extrusionOk="0">
                <a:moveTo>
                  <a:pt x="12373" y="1"/>
                </a:moveTo>
                <a:lnTo>
                  <a:pt x="12373" y="1"/>
                </a:lnTo>
                <a:lnTo>
                  <a:pt x="12032" y="1"/>
                </a:lnTo>
                <a:lnTo>
                  <a:pt x="11691" y="49"/>
                </a:lnTo>
                <a:lnTo>
                  <a:pt x="11350" y="123"/>
                </a:lnTo>
                <a:lnTo>
                  <a:pt x="11033" y="196"/>
                </a:lnTo>
                <a:lnTo>
                  <a:pt x="10716" y="317"/>
                </a:lnTo>
                <a:lnTo>
                  <a:pt x="10424" y="464"/>
                </a:lnTo>
                <a:lnTo>
                  <a:pt x="10132" y="610"/>
                </a:lnTo>
                <a:lnTo>
                  <a:pt x="9864" y="804"/>
                </a:lnTo>
                <a:lnTo>
                  <a:pt x="9620" y="999"/>
                </a:lnTo>
                <a:lnTo>
                  <a:pt x="9377" y="1219"/>
                </a:lnTo>
                <a:lnTo>
                  <a:pt x="9158" y="1462"/>
                </a:lnTo>
                <a:lnTo>
                  <a:pt x="8939" y="1706"/>
                </a:lnTo>
                <a:lnTo>
                  <a:pt x="8768" y="1974"/>
                </a:lnTo>
                <a:lnTo>
                  <a:pt x="8598" y="2266"/>
                </a:lnTo>
                <a:lnTo>
                  <a:pt x="8451" y="2558"/>
                </a:lnTo>
                <a:lnTo>
                  <a:pt x="8330" y="2850"/>
                </a:lnTo>
                <a:lnTo>
                  <a:pt x="8330" y="2850"/>
                </a:lnTo>
                <a:lnTo>
                  <a:pt x="8208" y="2558"/>
                </a:lnTo>
                <a:lnTo>
                  <a:pt x="8062" y="2266"/>
                </a:lnTo>
                <a:lnTo>
                  <a:pt x="7891" y="1974"/>
                </a:lnTo>
                <a:lnTo>
                  <a:pt x="7721" y="1706"/>
                </a:lnTo>
                <a:lnTo>
                  <a:pt x="7502" y="1462"/>
                </a:lnTo>
                <a:lnTo>
                  <a:pt x="7282" y="1219"/>
                </a:lnTo>
                <a:lnTo>
                  <a:pt x="7039" y="999"/>
                </a:lnTo>
                <a:lnTo>
                  <a:pt x="6795" y="804"/>
                </a:lnTo>
                <a:lnTo>
                  <a:pt x="6527" y="610"/>
                </a:lnTo>
                <a:lnTo>
                  <a:pt x="6235" y="464"/>
                </a:lnTo>
                <a:lnTo>
                  <a:pt x="5943" y="317"/>
                </a:lnTo>
                <a:lnTo>
                  <a:pt x="5626" y="196"/>
                </a:lnTo>
                <a:lnTo>
                  <a:pt x="5310" y="123"/>
                </a:lnTo>
                <a:lnTo>
                  <a:pt x="4969" y="49"/>
                </a:lnTo>
                <a:lnTo>
                  <a:pt x="4628" y="1"/>
                </a:lnTo>
                <a:lnTo>
                  <a:pt x="4287" y="1"/>
                </a:lnTo>
                <a:lnTo>
                  <a:pt x="4287" y="1"/>
                </a:lnTo>
                <a:lnTo>
                  <a:pt x="3848" y="25"/>
                </a:lnTo>
                <a:lnTo>
                  <a:pt x="3434" y="74"/>
                </a:lnTo>
                <a:lnTo>
                  <a:pt x="3020" y="196"/>
                </a:lnTo>
                <a:lnTo>
                  <a:pt x="2606" y="342"/>
                </a:lnTo>
                <a:lnTo>
                  <a:pt x="2241" y="512"/>
                </a:lnTo>
                <a:lnTo>
                  <a:pt x="1900" y="731"/>
                </a:lnTo>
                <a:lnTo>
                  <a:pt x="1559" y="975"/>
                </a:lnTo>
                <a:lnTo>
                  <a:pt x="1267" y="1243"/>
                </a:lnTo>
                <a:lnTo>
                  <a:pt x="974" y="1560"/>
                </a:lnTo>
                <a:lnTo>
                  <a:pt x="731" y="1876"/>
                </a:lnTo>
                <a:lnTo>
                  <a:pt x="512" y="2241"/>
                </a:lnTo>
                <a:lnTo>
                  <a:pt x="341" y="2607"/>
                </a:lnTo>
                <a:lnTo>
                  <a:pt x="195" y="2996"/>
                </a:lnTo>
                <a:lnTo>
                  <a:pt x="98" y="3410"/>
                </a:lnTo>
                <a:lnTo>
                  <a:pt x="25" y="3849"/>
                </a:lnTo>
                <a:lnTo>
                  <a:pt x="0" y="4287"/>
                </a:lnTo>
                <a:lnTo>
                  <a:pt x="0" y="4287"/>
                </a:lnTo>
                <a:lnTo>
                  <a:pt x="0" y="4580"/>
                </a:lnTo>
                <a:lnTo>
                  <a:pt x="25" y="4872"/>
                </a:lnTo>
                <a:lnTo>
                  <a:pt x="122" y="5432"/>
                </a:lnTo>
                <a:lnTo>
                  <a:pt x="244" y="5992"/>
                </a:lnTo>
                <a:lnTo>
                  <a:pt x="439" y="6528"/>
                </a:lnTo>
                <a:lnTo>
                  <a:pt x="658" y="7039"/>
                </a:lnTo>
                <a:lnTo>
                  <a:pt x="926" y="7526"/>
                </a:lnTo>
                <a:lnTo>
                  <a:pt x="1194" y="7989"/>
                </a:lnTo>
                <a:lnTo>
                  <a:pt x="1510" y="8452"/>
                </a:lnTo>
                <a:lnTo>
                  <a:pt x="1851" y="8890"/>
                </a:lnTo>
                <a:lnTo>
                  <a:pt x="2192" y="9304"/>
                </a:lnTo>
                <a:lnTo>
                  <a:pt x="2558" y="9718"/>
                </a:lnTo>
                <a:lnTo>
                  <a:pt x="2923" y="10108"/>
                </a:lnTo>
                <a:lnTo>
                  <a:pt x="3629" y="10839"/>
                </a:lnTo>
                <a:lnTo>
                  <a:pt x="4287" y="11496"/>
                </a:lnTo>
                <a:lnTo>
                  <a:pt x="4287" y="11496"/>
                </a:lnTo>
                <a:lnTo>
                  <a:pt x="4847" y="12032"/>
                </a:lnTo>
                <a:lnTo>
                  <a:pt x="5480" y="12592"/>
                </a:lnTo>
                <a:lnTo>
                  <a:pt x="6820" y="13737"/>
                </a:lnTo>
                <a:lnTo>
                  <a:pt x="7891" y="14614"/>
                </a:lnTo>
                <a:lnTo>
                  <a:pt x="8330" y="14955"/>
                </a:lnTo>
                <a:lnTo>
                  <a:pt x="8330" y="14955"/>
                </a:lnTo>
                <a:lnTo>
                  <a:pt x="8768" y="14614"/>
                </a:lnTo>
                <a:lnTo>
                  <a:pt x="9815" y="13761"/>
                </a:lnTo>
                <a:lnTo>
                  <a:pt x="11155" y="12617"/>
                </a:lnTo>
                <a:lnTo>
                  <a:pt x="11788" y="12056"/>
                </a:lnTo>
                <a:lnTo>
                  <a:pt x="12373" y="11496"/>
                </a:lnTo>
                <a:lnTo>
                  <a:pt x="12373" y="11496"/>
                </a:lnTo>
                <a:lnTo>
                  <a:pt x="13030" y="10839"/>
                </a:lnTo>
                <a:lnTo>
                  <a:pt x="13736" y="10108"/>
                </a:lnTo>
                <a:lnTo>
                  <a:pt x="14102" y="9718"/>
                </a:lnTo>
                <a:lnTo>
                  <a:pt x="14467" y="9304"/>
                </a:lnTo>
                <a:lnTo>
                  <a:pt x="14808" y="8890"/>
                </a:lnTo>
                <a:lnTo>
                  <a:pt x="15149" y="8452"/>
                </a:lnTo>
                <a:lnTo>
                  <a:pt x="15466" y="7989"/>
                </a:lnTo>
                <a:lnTo>
                  <a:pt x="15734" y="7526"/>
                </a:lnTo>
                <a:lnTo>
                  <a:pt x="16001" y="7039"/>
                </a:lnTo>
                <a:lnTo>
                  <a:pt x="16221" y="6528"/>
                </a:lnTo>
                <a:lnTo>
                  <a:pt x="16416" y="5992"/>
                </a:lnTo>
                <a:lnTo>
                  <a:pt x="16537" y="5432"/>
                </a:lnTo>
                <a:lnTo>
                  <a:pt x="16635" y="4872"/>
                </a:lnTo>
                <a:lnTo>
                  <a:pt x="16659" y="4580"/>
                </a:lnTo>
                <a:lnTo>
                  <a:pt x="16659" y="4287"/>
                </a:lnTo>
                <a:lnTo>
                  <a:pt x="16659" y="4287"/>
                </a:lnTo>
                <a:lnTo>
                  <a:pt x="16635" y="3849"/>
                </a:lnTo>
                <a:lnTo>
                  <a:pt x="16562" y="3410"/>
                </a:lnTo>
                <a:lnTo>
                  <a:pt x="16464" y="2996"/>
                </a:lnTo>
                <a:lnTo>
                  <a:pt x="16318" y="2607"/>
                </a:lnTo>
                <a:lnTo>
                  <a:pt x="16148" y="2241"/>
                </a:lnTo>
                <a:lnTo>
                  <a:pt x="15928" y="1876"/>
                </a:lnTo>
                <a:lnTo>
                  <a:pt x="15685" y="1560"/>
                </a:lnTo>
                <a:lnTo>
                  <a:pt x="15393" y="1243"/>
                </a:lnTo>
                <a:lnTo>
                  <a:pt x="15100" y="975"/>
                </a:lnTo>
                <a:lnTo>
                  <a:pt x="14759" y="731"/>
                </a:lnTo>
                <a:lnTo>
                  <a:pt x="14418" y="512"/>
                </a:lnTo>
                <a:lnTo>
                  <a:pt x="14053" y="342"/>
                </a:lnTo>
                <a:lnTo>
                  <a:pt x="13639" y="196"/>
                </a:lnTo>
                <a:lnTo>
                  <a:pt x="13225" y="74"/>
                </a:lnTo>
                <a:lnTo>
                  <a:pt x="12811" y="25"/>
                </a:lnTo>
                <a:lnTo>
                  <a:pt x="12373" y="1"/>
                </a:lnTo>
                <a:lnTo>
                  <a:pt x="12373"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55"/>
          <p:cNvSpPr/>
          <p:nvPr/>
        </p:nvSpPr>
        <p:spPr>
          <a:xfrm>
            <a:off x="3166269" y="1112261"/>
            <a:ext cx="307772" cy="279950"/>
          </a:xfrm>
          <a:custGeom>
            <a:avLst/>
            <a:gdLst/>
            <a:ahLst/>
            <a:cxnLst/>
            <a:rect l="l" t="t" r="r" b="b"/>
            <a:pathLst>
              <a:path w="16173" h="14711" fill="none" extrusionOk="0">
                <a:moveTo>
                  <a:pt x="8087" y="1"/>
                </a:moveTo>
                <a:lnTo>
                  <a:pt x="8087" y="1"/>
                </a:lnTo>
                <a:lnTo>
                  <a:pt x="7672" y="1"/>
                </a:lnTo>
                <a:lnTo>
                  <a:pt x="7258" y="25"/>
                </a:lnTo>
                <a:lnTo>
                  <a:pt x="6844" y="74"/>
                </a:lnTo>
                <a:lnTo>
                  <a:pt x="6455" y="122"/>
                </a:lnTo>
                <a:lnTo>
                  <a:pt x="6065" y="195"/>
                </a:lnTo>
                <a:lnTo>
                  <a:pt x="5675" y="293"/>
                </a:lnTo>
                <a:lnTo>
                  <a:pt x="5310" y="415"/>
                </a:lnTo>
                <a:lnTo>
                  <a:pt x="4945" y="536"/>
                </a:lnTo>
                <a:lnTo>
                  <a:pt x="4579" y="658"/>
                </a:lnTo>
                <a:lnTo>
                  <a:pt x="4238" y="829"/>
                </a:lnTo>
                <a:lnTo>
                  <a:pt x="3897" y="975"/>
                </a:lnTo>
                <a:lnTo>
                  <a:pt x="3557" y="1170"/>
                </a:lnTo>
                <a:lnTo>
                  <a:pt x="3240" y="1364"/>
                </a:lnTo>
                <a:lnTo>
                  <a:pt x="2948" y="1559"/>
                </a:lnTo>
                <a:lnTo>
                  <a:pt x="2655" y="1778"/>
                </a:lnTo>
                <a:lnTo>
                  <a:pt x="2363" y="1998"/>
                </a:lnTo>
                <a:lnTo>
                  <a:pt x="2095" y="2241"/>
                </a:lnTo>
                <a:lnTo>
                  <a:pt x="1852" y="2485"/>
                </a:lnTo>
                <a:lnTo>
                  <a:pt x="1608" y="2753"/>
                </a:lnTo>
                <a:lnTo>
                  <a:pt x="1389" y="3021"/>
                </a:lnTo>
                <a:lnTo>
                  <a:pt x="1170" y="3288"/>
                </a:lnTo>
                <a:lnTo>
                  <a:pt x="975" y="3581"/>
                </a:lnTo>
                <a:lnTo>
                  <a:pt x="804" y="3873"/>
                </a:lnTo>
                <a:lnTo>
                  <a:pt x="634" y="4190"/>
                </a:lnTo>
                <a:lnTo>
                  <a:pt x="488" y="4506"/>
                </a:lnTo>
                <a:lnTo>
                  <a:pt x="366" y="4823"/>
                </a:lnTo>
                <a:lnTo>
                  <a:pt x="244" y="5139"/>
                </a:lnTo>
                <a:lnTo>
                  <a:pt x="171" y="5480"/>
                </a:lnTo>
                <a:lnTo>
                  <a:pt x="98" y="5821"/>
                </a:lnTo>
                <a:lnTo>
                  <a:pt x="49" y="6162"/>
                </a:lnTo>
                <a:lnTo>
                  <a:pt x="1" y="6503"/>
                </a:lnTo>
                <a:lnTo>
                  <a:pt x="1" y="6869"/>
                </a:lnTo>
                <a:lnTo>
                  <a:pt x="1" y="6869"/>
                </a:lnTo>
                <a:lnTo>
                  <a:pt x="1" y="7234"/>
                </a:lnTo>
                <a:lnTo>
                  <a:pt x="49" y="7624"/>
                </a:lnTo>
                <a:lnTo>
                  <a:pt x="98" y="7989"/>
                </a:lnTo>
                <a:lnTo>
                  <a:pt x="196" y="8330"/>
                </a:lnTo>
                <a:lnTo>
                  <a:pt x="293" y="8695"/>
                </a:lnTo>
                <a:lnTo>
                  <a:pt x="415" y="9036"/>
                </a:lnTo>
                <a:lnTo>
                  <a:pt x="561" y="9377"/>
                </a:lnTo>
                <a:lnTo>
                  <a:pt x="731" y="9718"/>
                </a:lnTo>
                <a:lnTo>
                  <a:pt x="902" y="10035"/>
                </a:lnTo>
                <a:lnTo>
                  <a:pt x="1097" y="10327"/>
                </a:lnTo>
                <a:lnTo>
                  <a:pt x="1340" y="10644"/>
                </a:lnTo>
                <a:lnTo>
                  <a:pt x="1559" y="10936"/>
                </a:lnTo>
                <a:lnTo>
                  <a:pt x="1827" y="11204"/>
                </a:lnTo>
                <a:lnTo>
                  <a:pt x="2095" y="11472"/>
                </a:lnTo>
                <a:lnTo>
                  <a:pt x="2387" y="11740"/>
                </a:lnTo>
                <a:lnTo>
                  <a:pt x="2680" y="11983"/>
                </a:lnTo>
                <a:lnTo>
                  <a:pt x="2680" y="11983"/>
                </a:lnTo>
                <a:lnTo>
                  <a:pt x="2485" y="12349"/>
                </a:lnTo>
                <a:lnTo>
                  <a:pt x="2266" y="12714"/>
                </a:lnTo>
                <a:lnTo>
                  <a:pt x="2022" y="13104"/>
                </a:lnTo>
                <a:lnTo>
                  <a:pt x="1706" y="13469"/>
                </a:lnTo>
                <a:lnTo>
                  <a:pt x="1365" y="13834"/>
                </a:lnTo>
                <a:lnTo>
                  <a:pt x="1170" y="14005"/>
                </a:lnTo>
                <a:lnTo>
                  <a:pt x="951" y="14151"/>
                </a:lnTo>
                <a:lnTo>
                  <a:pt x="731" y="14297"/>
                </a:lnTo>
                <a:lnTo>
                  <a:pt x="512" y="14443"/>
                </a:lnTo>
                <a:lnTo>
                  <a:pt x="269" y="14540"/>
                </a:lnTo>
                <a:lnTo>
                  <a:pt x="1" y="14662"/>
                </a:lnTo>
                <a:lnTo>
                  <a:pt x="1" y="14662"/>
                </a:lnTo>
                <a:lnTo>
                  <a:pt x="122" y="14662"/>
                </a:lnTo>
                <a:lnTo>
                  <a:pt x="488" y="14711"/>
                </a:lnTo>
                <a:lnTo>
                  <a:pt x="1024" y="14711"/>
                </a:lnTo>
                <a:lnTo>
                  <a:pt x="1365" y="14711"/>
                </a:lnTo>
                <a:lnTo>
                  <a:pt x="1706" y="14687"/>
                </a:lnTo>
                <a:lnTo>
                  <a:pt x="2095" y="14614"/>
                </a:lnTo>
                <a:lnTo>
                  <a:pt x="2485" y="14540"/>
                </a:lnTo>
                <a:lnTo>
                  <a:pt x="2899" y="14419"/>
                </a:lnTo>
                <a:lnTo>
                  <a:pt x="3313" y="14273"/>
                </a:lnTo>
                <a:lnTo>
                  <a:pt x="3751" y="14078"/>
                </a:lnTo>
                <a:lnTo>
                  <a:pt x="4165" y="13834"/>
                </a:lnTo>
                <a:lnTo>
                  <a:pt x="4579" y="13566"/>
                </a:lnTo>
                <a:lnTo>
                  <a:pt x="4969" y="13201"/>
                </a:lnTo>
                <a:lnTo>
                  <a:pt x="4969" y="13201"/>
                </a:lnTo>
                <a:lnTo>
                  <a:pt x="5334" y="13323"/>
                </a:lnTo>
                <a:lnTo>
                  <a:pt x="5700" y="13444"/>
                </a:lnTo>
                <a:lnTo>
                  <a:pt x="6089" y="13518"/>
                </a:lnTo>
                <a:lnTo>
                  <a:pt x="6479" y="13591"/>
                </a:lnTo>
                <a:lnTo>
                  <a:pt x="6869" y="13664"/>
                </a:lnTo>
                <a:lnTo>
                  <a:pt x="7258" y="13712"/>
                </a:lnTo>
                <a:lnTo>
                  <a:pt x="7672" y="13737"/>
                </a:lnTo>
                <a:lnTo>
                  <a:pt x="8087" y="13737"/>
                </a:lnTo>
                <a:lnTo>
                  <a:pt x="8087" y="13737"/>
                </a:lnTo>
                <a:lnTo>
                  <a:pt x="8501" y="13737"/>
                </a:lnTo>
                <a:lnTo>
                  <a:pt x="8915" y="13712"/>
                </a:lnTo>
                <a:lnTo>
                  <a:pt x="9329" y="13664"/>
                </a:lnTo>
                <a:lnTo>
                  <a:pt x="9718" y="13591"/>
                </a:lnTo>
                <a:lnTo>
                  <a:pt x="10108" y="13518"/>
                </a:lnTo>
                <a:lnTo>
                  <a:pt x="10498" y="13420"/>
                </a:lnTo>
                <a:lnTo>
                  <a:pt x="10863" y="13323"/>
                </a:lnTo>
                <a:lnTo>
                  <a:pt x="11228" y="13201"/>
                </a:lnTo>
                <a:lnTo>
                  <a:pt x="11594" y="13055"/>
                </a:lnTo>
                <a:lnTo>
                  <a:pt x="11935" y="12909"/>
                </a:lnTo>
                <a:lnTo>
                  <a:pt x="12276" y="12738"/>
                </a:lnTo>
                <a:lnTo>
                  <a:pt x="12617" y="12568"/>
                </a:lnTo>
                <a:lnTo>
                  <a:pt x="12933" y="12373"/>
                </a:lnTo>
                <a:lnTo>
                  <a:pt x="13225" y="12178"/>
                </a:lnTo>
                <a:lnTo>
                  <a:pt x="13518" y="11959"/>
                </a:lnTo>
                <a:lnTo>
                  <a:pt x="13810" y="11715"/>
                </a:lnTo>
                <a:lnTo>
                  <a:pt x="14078" y="11496"/>
                </a:lnTo>
                <a:lnTo>
                  <a:pt x="14321" y="11228"/>
                </a:lnTo>
                <a:lnTo>
                  <a:pt x="14565" y="10985"/>
                </a:lnTo>
                <a:lnTo>
                  <a:pt x="14784" y="10717"/>
                </a:lnTo>
                <a:lnTo>
                  <a:pt x="15003" y="10424"/>
                </a:lnTo>
                <a:lnTo>
                  <a:pt x="15198" y="10132"/>
                </a:lnTo>
                <a:lnTo>
                  <a:pt x="15369" y="9840"/>
                </a:lnTo>
                <a:lnTo>
                  <a:pt x="15539" y="9548"/>
                </a:lnTo>
                <a:lnTo>
                  <a:pt x="15685" y="9231"/>
                </a:lnTo>
                <a:lnTo>
                  <a:pt x="15807" y="8914"/>
                </a:lnTo>
                <a:lnTo>
                  <a:pt x="15929" y="8574"/>
                </a:lnTo>
                <a:lnTo>
                  <a:pt x="16002" y="8257"/>
                </a:lnTo>
                <a:lnTo>
                  <a:pt x="16075" y="7916"/>
                </a:lnTo>
                <a:lnTo>
                  <a:pt x="16124" y="7575"/>
                </a:lnTo>
                <a:lnTo>
                  <a:pt x="16172" y="7210"/>
                </a:lnTo>
                <a:lnTo>
                  <a:pt x="16172" y="6869"/>
                </a:lnTo>
                <a:lnTo>
                  <a:pt x="16172" y="6869"/>
                </a:lnTo>
                <a:lnTo>
                  <a:pt x="16172" y="6503"/>
                </a:lnTo>
                <a:lnTo>
                  <a:pt x="16124" y="6162"/>
                </a:lnTo>
                <a:lnTo>
                  <a:pt x="16075" y="5821"/>
                </a:lnTo>
                <a:lnTo>
                  <a:pt x="16002" y="5480"/>
                </a:lnTo>
                <a:lnTo>
                  <a:pt x="15929" y="5139"/>
                </a:lnTo>
                <a:lnTo>
                  <a:pt x="15807" y="4823"/>
                </a:lnTo>
                <a:lnTo>
                  <a:pt x="15685" y="4506"/>
                </a:lnTo>
                <a:lnTo>
                  <a:pt x="15539" y="4190"/>
                </a:lnTo>
                <a:lnTo>
                  <a:pt x="15369" y="3873"/>
                </a:lnTo>
                <a:lnTo>
                  <a:pt x="15198" y="3581"/>
                </a:lnTo>
                <a:lnTo>
                  <a:pt x="15003" y="3288"/>
                </a:lnTo>
                <a:lnTo>
                  <a:pt x="14784" y="3021"/>
                </a:lnTo>
                <a:lnTo>
                  <a:pt x="14565" y="2753"/>
                </a:lnTo>
                <a:lnTo>
                  <a:pt x="14321" y="2485"/>
                </a:lnTo>
                <a:lnTo>
                  <a:pt x="14078" y="2241"/>
                </a:lnTo>
                <a:lnTo>
                  <a:pt x="13810" y="1998"/>
                </a:lnTo>
                <a:lnTo>
                  <a:pt x="13518" y="1778"/>
                </a:lnTo>
                <a:lnTo>
                  <a:pt x="13225" y="1559"/>
                </a:lnTo>
                <a:lnTo>
                  <a:pt x="12933" y="1364"/>
                </a:lnTo>
                <a:lnTo>
                  <a:pt x="12617" y="1170"/>
                </a:lnTo>
                <a:lnTo>
                  <a:pt x="12276" y="975"/>
                </a:lnTo>
                <a:lnTo>
                  <a:pt x="11935" y="829"/>
                </a:lnTo>
                <a:lnTo>
                  <a:pt x="11594" y="658"/>
                </a:lnTo>
                <a:lnTo>
                  <a:pt x="11228" y="536"/>
                </a:lnTo>
                <a:lnTo>
                  <a:pt x="10863" y="415"/>
                </a:lnTo>
                <a:lnTo>
                  <a:pt x="10498" y="293"/>
                </a:lnTo>
                <a:lnTo>
                  <a:pt x="10108" y="195"/>
                </a:lnTo>
                <a:lnTo>
                  <a:pt x="9718" y="122"/>
                </a:lnTo>
                <a:lnTo>
                  <a:pt x="9329" y="74"/>
                </a:lnTo>
                <a:lnTo>
                  <a:pt x="8915" y="25"/>
                </a:lnTo>
                <a:lnTo>
                  <a:pt x="8501" y="1"/>
                </a:lnTo>
                <a:lnTo>
                  <a:pt x="8087" y="1"/>
                </a:lnTo>
                <a:lnTo>
                  <a:pt x="8087"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55"/>
          <p:cNvSpPr/>
          <p:nvPr/>
        </p:nvSpPr>
        <p:spPr>
          <a:xfrm>
            <a:off x="3688148" y="1115040"/>
            <a:ext cx="287372" cy="274394"/>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02" name="Google Shape;1002;p55"/>
          <p:cNvGrpSpPr/>
          <p:nvPr/>
        </p:nvGrpSpPr>
        <p:grpSpPr>
          <a:xfrm>
            <a:off x="4184981" y="1096502"/>
            <a:ext cx="317040" cy="317497"/>
            <a:chOff x="5294400" y="974850"/>
            <a:chExt cx="416500" cy="417100"/>
          </a:xfrm>
        </p:grpSpPr>
        <p:sp>
          <p:nvSpPr>
            <p:cNvPr id="1003" name="Google Shape;1003;p55"/>
            <p:cNvSpPr/>
            <p:nvPr/>
          </p:nvSpPr>
          <p:spPr>
            <a:xfrm>
              <a:off x="5325450" y="997975"/>
              <a:ext cx="151650" cy="154700"/>
            </a:xfrm>
            <a:custGeom>
              <a:avLst/>
              <a:gdLst/>
              <a:ahLst/>
              <a:cxnLst/>
              <a:rect l="l" t="t" r="r" b="b"/>
              <a:pathLst>
                <a:path w="6066" h="6188" fill="none" extrusionOk="0">
                  <a:moveTo>
                    <a:pt x="2680" y="74"/>
                  </a:moveTo>
                  <a:lnTo>
                    <a:pt x="2680" y="74"/>
                  </a:lnTo>
                  <a:lnTo>
                    <a:pt x="2607" y="1"/>
                  </a:lnTo>
                  <a:lnTo>
                    <a:pt x="2534" y="1"/>
                  </a:lnTo>
                  <a:lnTo>
                    <a:pt x="2461" y="25"/>
                  </a:lnTo>
                  <a:lnTo>
                    <a:pt x="2436" y="147"/>
                  </a:lnTo>
                  <a:lnTo>
                    <a:pt x="2095" y="1803"/>
                  </a:lnTo>
                  <a:lnTo>
                    <a:pt x="2095" y="1803"/>
                  </a:lnTo>
                  <a:lnTo>
                    <a:pt x="2047" y="1925"/>
                  </a:lnTo>
                  <a:lnTo>
                    <a:pt x="1974" y="2047"/>
                  </a:lnTo>
                  <a:lnTo>
                    <a:pt x="1852" y="2169"/>
                  </a:lnTo>
                  <a:lnTo>
                    <a:pt x="1730" y="2217"/>
                  </a:lnTo>
                  <a:lnTo>
                    <a:pt x="123" y="2753"/>
                  </a:lnTo>
                  <a:lnTo>
                    <a:pt x="123" y="2753"/>
                  </a:lnTo>
                  <a:lnTo>
                    <a:pt x="25" y="2826"/>
                  </a:lnTo>
                  <a:lnTo>
                    <a:pt x="1" y="2875"/>
                  </a:lnTo>
                  <a:lnTo>
                    <a:pt x="25" y="2948"/>
                  </a:lnTo>
                  <a:lnTo>
                    <a:pt x="98" y="3021"/>
                  </a:lnTo>
                  <a:lnTo>
                    <a:pt x="1584" y="3849"/>
                  </a:lnTo>
                  <a:lnTo>
                    <a:pt x="1584" y="3849"/>
                  </a:lnTo>
                  <a:lnTo>
                    <a:pt x="1706" y="3922"/>
                  </a:lnTo>
                  <a:lnTo>
                    <a:pt x="1803" y="4044"/>
                  </a:lnTo>
                  <a:lnTo>
                    <a:pt x="1852" y="4190"/>
                  </a:lnTo>
                  <a:lnTo>
                    <a:pt x="1876" y="4312"/>
                  </a:lnTo>
                  <a:lnTo>
                    <a:pt x="1901" y="6017"/>
                  </a:lnTo>
                  <a:lnTo>
                    <a:pt x="1901" y="6017"/>
                  </a:lnTo>
                  <a:lnTo>
                    <a:pt x="1925" y="6114"/>
                  </a:lnTo>
                  <a:lnTo>
                    <a:pt x="1974" y="6187"/>
                  </a:lnTo>
                  <a:lnTo>
                    <a:pt x="2047" y="6187"/>
                  </a:lnTo>
                  <a:lnTo>
                    <a:pt x="2120" y="6114"/>
                  </a:lnTo>
                  <a:lnTo>
                    <a:pt x="3362" y="4969"/>
                  </a:lnTo>
                  <a:lnTo>
                    <a:pt x="3362" y="4969"/>
                  </a:lnTo>
                  <a:lnTo>
                    <a:pt x="3484" y="4872"/>
                  </a:lnTo>
                  <a:lnTo>
                    <a:pt x="3630" y="4823"/>
                  </a:lnTo>
                  <a:lnTo>
                    <a:pt x="3776" y="4823"/>
                  </a:lnTo>
                  <a:lnTo>
                    <a:pt x="3922" y="4848"/>
                  </a:lnTo>
                  <a:lnTo>
                    <a:pt x="5530" y="5335"/>
                  </a:lnTo>
                  <a:lnTo>
                    <a:pt x="5530" y="5335"/>
                  </a:lnTo>
                  <a:lnTo>
                    <a:pt x="5651" y="5359"/>
                  </a:lnTo>
                  <a:lnTo>
                    <a:pt x="5700" y="5335"/>
                  </a:lnTo>
                  <a:lnTo>
                    <a:pt x="5724" y="5262"/>
                  </a:lnTo>
                  <a:lnTo>
                    <a:pt x="5700" y="5164"/>
                  </a:lnTo>
                  <a:lnTo>
                    <a:pt x="4994" y="3606"/>
                  </a:lnTo>
                  <a:lnTo>
                    <a:pt x="4994" y="3606"/>
                  </a:lnTo>
                  <a:lnTo>
                    <a:pt x="4945" y="3484"/>
                  </a:lnTo>
                  <a:lnTo>
                    <a:pt x="4945" y="3338"/>
                  </a:lnTo>
                  <a:lnTo>
                    <a:pt x="4969" y="3191"/>
                  </a:lnTo>
                  <a:lnTo>
                    <a:pt x="5042" y="3070"/>
                  </a:lnTo>
                  <a:lnTo>
                    <a:pt x="6017" y="1681"/>
                  </a:lnTo>
                  <a:lnTo>
                    <a:pt x="6017" y="1681"/>
                  </a:lnTo>
                  <a:lnTo>
                    <a:pt x="6065" y="1584"/>
                  </a:lnTo>
                  <a:lnTo>
                    <a:pt x="6065" y="1511"/>
                  </a:lnTo>
                  <a:lnTo>
                    <a:pt x="5992" y="1462"/>
                  </a:lnTo>
                  <a:lnTo>
                    <a:pt x="5895" y="1462"/>
                  </a:lnTo>
                  <a:lnTo>
                    <a:pt x="4190" y="1657"/>
                  </a:lnTo>
                  <a:lnTo>
                    <a:pt x="4190" y="1657"/>
                  </a:lnTo>
                  <a:lnTo>
                    <a:pt x="4068" y="1657"/>
                  </a:lnTo>
                  <a:lnTo>
                    <a:pt x="3922" y="1608"/>
                  </a:lnTo>
                  <a:lnTo>
                    <a:pt x="3800" y="1535"/>
                  </a:lnTo>
                  <a:lnTo>
                    <a:pt x="3703" y="1438"/>
                  </a:lnTo>
                  <a:lnTo>
                    <a:pt x="2680" y="7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55"/>
            <p:cNvSpPr/>
            <p:nvPr/>
          </p:nvSpPr>
          <p:spPr>
            <a:xfrm>
              <a:off x="5294400" y="974850"/>
              <a:ext cx="416500" cy="417100"/>
            </a:xfrm>
            <a:custGeom>
              <a:avLst/>
              <a:gdLst/>
              <a:ahLst/>
              <a:cxnLst/>
              <a:rect l="l" t="t" r="r" b="b"/>
              <a:pathLst>
                <a:path w="16660" h="16684" fill="none" extrusionOk="0">
                  <a:moveTo>
                    <a:pt x="4872" y="12202"/>
                  </a:moveTo>
                  <a:lnTo>
                    <a:pt x="4872" y="12202"/>
                  </a:lnTo>
                  <a:lnTo>
                    <a:pt x="5261" y="12178"/>
                  </a:lnTo>
                  <a:lnTo>
                    <a:pt x="5627" y="12154"/>
                  </a:lnTo>
                  <a:lnTo>
                    <a:pt x="5992" y="12105"/>
                  </a:lnTo>
                  <a:lnTo>
                    <a:pt x="6357" y="12032"/>
                  </a:lnTo>
                  <a:lnTo>
                    <a:pt x="6698" y="11959"/>
                  </a:lnTo>
                  <a:lnTo>
                    <a:pt x="7039" y="11861"/>
                  </a:lnTo>
                  <a:lnTo>
                    <a:pt x="7380" y="11740"/>
                  </a:lnTo>
                  <a:lnTo>
                    <a:pt x="7721" y="11618"/>
                  </a:lnTo>
                  <a:lnTo>
                    <a:pt x="8038" y="11472"/>
                  </a:lnTo>
                  <a:lnTo>
                    <a:pt x="8355" y="11301"/>
                  </a:lnTo>
                  <a:lnTo>
                    <a:pt x="8671" y="11131"/>
                  </a:lnTo>
                  <a:lnTo>
                    <a:pt x="8963" y="10936"/>
                  </a:lnTo>
                  <a:lnTo>
                    <a:pt x="9256" y="10741"/>
                  </a:lnTo>
                  <a:lnTo>
                    <a:pt x="9524" y="10522"/>
                  </a:lnTo>
                  <a:lnTo>
                    <a:pt x="9792" y="10303"/>
                  </a:lnTo>
                  <a:lnTo>
                    <a:pt x="10035" y="10059"/>
                  </a:lnTo>
                  <a:lnTo>
                    <a:pt x="10279" y="9791"/>
                  </a:lnTo>
                  <a:lnTo>
                    <a:pt x="10522" y="9523"/>
                  </a:lnTo>
                  <a:lnTo>
                    <a:pt x="10741" y="9255"/>
                  </a:lnTo>
                  <a:lnTo>
                    <a:pt x="10936" y="8963"/>
                  </a:lnTo>
                  <a:lnTo>
                    <a:pt x="11131" y="8671"/>
                  </a:lnTo>
                  <a:lnTo>
                    <a:pt x="11302" y="8379"/>
                  </a:lnTo>
                  <a:lnTo>
                    <a:pt x="11472" y="8062"/>
                  </a:lnTo>
                  <a:lnTo>
                    <a:pt x="11618" y="7721"/>
                  </a:lnTo>
                  <a:lnTo>
                    <a:pt x="11740" y="7404"/>
                  </a:lnTo>
                  <a:lnTo>
                    <a:pt x="11862" y="7063"/>
                  </a:lnTo>
                  <a:lnTo>
                    <a:pt x="11959" y="6722"/>
                  </a:lnTo>
                  <a:lnTo>
                    <a:pt x="12032" y="6357"/>
                  </a:lnTo>
                  <a:lnTo>
                    <a:pt x="12105" y="5992"/>
                  </a:lnTo>
                  <a:lnTo>
                    <a:pt x="12154" y="5626"/>
                  </a:lnTo>
                  <a:lnTo>
                    <a:pt x="12178" y="5261"/>
                  </a:lnTo>
                  <a:lnTo>
                    <a:pt x="12178" y="4896"/>
                  </a:lnTo>
                  <a:lnTo>
                    <a:pt x="12178" y="4896"/>
                  </a:lnTo>
                  <a:lnTo>
                    <a:pt x="12178" y="4531"/>
                  </a:lnTo>
                  <a:lnTo>
                    <a:pt x="12154" y="4190"/>
                  </a:lnTo>
                  <a:lnTo>
                    <a:pt x="12105" y="3849"/>
                  </a:lnTo>
                  <a:lnTo>
                    <a:pt x="12057" y="3508"/>
                  </a:lnTo>
                  <a:lnTo>
                    <a:pt x="11983" y="3191"/>
                  </a:lnTo>
                  <a:lnTo>
                    <a:pt x="11886" y="2850"/>
                  </a:lnTo>
                  <a:lnTo>
                    <a:pt x="11789" y="2533"/>
                  </a:lnTo>
                  <a:lnTo>
                    <a:pt x="11691" y="2217"/>
                  </a:lnTo>
                  <a:lnTo>
                    <a:pt x="11545" y="1925"/>
                  </a:lnTo>
                  <a:lnTo>
                    <a:pt x="11423" y="1632"/>
                  </a:lnTo>
                  <a:lnTo>
                    <a:pt x="11253" y="1340"/>
                  </a:lnTo>
                  <a:lnTo>
                    <a:pt x="11107" y="1048"/>
                  </a:lnTo>
                  <a:lnTo>
                    <a:pt x="10912" y="780"/>
                  </a:lnTo>
                  <a:lnTo>
                    <a:pt x="10717" y="512"/>
                  </a:lnTo>
                  <a:lnTo>
                    <a:pt x="10303" y="0"/>
                  </a:lnTo>
                  <a:lnTo>
                    <a:pt x="10303" y="0"/>
                  </a:lnTo>
                  <a:lnTo>
                    <a:pt x="10644" y="98"/>
                  </a:lnTo>
                  <a:lnTo>
                    <a:pt x="10985" y="220"/>
                  </a:lnTo>
                  <a:lnTo>
                    <a:pt x="11642" y="463"/>
                  </a:lnTo>
                  <a:lnTo>
                    <a:pt x="12251" y="780"/>
                  </a:lnTo>
                  <a:lnTo>
                    <a:pt x="12836" y="1121"/>
                  </a:lnTo>
                  <a:lnTo>
                    <a:pt x="13396" y="1535"/>
                  </a:lnTo>
                  <a:lnTo>
                    <a:pt x="13932" y="1973"/>
                  </a:lnTo>
                  <a:lnTo>
                    <a:pt x="14419" y="2460"/>
                  </a:lnTo>
                  <a:lnTo>
                    <a:pt x="14857" y="2972"/>
                  </a:lnTo>
                  <a:lnTo>
                    <a:pt x="15271" y="3532"/>
                  </a:lnTo>
                  <a:lnTo>
                    <a:pt x="15612" y="4116"/>
                  </a:lnTo>
                  <a:lnTo>
                    <a:pt x="15929" y="4750"/>
                  </a:lnTo>
                  <a:lnTo>
                    <a:pt x="16197" y="5383"/>
                  </a:lnTo>
                  <a:lnTo>
                    <a:pt x="16294" y="5724"/>
                  </a:lnTo>
                  <a:lnTo>
                    <a:pt x="16392" y="6065"/>
                  </a:lnTo>
                  <a:lnTo>
                    <a:pt x="16465" y="6406"/>
                  </a:lnTo>
                  <a:lnTo>
                    <a:pt x="16538" y="6771"/>
                  </a:lnTo>
                  <a:lnTo>
                    <a:pt x="16587" y="7112"/>
                  </a:lnTo>
                  <a:lnTo>
                    <a:pt x="16635" y="7477"/>
                  </a:lnTo>
                  <a:lnTo>
                    <a:pt x="16660" y="7843"/>
                  </a:lnTo>
                  <a:lnTo>
                    <a:pt x="16660" y="8208"/>
                  </a:lnTo>
                  <a:lnTo>
                    <a:pt x="16660" y="8208"/>
                  </a:lnTo>
                  <a:lnTo>
                    <a:pt x="16660" y="8647"/>
                  </a:lnTo>
                  <a:lnTo>
                    <a:pt x="16611" y="9061"/>
                  </a:lnTo>
                  <a:lnTo>
                    <a:pt x="16562" y="9499"/>
                  </a:lnTo>
                  <a:lnTo>
                    <a:pt x="16489" y="9913"/>
                  </a:lnTo>
                  <a:lnTo>
                    <a:pt x="16392" y="10327"/>
                  </a:lnTo>
                  <a:lnTo>
                    <a:pt x="16294" y="10717"/>
                  </a:lnTo>
                  <a:lnTo>
                    <a:pt x="16148" y="11131"/>
                  </a:lnTo>
                  <a:lnTo>
                    <a:pt x="16002" y="11496"/>
                  </a:lnTo>
                  <a:lnTo>
                    <a:pt x="15832" y="11886"/>
                  </a:lnTo>
                  <a:lnTo>
                    <a:pt x="15637" y="12251"/>
                  </a:lnTo>
                  <a:lnTo>
                    <a:pt x="15442" y="12592"/>
                  </a:lnTo>
                  <a:lnTo>
                    <a:pt x="15223" y="12933"/>
                  </a:lnTo>
                  <a:lnTo>
                    <a:pt x="14979" y="13274"/>
                  </a:lnTo>
                  <a:lnTo>
                    <a:pt x="14736" y="13591"/>
                  </a:lnTo>
                  <a:lnTo>
                    <a:pt x="14468" y="13907"/>
                  </a:lnTo>
                  <a:lnTo>
                    <a:pt x="14175" y="14199"/>
                  </a:lnTo>
                  <a:lnTo>
                    <a:pt x="13883" y="14467"/>
                  </a:lnTo>
                  <a:lnTo>
                    <a:pt x="13591" y="14735"/>
                  </a:lnTo>
                  <a:lnTo>
                    <a:pt x="13274" y="15003"/>
                  </a:lnTo>
                  <a:lnTo>
                    <a:pt x="12933" y="15222"/>
                  </a:lnTo>
                  <a:lnTo>
                    <a:pt x="12592" y="15442"/>
                  </a:lnTo>
                  <a:lnTo>
                    <a:pt x="12227" y="15661"/>
                  </a:lnTo>
                  <a:lnTo>
                    <a:pt x="11862" y="15831"/>
                  </a:lnTo>
                  <a:lnTo>
                    <a:pt x="11496" y="16002"/>
                  </a:lnTo>
                  <a:lnTo>
                    <a:pt x="11107" y="16172"/>
                  </a:lnTo>
                  <a:lnTo>
                    <a:pt x="10717" y="16294"/>
                  </a:lnTo>
                  <a:lnTo>
                    <a:pt x="10303" y="16416"/>
                  </a:lnTo>
                  <a:lnTo>
                    <a:pt x="9913" y="16513"/>
                  </a:lnTo>
                  <a:lnTo>
                    <a:pt x="9475" y="16586"/>
                  </a:lnTo>
                  <a:lnTo>
                    <a:pt x="9061" y="16635"/>
                  </a:lnTo>
                  <a:lnTo>
                    <a:pt x="8622" y="16659"/>
                  </a:lnTo>
                  <a:lnTo>
                    <a:pt x="8208" y="16684"/>
                  </a:lnTo>
                  <a:lnTo>
                    <a:pt x="8208" y="16684"/>
                  </a:lnTo>
                  <a:lnTo>
                    <a:pt x="7819" y="16659"/>
                  </a:lnTo>
                  <a:lnTo>
                    <a:pt x="7453" y="16635"/>
                  </a:lnTo>
                  <a:lnTo>
                    <a:pt x="7112" y="16611"/>
                  </a:lnTo>
                  <a:lnTo>
                    <a:pt x="6747" y="16562"/>
                  </a:lnTo>
                  <a:lnTo>
                    <a:pt x="6406" y="16489"/>
                  </a:lnTo>
                  <a:lnTo>
                    <a:pt x="6065" y="16391"/>
                  </a:lnTo>
                  <a:lnTo>
                    <a:pt x="5724" y="16294"/>
                  </a:lnTo>
                  <a:lnTo>
                    <a:pt x="5383" y="16197"/>
                  </a:lnTo>
                  <a:lnTo>
                    <a:pt x="4726" y="15929"/>
                  </a:lnTo>
                  <a:lnTo>
                    <a:pt x="4117" y="15636"/>
                  </a:lnTo>
                  <a:lnTo>
                    <a:pt x="3532" y="15271"/>
                  </a:lnTo>
                  <a:lnTo>
                    <a:pt x="2972" y="14857"/>
                  </a:lnTo>
                  <a:lnTo>
                    <a:pt x="2436" y="14419"/>
                  </a:lnTo>
                  <a:lnTo>
                    <a:pt x="1974" y="13932"/>
                  </a:lnTo>
                  <a:lnTo>
                    <a:pt x="1511" y="13420"/>
                  </a:lnTo>
                  <a:lnTo>
                    <a:pt x="1121" y="12860"/>
                  </a:lnTo>
                  <a:lnTo>
                    <a:pt x="756" y="12275"/>
                  </a:lnTo>
                  <a:lnTo>
                    <a:pt x="464" y="11642"/>
                  </a:lnTo>
                  <a:lnTo>
                    <a:pt x="196" y="10985"/>
                  </a:lnTo>
                  <a:lnTo>
                    <a:pt x="98" y="10668"/>
                  </a:lnTo>
                  <a:lnTo>
                    <a:pt x="1" y="10327"/>
                  </a:lnTo>
                  <a:lnTo>
                    <a:pt x="1" y="10327"/>
                  </a:lnTo>
                  <a:lnTo>
                    <a:pt x="488" y="10741"/>
                  </a:lnTo>
                  <a:lnTo>
                    <a:pt x="756" y="10936"/>
                  </a:lnTo>
                  <a:lnTo>
                    <a:pt x="1048" y="11106"/>
                  </a:lnTo>
                  <a:lnTo>
                    <a:pt x="1316" y="11277"/>
                  </a:lnTo>
                  <a:lnTo>
                    <a:pt x="1608" y="11423"/>
                  </a:lnTo>
                  <a:lnTo>
                    <a:pt x="1901" y="11569"/>
                  </a:lnTo>
                  <a:lnTo>
                    <a:pt x="2217" y="11691"/>
                  </a:lnTo>
                  <a:lnTo>
                    <a:pt x="2534" y="11813"/>
                  </a:lnTo>
                  <a:lnTo>
                    <a:pt x="2850" y="11910"/>
                  </a:lnTo>
                  <a:lnTo>
                    <a:pt x="3167" y="11983"/>
                  </a:lnTo>
                  <a:lnTo>
                    <a:pt x="3508" y="12056"/>
                  </a:lnTo>
                  <a:lnTo>
                    <a:pt x="3849" y="12129"/>
                  </a:lnTo>
                  <a:lnTo>
                    <a:pt x="4190" y="12154"/>
                  </a:lnTo>
                  <a:lnTo>
                    <a:pt x="4531" y="12178"/>
                  </a:lnTo>
                  <a:lnTo>
                    <a:pt x="4872" y="12202"/>
                  </a:lnTo>
                  <a:lnTo>
                    <a:pt x="4872" y="1220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5" name="Google Shape;1005;p55"/>
          <p:cNvGrpSpPr/>
          <p:nvPr/>
        </p:nvGrpSpPr>
        <p:grpSpPr>
          <a:xfrm>
            <a:off x="4658657" y="1060821"/>
            <a:ext cx="393046" cy="382846"/>
            <a:chOff x="5916675" y="927975"/>
            <a:chExt cx="516350" cy="502950"/>
          </a:xfrm>
        </p:grpSpPr>
        <p:sp>
          <p:nvSpPr>
            <p:cNvPr id="1006" name="Google Shape;1006;p55"/>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55"/>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8" name="Google Shape;1008;p55"/>
          <p:cNvGrpSpPr/>
          <p:nvPr/>
        </p:nvGrpSpPr>
        <p:grpSpPr>
          <a:xfrm>
            <a:off x="584715" y="1648962"/>
            <a:ext cx="354110" cy="239169"/>
            <a:chOff x="564675" y="1700625"/>
            <a:chExt cx="465200" cy="314200"/>
          </a:xfrm>
        </p:grpSpPr>
        <p:sp>
          <p:nvSpPr>
            <p:cNvPr id="1009" name="Google Shape;1009;p55"/>
            <p:cNvSpPr/>
            <p:nvPr/>
          </p:nvSpPr>
          <p:spPr>
            <a:xfrm>
              <a:off x="564675" y="1700625"/>
              <a:ext cx="465200" cy="29250"/>
            </a:xfrm>
            <a:custGeom>
              <a:avLst/>
              <a:gdLst/>
              <a:ahLst/>
              <a:cxnLst/>
              <a:rect l="l" t="t" r="r" b="b"/>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55"/>
            <p:cNvSpPr/>
            <p:nvPr/>
          </p:nvSpPr>
          <p:spPr>
            <a:xfrm>
              <a:off x="564675" y="1732300"/>
              <a:ext cx="465200" cy="272175"/>
            </a:xfrm>
            <a:custGeom>
              <a:avLst/>
              <a:gdLst/>
              <a:ahLst/>
              <a:cxnLst/>
              <a:rect l="l" t="t" r="r" b="b"/>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55"/>
            <p:cNvSpPr/>
            <p:nvPr/>
          </p:nvSpPr>
          <p:spPr>
            <a:xfrm>
              <a:off x="572600" y="2014200"/>
              <a:ext cx="449375" cy="625"/>
            </a:xfrm>
            <a:custGeom>
              <a:avLst/>
              <a:gdLst/>
              <a:ahLst/>
              <a:cxnLst/>
              <a:rect l="l" t="t" r="r" b="b"/>
              <a:pathLst>
                <a:path w="17975" h="25" fill="none" extrusionOk="0">
                  <a:moveTo>
                    <a:pt x="0" y="0"/>
                  </a:moveTo>
                  <a:lnTo>
                    <a:pt x="0" y="0"/>
                  </a:lnTo>
                  <a:lnTo>
                    <a:pt x="98" y="25"/>
                  </a:lnTo>
                  <a:lnTo>
                    <a:pt x="171" y="25"/>
                  </a:lnTo>
                  <a:lnTo>
                    <a:pt x="17804" y="25"/>
                  </a:lnTo>
                  <a:lnTo>
                    <a:pt x="17804" y="25"/>
                  </a:lnTo>
                  <a:lnTo>
                    <a:pt x="17877" y="25"/>
                  </a:lnTo>
                  <a:lnTo>
                    <a:pt x="17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2" name="Google Shape;1012;p55"/>
          <p:cNvGrpSpPr/>
          <p:nvPr/>
        </p:nvGrpSpPr>
        <p:grpSpPr>
          <a:xfrm>
            <a:off x="1096393" y="1590559"/>
            <a:ext cx="354110" cy="346708"/>
            <a:chOff x="1236875" y="1623900"/>
            <a:chExt cx="465200" cy="455475"/>
          </a:xfrm>
        </p:grpSpPr>
        <p:sp>
          <p:nvSpPr>
            <p:cNvPr id="1013" name="Google Shape;1013;p55"/>
            <p:cNvSpPr/>
            <p:nvPr/>
          </p:nvSpPr>
          <p:spPr>
            <a:xfrm>
              <a:off x="1236875" y="1623900"/>
              <a:ext cx="465200" cy="445125"/>
            </a:xfrm>
            <a:custGeom>
              <a:avLst/>
              <a:gdLst/>
              <a:ahLst/>
              <a:cxnLst/>
              <a:rect l="l" t="t" r="r" b="b"/>
              <a:pathLst>
                <a:path w="18608" h="17805" fill="none" extrusionOk="0">
                  <a:moveTo>
                    <a:pt x="13493" y="14127"/>
                  </a:moveTo>
                  <a:lnTo>
                    <a:pt x="18608" y="17804"/>
                  </a:lnTo>
                  <a:lnTo>
                    <a:pt x="18608" y="17804"/>
                  </a:lnTo>
                  <a:lnTo>
                    <a:pt x="18608" y="17731"/>
                  </a:lnTo>
                  <a:lnTo>
                    <a:pt x="18608" y="6723"/>
                  </a:lnTo>
                  <a:lnTo>
                    <a:pt x="9304" y="1"/>
                  </a:lnTo>
                  <a:lnTo>
                    <a:pt x="1" y="6723"/>
                  </a:lnTo>
                  <a:lnTo>
                    <a:pt x="1" y="17731"/>
                  </a:lnTo>
                  <a:lnTo>
                    <a:pt x="1" y="17731"/>
                  </a:lnTo>
                  <a:lnTo>
                    <a:pt x="1" y="17804"/>
                  </a:lnTo>
                  <a:lnTo>
                    <a:pt x="5115" y="1412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55"/>
            <p:cNvSpPr/>
            <p:nvPr/>
          </p:nvSpPr>
          <p:spPr>
            <a:xfrm>
              <a:off x="1244800" y="2078750"/>
              <a:ext cx="449375" cy="625"/>
            </a:xfrm>
            <a:custGeom>
              <a:avLst/>
              <a:gdLst/>
              <a:ahLst/>
              <a:cxnLst/>
              <a:rect l="l" t="t" r="r" b="b"/>
              <a:pathLst>
                <a:path w="17975" h="25" fill="none" extrusionOk="0">
                  <a:moveTo>
                    <a:pt x="0" y="0"/>
                  </a:moveTo>
                  <a:lnTo>
                    <a:pt x="0" y="0"/>
                  </a:lnTo>
                  <a:lnTo>
                    <a:pt x="98" y="0"/>
                  </a:lnTo>
                  <a:lnTo>
                    <a:pt x="171" y="24"/>
                  </a:lnTo>
                  <a:lnTo>
                    <a:pt x="17804" y="24"/>
                  </a:lnTo>
                  <a:lnTo>
                    <a:pt x="17804" y="24"/>
                  </a:lnTo>
                  <a:lnTo>
                    <a:pt x="17877" y="0"/>
                  </a:lnTo>
                  <a:lnTo>
                    <a:pt x="17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55"/>
            <p:cNvSpPr/>
            <p:nvPr/>
          </p:nvSpPr>
          <p:spPr>
            <a:xfrm>
              <a:off x="1236875" y="1791950"/>
              <a:ext cx="465200" cy="171725"/>
            </a:xfrm>
            <a:custGeom>
              <a:avLst/>
              <a:gdLst/>
              <a:ahLst/>
              <a:cxnLst/>
              <a:rect l="l" t="t" r="r" b="b"/>
              <a:pathLst>
                <a:path w="18608" h="6869" fill="none" extrusionOk="0">
                  <a:moveTo>
                    <a:pt x="18608" y="1"/>
                  </a:moveTo>
                  <a:lnTo>
                    <a:pt x="9450" y="6820"/>
                  </a:lnTo>
                  <a:lnTo>
                    <a:pt x="9450" y="6820"/>
                  </a:lnTo>
                  <a:lnTo>
                    <a:pt x="9377" y="6845"/>
                  </a:lnTo>
                  <a:lnTo>
                    <a:pt x="9304" y="6869"/>
                  </a:lnTo>
                  <a:lnTo>
                    <a:pt x="9304" y="6869"/>
                  </a:lnTo>
                  <a:lnTo>
                    <a:pt x="9231" y="6845"/>
                  </a:lnTo>
                  <a:lnTo>
                    <a:pt x="9158" y="6820"/>
                  </a:ln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55"/>
            <p:cNvSpPr/>
            <p:nvPr/>
          </p:nvSpPr>
          <p:spPr>
            <a:xfrm>
              <a:off x="1330025" y="1750550"/>
              <a:ext cx="278900" cy="110850"/>
            </a:xfrm>
            <a:custGeom>
              <a:avLst/>
              <a:gdLst/>
              <a:ahLst/>
              <a:cxnLst/>
              <a:rect l="l" t="t" r="r" b="b"/>
              <a:pathLst>
                <a:path w="11156" h="4434" fill="none" extrusionOk="0">
                  <a:moveTo>
                    <a:pt x="1" y="4433"/>
                  </a:moveTo>
                  <a:lnTo>
                    <a:pt x="1" y="1"/>
                  </a:lnTo>
                  <a:lnTo>
                    <a:pt x="11155" y="1"/>
                  </a:lnTo>
                  <a:lnTo>
                    <a:pt x="11155" y="44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55"/>
            <p:cNvSpPr/>
            <p:nvPr/>
          </p:nvSpPr>
          <p:spPr>
            <a:xfrm>
              <a:off x="1402500" y="1810225"/>
              <a:ext cx="133975" cy="25"/>
            </a:xfrm>
            <a:custGeom>
              <a:avLst/>
              <a:gdLst/>
              <a:ahLst/>
              <a:cxnLst/>
              <a:rect l="l" t="t" r="r" b="b"/>
              <a:pathLst>
                <a:path w="5359" h="1" fill="none" extrusionOk="0">
                  <a:moveTo>
                    <a:pt x="0" y="0"/>
                  </a:moveTo>
                  <a:lnTo>
                    <a:pt x="535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55"/>
            <p:cNvSpPr/>
            <p:nvPr/>
          </p:nvSpPr>
          <p:spPr>
            <a:xfrm>
              <a:off x="1402500" y="1844325"/>
              <a:ext cx="133975" cy="25"/>
            </a:xfrm>
            <a:custGeom>
              <a:avLst/>
              <a:gdLst/>
              <a:ahLst/>
              <a:cxnLst/>
              <a:rect l="l" t="t" r="r" b="b"/>
              <a:pathLst>
                <a:path w="5359" h="1" fill="none" extrusionOk="0">
                  <a:moveTo>
                    <a:pt x="0" y="0"/>
                  </a:moveTo>
                  <a:lnTo>
                    <a:pt x="535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55"/>
            <p:cNvSpPr/>
            <p:nvPr/>
          </p:nvSpPr>
          <p:spPr>
            <a:xfrm>
              <a:off x="1402500" y="1878425"/>
              <a:ext cx="85250" cy="25"/>
            </a:xfrm>
            <a:custGeom>
              <a:avLst/>
              <a:gdLst/>
              <a:ahLst/>
              <a:cxnLst/>
              <a:rect l="l" t="t" r="r" b="b"/>
              <a:pathLst>
                <a:path w="3410" h="1" fill="none" extrusionOk="0">
                  <a:moveTo>
                    <a:pt x="0" y="0"/>
                  </a:moveTo>
                  <a:lnTo>
                    <a:pt x="341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0" name="Google Shape;1020;p55"/>
          <p:cNvGrpSpPr/>
          <p:nvPr/>
        </p:nvGrpSpPr>
        <p:grpSpPr>
          <a:xfrm>
            <a:off x="1619185" y="1597981"/>
            <a:ext cx="331883" cy="331864"/>
            <a:chOff x="1923675" y="1633650"/>
            <a:chExt cx="436000" cy="435975"/>
          </a:xfrm>
        </p:grpSpPr>
        <p:sp>
          <p:nvSpPr>
            <p:cNvPr id="1021" name="Google Shape;1021;p55"/>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55"/>
            <p:cNvSpPr/>
            <p:nvPr/>
          </p:nvSpPr>
          <p:spPr>
            <a:xfrm>
              <a:off x="2019900" y="1757250"/>
              <a:ext cx="261825" cy="261850"/>
            </a:xfrm>
            <a:custGeom>
              <a:avLst/>
              <a:gdLst/>
              <a:ahLst/>
              <a:cxnLst/>
              <a:rect l="l" t="t" r="r" b="b"/>
              <a:pathLst>
                <a:path w="10473" h="10474" fill="none" extrusionOk="0">
                  <a:moveTo>
                    <a:pt x="10473" y="1"/>
                  </a:moveTo>
                  <a:lnTo>
                    <a:pt x="0" y="1047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55"/>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55"/>
            <p:cNvSpPr/>
            <p:nvPr/>
          </p:nvSpPr>
          <p:spPr>
            <a:xfrm>
              <a:off x="1974225" y="1711575"/>
              <a:ext cx="261825" cy="261850"/>
            </a:xfrm>
            <a:custGeom>
              <a:avLst/>
              <a:gdLst/>
              <a:ahLst/>
              <a:cxnLst/>
              <a:rect l="l" t="t" r="r" b="b"/>
              <a:pathLst>
                <a:path w="10473" h="10474" fill="none" extrusionOk="0">
                  <a:moveTo>
                    <a:pt x="0" y="10474"/>
                  </a:moveTo>
                  <a:lnTo>
                    <a:pt x="1047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55"/>
            <p:cNvSpPr/>
            <p:nvPr/>
          </p:nvSpPr>
          <p:spPr>
            <a:xfrm>
              <a:off x="1934650" y="2014200"/>
              <a:ext cx="44475" cy="44475"/>
            </a:xfrm>
            <a:custGeom>
              <a:avLst/>
              <a:gdLst/>
              <a:ahLst/>
              <a:cxnLst/>
              <a:rect l="l" t="t" r="r" b="b"/>
              <a:pathLst>
                <a:path w="1779" h="1779" fill="none" extrusionOk="0">
                  <a:moveTo>
                    <a:pt x="1778" y="1778"/>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55"/>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7" name="Google Shape;1027;p55"/>
          <p:cNvGrpSpPr/>
          <p:nvPr/>
        </p:nvGrpSpPr>
        <p:grpSpPr>
          <a:xfrm>
            <a:off x="2129475" y="1596591"/>
            <a:ext cx="334643" cy="334643"/>
            <a:chOff x="2594050" y="1631825"/>
            <a:chExt cx="439625" cy="439625"/>
          </a:xfrm>
        </p:grpSpPr>
        <p:sp>
          <p:nvSpPr>
            <p:cNvPr id="1028" name="Google Shape;1028;p55"/>
            <p:cNvSpPr/>
            <p:nvPr/>
          </p:nvSpPr>
          <p:spPr>
            <a:xfrm>
              <a:off x="2594050" y="1883300"/>
              <a:ext cx="188175" cy="188150"/>
            </a:xfrm>
            <a:custGeom>
              <a:avLst/>
              <a:gdLst/>
              <a:ahLst/>
              <a:cxnLst/>
              <a:rect l="l" t="t" r="r" b="b"/>
              <a:pathLst>
                <a:path w="7527" h="7526" fill="none" extrusionOk="0">
                  <a:moveTo>
                    <a:pt x="5992" y="0"/>
                  </a:moveTo>
                  <a:lnTo>
                    <a:pt x="537" y="6430"/>
                  </a:lnTo>
                  <a:lnTo>
                    <a:pt x="1" y="7526"/>
                  </a:lnTo>
                  <a:lnTo>
                    <a:pt x="1097" y="6990"/>
                  </a:lnTo>
                  <a:lnTo>
                    <a:pt x="7526" y="1534"/>
                  </a:lnTo>
                  <a:lnTo>
                    <a:pt x="5992"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55"/>
            <p:cNvSpPr/>
            <p:nvPr/>
          </p:nvSpPr>
          <p:spPr>
            <a:xfrm>
              <a:off x="2857700" y="1631825"/>
              <a:ext cx="175975" cy="176000"/>
            </a:xfrm>
            <a:custGeom>
              <a:avLst/>
              <a:gdLst/>
              <a:ahLst/>
              <a:cxnLst/>
              <a:rect l="l" t="t" r="r" b="b"/>
              <a:pathLst>
                <a:path w="7039" h="7040" fill="none" extrusionOk="0">
                  <a:moveTo>
                    <a:pt x="268" y="2704"/>
                  </a:moveTo>
                  <a:lnTo>
                    <a:pt x="4336" y="6771"/>
                  </a:lnTo>
                  <a:lnTo>
                    <a:pt x="4336" y="6771"/>
                  </a:lnTo>
                  <a:lnTo>
                    <a:pt x="4336" y="6771"/>
                  </a:lnTo>
                  <a:lnTo>
                    <a:pt x="4652" y="6917"/>
                  </a:lnTo>
                  <a:lnTo>
                    <a:pt x="4993" y="7015"/>
                  </a:lnTo>
                  <a:lnTo>
                    <a:pt x="5310" y="7039"/>
                  </a:lnTo>
                  <a:lnTo>
                    <a:pt x="5651" y="7039"/>
                  </a:lnTo>
                  <a:lnTo>
                    <a:pt x="5992" y="6966"/>
                  </a:lnTo>
                  <a:lnTo>
                    <a:pt x="6308" y="6844"/>
                  </a:lnTo>
                  <a:lnTo>
                    <a:pt x="6454" y="6747"/>
                  </a:lnTo>
                  <a:lnTo>
                    <a:pt x="6601" y="6674"/>
                  </a:lnTo>
                  <a:lnTo>
                    <a:pt x="6747" y="6552"/>
                  </a:lnTo>
                  <a:lnTo>
                    <a:pt x="6893" y="6430"/>
                  </a:lnTo>
                  <a:lnTo>
                    <a:pt x="6893" y="6430"/>
                  </a:lnTo>
                  <a:lnTo>
                    <a:pt x="6942" y="6357"/>
                  </a:lnTo>
                  <a:lnTo>
                    <a:pt x="7015" y="6260"/>
                  </a:lnTo>
                  <a:lnTo>
                    <a:pt x="7039" y="6138"/>
                  </a:lnTo>
                  <a:lnTo>
                    <a:pt x="7039" y="6041"/>
                  </a:lnTo>
                  <a:lnTo>
                    <a:pt x="7039" y="6041"/>
                  </a:lnTo>
                  <a:lnTo>
                    <a:pt x="7039" y="5943"/>
                  </a:lnTo>
                  <a:lnTo>
                    <a:pt x="7015" y="5846"/>
                  </a:lnTo>
                  <a:lnTo>
                    <a:pt x="6942" y="5748"/>
                  </a:lnTo>
                  <a:lnTo>
                    <a:pt x="6893" y="5651"/>
                  </a:lnTo>
                  <a:lnTo>
                    <a:pt x="1389" y="147"/>
                  </a:lnTo>
                  <a:lnTo>
                    <a:pt x="1389" y="147"/>
                  </a:lnTo>
                  <a:lnTo>
                    <a:pt x="1291" y="98"/>
                  </a:lnTo>
                  <a:lnTo>
                    <a:pt x="1194" y="25"/>
                  </a:lnTo>
                  <a:lnTo>
                    <a:pt x="1096" y="0"/>
                  </a:lnTo>
                  <a:lnTo>
                    <a:pt x="999" y="0"/>
                  </a:lnTo>
                  <a:lnTo>
                    <a:pt x="999" y="0"/>
                  </a:lnTo>
                  <a:lnTo>
                    <a:pt x="902" y="0"/>
                  </a:lnTo>
                  <a:lnTo>
                    <a:pt x="780" y="25"/>
                  </a:lnTo>
                  <a:lnTo>
                    <a:pt x="682" y="98"/>
                  </a:lnTo>
                  <a:lnTo>
                    <a:pt x="609" y="147"/>
                  </a:lnTo>
                  <a:lnTo>
                    <a:pt x="609" y="147"/>
                  </a:lnTo>
                  <a:lnTo>
                    <a:pt x="487" y="293"/>
                  </a:lnTo>
                  <a:lnTo>
                    <a:pt x="366" y="439"/>
                  </a:lnTo>
                  <a:lnTo>
                    <a:pt x="293" y="585"/>
                  </a:lnTo>
                  <a:lnTo>
                    <a:pt x="195" y="731"/>
                  </a:lnTo>
                  <a:lnTo>
                    <a:pt x="73" y="1048"/>
                  </a:lnTo>
                  <a:lnTo>
                    <a:pt x="0" y="1389"/>
                  </a:lnTo>
                  <a:lnTo>
                    <a:pt x="0" y="1730"/>
                  </a:lnTo>
                  <a:lnTo>
                    <a:pt x="25" y="2046"/>
                  </a:lnTo>
                  <a:lnTo>
                    <a:pt x="122" y="2387"/>
                  </a:lnTo>
                  <a:lnTo>
                    <a:pt x="268" y="2704"/>
                  </a:lnTo>
                  <a:lnTo>
                    <a:pt x="268" y="270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55"/>
            <p:cNvSpPr/>
            <p:nvPr/>
          </p:nvSpPr>
          <p:spPr>
            <a:xfrm>
              <a:off x="2662850" y="1699400"/>
              <a:ext cx="303250" cy="303250"/>
            </a:xfrm>
            <a:custGeom>
              <a:avLst/>
              <a:gdLst/>
              <a:ahLst/>
              <a:cxnLst/>
              <a:rect l="l" t="t" r="r" b="b"/>
              <a:pathLst>
                <a:path w="12130" h="12130" fill="none" extrusionOk="0">
                  <a:moveTo>
                    <a:pt x="8038" y="1"/>
                  </a:moveTo>
                  <a:lnTo>
                    <a:pt x="4872" y="3191"/>
                  </a:lnTo>
                  <a:lnTo>
                    <a:pt x="4872" y="3191"/>
                  </a:lnTo>
                  <a:lnTo>
                    <a:pt x="4628" y="3094"/>
                  </a:lnTo>
                  <a:lnTo>
                    <a:pt x="4385" y="2997"/>
                  </a:lnTo>
                  <a:lnTo>
                    <a:pt x="4092" y="2899"/>
                  </a:lnTo>
                  <a:lnTo>
                    <a:pt x="3800" y="2850"/>
                  </a:lnTo>
                  <a:lnTo>
                    <a:pt x="3484" y="2777"/>
                  </a:lnTo>
                  <a:lnTo>
                    <a:pt x="3167" y="2729"/>
                  </a:lnTo>
                  <a:lnTo>
                    <a:pt x="2850" y="2704"/>
                  </a:lnTo>
                  <a:lnTo>
                    <a:pt x="2534" y="2704"/>
                  </a:lnTo>
                  <a:lnTo>
                    <a:pt x="2534" y="2704"/>
                  </a:lnTo>
                  <a:lnTo>
                    <a:pt x="2241" y="2704"/>
                  </a:lnTo>
                  <a:lnTo>
                    <a:pt x="1949" y="2729"/>
                  </a:lnTo>
                  <a:lnTo>
                    <a:pt x="1633" y="2777"/>
                  </a:lnTo>
                  <a:lnTo>
                    <a:pt x="1316" y="2850"/>
                  </a:lnTo>
                  <a:lnTo>
                    <a:pt x="999" y="2972"/>
                  </a:lnTo>
                  <a:lnTo>
                    <a:pt x="707" y="3094"/>
                  </a:lnTo>
                  <a:lnTo>
                    <a:pt x="415" y="3289"/>
                  </a:lnTo>
                  <a:lnTo>
                    <a:pt x="147" y="3508"/>
                  </a:lnTo>
                  <a:lnTo>
                    <a:pt x="147" y="3508"/>
                  </a:lnTo>
                  <a:lnTo>
                    <a:pt x="74" y="3581"/>
                  </a:lnTo>
                  <a:lnTo>
                    <a:pt x="25" y="3678"/>
                  </a:lnTo>
                  <a:lnTo>
                    <a:pt x="1" y="3776"/>
                  </a:lnTo>
                  <a:lnTo>
                    <a:pt x="1" y="3898"/>
                  </a:lnTo>
                  <a:lnTo>
                    <a:pt x="1" y="3898"/>
                  </a:lnTo>
                  <a:lnTo>
                    <a:pt x="1" y="3995"/>
                  </a:lnTo>
                  <a:lnTo>
                    <a:pt x="25" y="4093"/>
                  </a:lnTo>
                  <a:lnTo>
                    <a:pt x="74" y="4190"/>
                  </a:lnTo>
                  <a:lnTo>
                    <a:pt x="147" y="4287"/>
                  </a:lnTo>
                  <a:lnTo>
                    <a:pt x="7843" y="11984"/>
                  </a:lnTo>
                  <a:lnTo>
                    <a:pt x="7843" y="11984"/>
                  </a:lnTo>
                  <a:lnTo>
                    <a:pt x="7941" y="12057"/>
                  </a:lnTo>
                  <a:lnTo>
                    <a:pt x="8038" y="12105"/>
                  </a:lnTo>
                  <a:lnTo>
                    <a:pt x="8135" y="12130"/>
                  </a:lnTo>
                  <a:lnTo>
                    <a:pt x="8233" y="12130"/>
                  </a:lnTo>
                  <a:lnTo>
                    <a:pt x="8233" y="12130"/>
                  </a:lnTo>
                  <a:lnTo>
                    <a:pt x="8355" y="12130"/>
                  </a:lnTo>
                  <a:lnTo>
                    <a:pt x="8452" y="12105"/>
                  </a:lnTo>
                  <a:lnTo>
                    <a:pt x="8549" y="12057"/>
                  </a:lnTo>
                  <a:lnTo>
                    <a:pt x="8622" y="11984"/>
                  </a:lnTo>
                  <a:lnTo>
                    <a:pt x="8622" y="11984"/>
                  </a:lnTo>
                  <a:lnTo>
                    <a:pt x="8842" y="11716"/>
                  </a:lnTo>
                  <a:lnTo>
                    <a:pt x="9036" y="11423"/>
                  </a:lnTo>
                  <a:lnTo>
                    <a:pt x="9158" y="11131"/>
                  </a:lnTo>
                  <a:lnTo>
                    <a:pt x="9280" y="10814"/>
                  </a:lnTo>
                  <a:lnTo>
                    <a:pt x="9353" y="10498"/>
                  </a:lnTo>
                  <a:lnTo>
                    <a:pt x="9402" y="10181"/>
                  </a:lnTo>
                  <a:lnTo>
                    <a:pt x="9426" y="9889"/>
                  </a:lnTo>
                  <a:lnTo>
                    <a:pt x="9426" y="9597"/>
                  </a:lnTo>
                  <a:lnTo>
                    <a:pt x="9426" y="9597"/>
                  </a:lnTo>
                  <a:lnTo>
                    <a:pt x="9426" y="9280"/>
                  </a:lnTo>
                  <a:lnTo>
                    <a:pt x="9402" y="8964"/>
                  </a:lnTo>
                  <a:lnTo>
                    <a:pt x="9353" y="8647"/>
                  </a:lnTo>
                  <a:lnTo>
                    <a:pt x="9280" y="8330"/>
                  </a:lnTo>
                  <a:lnTo>
                    <a:pt x="9231" y="8038"/>
                  </a:lnTo>
                  <a:lnTo>
                    <a:pt x="9134" y="7746"/>
                  </a:lnTo>
                  <a:lnTo>
                    <a:pt x="9036" y="7502"/>
                  </a:lnTo>
                  <a:lnTo>
                    <a:pt x="8939" y="7259"/>
                  </a:lnTo>
                  <a:lnTo>
                    <a:pt x="12130" y="409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55"/>
            <p:cNvSpPr/>
            <p:nvPr/>
          </p:nvSpPr>
          <p:spPr>
            <a:xfrm>
              <a:off x="2801675" y="1740825"/>
              <a:ext cx="49950" cy="49950"/>
            </a:xfrm>
            <a:custGeom>
              <a:avLst/>
              <a:gdLst/>
              <a:ahLst/>
              <a:cxnLst/>
              <a:rect l="l" t="t" r="r" b="b"/>
              <a:pathLst>
                <a:path w="1998" h="1998" fill="none" extrusionOk="0">
                  <a:moveTo>
                    <a:pt x="1" y="1997"/>
                  </a:moveTo>
                  <a:lnTo>
                    <a:pt x="199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2" name="Google Shape;1032;p55"/>
          <p:cNvSpPr/>
          <p:nvPr/>
        </p:nvSpPr>
        <p:spPr>
          <a:xfrm>
            <a:off x="2655979" y="161142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33" name="Google Shape;1033;p55"/>
          <p:cNvGrpSpPr/>
          <p:nvPr/>
        </p:nvGrpSpPr>
        <p:grpSpPr>
          <a:xfrm>
            <a:off x="3184346" y="1571567"/>
            <a:ext cx="271615" cy="384691"/>
            <a:chOff x="3979850" y="1598950"/>
            <a:chExt cx="356825" cy="505375"/>
          </a:xfrm>
        </p:grpSpPr>
        <p:sp>
          <p:nvSpPr>
            <p:cNvPr id="1034" name="Google Shape;1034;p55"/>
            <p:cNvSpPr/>
            <p:nvPr/>
          </p:nvSpPr>
          <p:spPr>
            <a:xfrm>
              <a:off x="3979850" y="1602600"/>
              <a:ext cx="44475" cy="501725"/>
            </a:xfrm>
            <a:custGeom>
              <a:avLst/>
              <a:gdLst/>
              <a:ahLst/>
              <a:cxnLst/>
              <a:rect l="l" t="t" r="r" b="b"/>
              <a:pathLst>
                <a:path w="1779" h="20069" fill="none" extrusionOk="0">
                  <a:moveTo>
                    <a:pt x="1778" y="20069"/>
                  </a:moveTo>
                  <a:lnTo>
                    <a:pt x="1778" y="488"/>
                  </a:lnTo>
                  <a:lnTo>
                    <a:pt x="1778" y="488"/>
                  </a:lnTo>
                  <a:lnTo>
                    <a:pt x="1778" y="390"/>
                  </a:lnTo>
                  <a:lnTo>
                    <a:pt x="1730" y="293"/>
                  </a:lnTo>
                  <a:lnTo>
                    <a:pt x="1705" y="220"/>
                  </a:lnTo>
                  <a:lnTo>
                    <a:pt x="1632" y="147"/>
                  </a:lnTo>
                  <a:lnTo>
                    <a:pt x="1559" y="74"/>
                  </a:lnTo>
                  <a:lnTo>
                    <a:pt x="1486" y="25"/>
                  </a:lnTo>
                  <a:lnTo>
                    <a:pt x="1389" y="0"/>
                  </a:lnTo>
                  <a:lnTo>
                    <a:pt x="1291" y="0"/>
                  </a:lnTo>
                  <a:lnTo>
                    <a:pt x="488" y="0"/>
                  </a:lnTo>
                  <a:lnTo>
                    <a:pt x="488" y="0"/>
                  </a:lnTo>
                  <a:lnTo>
                    <a:pt x="390" y="0"/>
                  </a:lnTo>
                  <a:lnTo>
                    <a:pt x="293" y="25"/>
                  </a:lnTo>
                  <a:lnTo>
                    <a:pt x="220" y="74"/>
                  </a:lnTo>
                  <a:lnTo>
                    <a:pt x="147" y="147"/>
                  </a:lnTo>
                  <a:lnTo>
                    <a:pt x="98" y="220"/>
                  </a:lnTo>
                  <a:lnTo>
                    <a:pt x="49" y="293"/>
                  </a:lnTo>
                  <a:lnTo>
                    <a:pt x="25" y="390"/>
                  </a:lnTo>
                  <a:lnTo>
                    <a:pt x="1" y="488"/>
                  </a:lnTo>
                  <a:lnTo>
                    <a:pt x="1" y="20069"/>
                  </a:lnTo>
                  <a:lnTo>
                    <a:pt x="1778" y="2006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55"/>
            <p:cNvSpPr/>
            <p:nvPr/>
          </p:nvSpPr>
          <p:spPr>
            <a:xfrm>
              <a:off x="4037075" y="1598950"/>
              <a:ext cx="299600" cy="228950"/>
            </a:xfrm>
            <a:custGeom>
              <a:avLst/>
              <a:gdLst/>
              <a:ahLst/>
              <a:cxnLst/>
              <a:rect l="l" t="t" r="r" b="b"/>
              <a:pathLst>
                <a:path w="11984" h="9158" fill="none" extrusionOk="0">
                  <a:moveTo>
                    <a:pt x="1" y="8403"/>
                  </a:moveTo>
                  <a:lnTo>
                    <a:pt x="1" y="8403"/>
                  </a:lnTo>
                  <a:lnTo>
                    <a:pt x="366" y="8184"/>
                  </a:lnTo>
                  <a:lnTo>
                    <a:pt x="732" y="8013"/>
                  </a:lnTo>
                  <a:lnTo>
                    <a:pt x="1097" y="7867"/>
                  </a:lnTo>
                  <a:lnTo>
                    <a:pt x="1438" y="7770"/>
                  </a:lnTo>
                  <a:lnTo>
                    <a:pt x="1803" y="7696"/>
                  </a:lnTo>
                  <a:lnTo>
                    <a:pt x="2168" y="7672"/>
                  </a:lnTo>
                  <a:lnTo>
                    <a:pt x="2534" y="7648"/>
                  </a:lnTo>
                  <a:lnTo>
                    <a:pt x="2875" y="7672"/>
                  </a:lnTo>
                  <a:lnTo>
                    <a:pt x="3240" y="7696"/>
                  </a:lnTo>
                  <a:lnTo>
                    <a:pt x="3605" y="7745"/>
                  </a:lnTo>
                  <a:lnTo>
                    <a:pt x="3971" y="7818"/>
                  </a:lnTo>
                  <a:lnTo>
                    <a:pt x="4312" y="7891"/>
                  </a:lnTo>
                  <a:lnTo>
                    <a:pt x="5042" y="8111"/>
                  </a:lnTo>
                  <a:lnTo>
                    <a:pt x="5749" y="8330"/>
                  </a:lnTo>
                  <a:lnTo>
                    <a:pt x="6479" y="8549"/>
                  </a:lnTo>
                  <a:lnTo>
                    <a:pt x="7186" y="8768"/>
                  </a:lnTo>
                  <a:lnTo>
                    <a:pt x="7916" y="8963"/>
                  </a:lnTo>
                  <a:lnTo>
                    <a:pt x="8282" y="9036"/>
                  </a:lnTo>
                  <a:lnTo>
                    <a:pt x="8623" y="9085"/>
                  </a:lnTo>
                  <a:lnTo>
                    <a:pt x="8988" y="9133"/>
                  </a:lnTo>
                  <a:lnTo>
                    <a:pt x="9353" y="9158"/>
                  </a:lnTo>
                  <a:lnTo>
                    <a:pt x="9719" y="9133"/>
                  </a:lnTo>
                  <a:lnTo>
                    <a:pt x="10059" y="9109"/>
                  </a:lnTo>
                  <a:lnTo>
                    <a:pt x="10425" y="9060"/>
                  </a:lnTo>
                  <a:lnTo>
                    <a:pt x="10790" y="8963"/>
                  </a:lnTo>
                  <a:lnTo>
                    <a:pt x="11155" y="8841"/>
                  </a:lnTo>
                  <a:lnTo>
                    <a:pt x="11496" y="8671"/>
                  </a:lnTo>
                  <a:lnTo>
                    <a:pt x="11496" y="8671"/>
                  </a:lnTo>
                  <a:lnTo>
                    <a:pt x="11667" y="8573"/>
                  </a:lnTo>
                  <a:lnTo>
                    <a:pt x="11789" y="8476"/>
                  </a:lnTo>
                  <a:lnTo>
                    <a:pt x="11862" y="8354"/>
                  </a:lnTo>
                  <a:lnTo>
                    <a:pt x="11935" y="8232"/>
                  </a:lnTo>
                  <a:lnTo>
                    <a:pt x="11984" y="8111"/>
                  </a:lnTo>
                  <a:lnTo>
                    <a:pt x="11984" y="7989"/>
                  </a:lnTo>
                  <a:lnTo>
                    <a:pt x="11935" y="7891"/>
                  </a:lnTo>
                  <a:lnTo>
                    <a:pt x="11886" y="7794"/>
                  </a:lnTo>
                  <a:lnTo>
                    <a:pt x="11886" y="7794"/>
                  </a:lnTo>
                  <a:lnTo>
                    <a:pt x="11496" y="7404"/>
                  </a:lnTo>
                  <a:lnTo>
                    <a:pt x="11107" y="6941"/>
                  </a:lnTo>
                  <a:lnTo>
                    <a:pt x="10741" y="6454"/>
                  </a:lnTo>
                  <a:lnTo>
                    <a:pt x="10352" y="5943"/>
                  </a:lnTo>
                  <a:lnTo>
                    <a:pt x="10352" y="5943"/>
                  </a:lnTo>
                  <a:lnTo>
                    <a:pt x="10279" y="5797"/>
                  </a:lnTo>
                  <a:lnTo>
                    <a:pt x="10230" y="5651"/>
                  </a:lnTo>
                  <a:lnTo>
                    <a:pt x="10206" y="5480"/>
                  </a:lnTo>
                  <a:lnTo>
                    <a:pt x="10181" y="5285"/>
                  </a:lnTo>
                  <a:lnTo>
                    <a:pt x="10206" y="5115"/>
                  </a:lnTo>
                  <a:lnTo>
                    <a:pt x="10230" y="4944"/>
                  </a:lnTo>
                  <a:lnTo>
                    <a:pt x="10279" y="4774"/>
                  </a:lnTo>
                  <a:lnTo>
                    <a:pt x="10352" y="4603"/>
                  </a:lnTo>
                  <a:lnTo>
                    <a:pt x="10352" y="4603"/>
                  </a:lnTo>
                  <a:lnTo>
                    <a:pt x="10741" y="3873"/>
                  </a:lnTo>
                  <a:lnTo>
                    <a:pt x="11107" y="3118"/>
                  </a:lnTo>
                  <a:lnTo>
                    <a:pt x="11496" y="2338"/>
                  </a:lnTo>
                  <a:lnTo>
                    <a:pt x="11886" y="1486"/>
                  </a:lnTo>
                  <a:lnTo>
                    <a:pt x="11886" y="1486"/>
                  </a:lnTo>
                  <a:lnTo>
                    <a:pt x="11959" y="1315"/>
                  </a:lnTo>
                  <a:lnTo>
                    <a:pt x="11984" y="1169"/>
                  </a:lnTo>
                  <a:lnTo>
                    <a:pt x="11984" y="1048"/>
                  </a:lnTo>
                  <a:lnTo>
                    <a:pt x="11935" y="975"/>
                  </a:lnTo>
                  <a:lnTo>
                    <a:pt x="11862" y="950"/>
                  </a:lnTo>
                  <a:lnTo>
                    <a:pt x="11789" y="926"/>
                  </a:lnTo>
                  <a:lnTo>
                    <a:pt x="11667" y="975"/>
                  </a:lnTo>
                  <a:lnTo>
                    <a:pt x="11496" y="1023"/>
                  </a:lnTo>
                  <a:lnTo>
                    <a:pt x="11496" y="1023"/>
                  </a:lnTo>
                  <a:lnTo>
                    <a:pt x="11155" y="1194"/>
                  </a:lnTo>
                  <a:lnTo>
                    <a:pt x="10790" y="1315"/>
                  </a:lnTo>
                  <a:lnTo>
                    <a:pt x="10425" y="1413"/>
                  </a:lnTo>
                  <a:lnTo>
                    <a:pt x="10059" y="1462"/>
                  </a:lnTo>
                  <a:lnTo>
                    <a:pt x="9719" y="1510"/>
                  </a:lnTo>
                  <a:lnTo>
                    <a:pt x="9353" y="1510"/>
                  </a:lnTo>
                  <a:lnTo>
                    <a:pt x="8988" y="1486"/>
                  </a:lnTo>
                  <a:lnTo>
                    <a:pt x="8623" y="1462"/>
                  </a:lnTo>
                  <a:lnTo>
                    <a:pt x="8282" y="1389"/>
                  </a:lnTo>
                  <a:lnTo>
                    <a:pt x="7916" y="1315"/>
                  </a:lnTo>
                  <a:lnTo>
                    <a:pt x="7186" y="1145"/>
                  </a:lnTo>
                  <a:lnTo>
                    <a:pt x="6479" y="926"/>
                  </a:lnTo>
                  <a:lnTo>
                    <a:pt x="5749" y="682"/>
                  </a:lnTo>
                  <a:lnTo>
                    <a:pt x="5042" y="463"/>
                  </a:lnTo>
                  <a:lnTo>
                    <a:pt x="4312" y="268"/>
                  </a:lnTo>
                  <a:lnTo>
                    <a:pt x="3971" y="171"/>
                  </a:lnTo>
                  <a:lnTo>
                    <a:pt x="3605" y="98"/>
                  </a:lnTo>
                  <a:lnTo>
                    <a:pt x="3240" y="49"/>
                  </a:lnTo>
                  <a:lnTo>
                    <a:pt x="2875" y="25"/>
                  </a:lnTo>
                  <a:lnTo>
                    <a:pt x="2534" y="0"/>
                  </a:lnTo>
                  <a:lnTo>
                    <a:pt x="2168" y="25"/>
                  </a:lnTo>
                  <a:lnTo>
                    <a:pt x="1803" y="73"/>
                  </a:lnTo>
                  <a:lnTo>
                    <a:pt x="1438" y="122"/>
                  </a:lnTo>
                  <a:lnTo>
                    <a:pt x="1097" y="244"/>
                  </a:lnTo>
                  <a:lnTo>
                    <a:pt x="732" y="366"/>
                  </a:lnTo>
                  <a:lnTo>
                    <a:pt x="366" y="536"/>
                  </a:lnTo>
                  <a:lnTo>
                    <a:pt x="1" y="75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6" name="Google Shape;1036;p55"/>
          <p:cNvGrpSpPr/>
          <p:nvPr/>
        </p:nvGrpSpPr>
        <p:grpSpPr>
          <a:xfrm>
            <a:off x="3652921" y="1654062"/>
            <a:ext cx="357821" cy="219701"/>
            <a:chOff x="4595425" y="1707325"/>
            <a:chExt cx="470075" cy="288625"/>
          </a:xfrm>
        </p:grpSpPr>
        <p:sp>
          <p:nvSpPr>
            <p:cNvPr id="1037" name="Google Shape;1037;p55"/>
            <p:cNvSpPr/>
            <p:nvPr/>
          </p:nvSpPr>
          <p:spPr>
            <a:xfrm>
              <a:off x="4809750" y="1707325"/>
              <a:ext cx="41425" cy="41425"/>
            </a:xfrm>
            <a:custGeom>
              <a:avLst/>
              <a:gdLst/>
              <a:ahLst/>
              <a:cxnLst/>
              <a:rect l="l" t="t" r="r" b="b"/>
              <a:pathLst>
                <a:path w="1657" h="1657" fill="none" extrusionOk="0">
                  <a:moveTo>
                    <a:pt x="0" y="829"/>
                  </a:moveTo>
                  <a:lnTo>
                    <a:pt x="0" y="829"/>
                  </a:lnTo>
                  <a:lnTo>
                    <a:pt x="25" y="658"/>
                  </a:lnTo>
                  <a:lnTo>
                    <a:pt x="73" y="512"/>
                  </a:lnTo>
                  <a:lnTo>
                    <a:pt x="146" y="366"/>
                  </a:lnTo>
                  <a:lnTo>
                    <a:pt x="244" y="244"/>
                  </a:lnTo>
                  <a:lnTo>
                    <a:pt x="366" y="147"/>
                  </a:lnTo>
                  <a:lnTo>
                    <a:pt x="512" y="74"/>
                  </a:lnTo>
                  <a:lnTo>
                    <a:pt x="658" y="25"/>
                  </a:lnTo>
                  <a:lnTo>
                    <a:pt x="828" y="1"/>
                  </a:lnTo>
                  <a:lnTo>
                    <a:pt x="828" y="1"/>
                  </a:lnTo>
                  <a:lnTo>
                    <a:pt x="999" y="25"/>
                  </a:lnTo>
                  <a:lnTo>
                    <a:pt x="1145" y="74"/>
                  </a:lnTo>
                  <a:lnTo>
                    <a:pt x="1291" y="147"/>
                  </a:lnTo>
                  <a:lnTo>
                    <a:pt x="1413" y="244"/>
                  </a:lnTo>
                  <a:lnTo>
                    <a:pt x="1510" y="366"/>
                  </a:lnTo>
                  <a:lnTo>
                    <a:pt x="1583" y="512"/>
                  </a:lnTo>
                  <a:lnTo>
                    <a:pt x="1632" y="658"/>
                  </a:lnTo>
                  <a:lnTo>
                    <a:pt x="1656" y="829"/>
                  </a:lnTo>
                  <a:lnTo>
                    <a:pt x="1656" y="829"/>
                  </a:lnTo>
                  <a:lnTo>
                    <a:pt x="1632" y="999"/>
                  </a:lnTo>
                  <a:lnTo>
                    <a:pt x="1583" y="1170"/>
                  </a:lnTo>
                  <a:lnTo>
                    <a:pt x="1510" y="1291"/>
                  </a:lnTo>
                  <a:lnTo>
                    <a:pt x="1413" y="1413"/>
                  </a:lnTo>
                  <a:lnTo>
                    <a:pt x="1291" y="1535"/>
                  </a:lnTo>
                  <a:lnTo>
                    <a:pt x="1145" y="1608"/>
                  </a:lnTo>
                  <a:lnTo>
                    <a:pt x="999" y="1657"/>
                  </a:lnTo>
                  <a:lnTo>
                    <a:pt x="828" y="1657"/>
                  </a:lnTo>
                  <a:lnTo>
                    <a:pt x="828" y="1657"/>
                  </a:lnTo>
                  <a:lnTo>
                    <a:pt x="658" y="1657"/>
                  </a:lnTo>
                  <a:lnTo>
                    <a:pt x="512" y="1608"/>
                  </a:lnTo>
                  <a:lnTo>
                    <a:pt x="366" y="1535"/>
                  </a:lnTo>
                  <a:lnTo>
                    <a:pt x="244" y="1413"/>
                  </a:lnTo>
                  <a:lnTo>
                    <a:pt x="146" y="1291"/>
                  </a:lnTo>
                  <a:lnTo>
                    <a:pt x="73" y="1170"/>
                  </a:lnTo>
                  <a:lnTo>
                    <a:pt x="25" y="999"/>
                  </a:lnTo>
                  <a:lnTo>
                    <a:pt x="0" y="829"/>
                  </a:lnTo>
                  <a:lnTo>
                    <a:pt x="0" y="82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55"/>
            <p:cNvSpPr/>
            <p:nvPr/>
          </p:nvSpPr>
          <p:spPr>
            <a:xfrm>
              <a:off x="5024075" y="1761525"/>
              <a:ext cx="41425" cy="41425"/>
            </a:xfrm>
            <a:custGeom>
              <a:avLst/>
              <a:gdLst/>
              <a:ahLst/>
              <a:cxnLst/>
              <a:rect l="l" t="t" r="r" b="b"/>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6" y="828"/>
                  </a:lnTo>
                  <a:lnTo>
                    <a:pt x="1656"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55"/>
            <p:cNvSpPr/>
            <p:nvPr/>
          </p:nvSpPr>
          <p:spPr>
            <a:xfrm>
              <a:off x="4628900" y="1760300"/>
              <a:ext cx="403100" cy="177825"/>
            </a:xfrm>
            <a:custGeom>
              <a:avLst/>
              <a:gdLst/>
              <a:ahLst/>
              <a:cxnLst/>
              <a:rect l="l" t="t" r="r" b="b"/>
              <a:pathLst>
                <a:path w="16124" h="7113" fill="none" extrusionOk="0">
                  <a:moveTo>
                    <a:pt x="14663" y="7112"/>
                  </a:moveTo>
                  <a:lnTo>
                    <a:pt x="16124" y="2095"/>
                  </a:lnTo>
                  <a:lnTo>
                    <a:pt x="16124" y="2095"/>
                  </a:lnTo>
                  <a:lnTo>
                    <a:pt x="16002" y="2046"/>
                  </a:lnTo>
                  <a:lnTo>
                    <a:pt x="15880" y="1973"/>
                  </a:lnTo>
                  <a:lnTo>
                    <a:pt x="15759" y="1876"/>
                  </a:lnTo>
                  <a:lnTo>
                    <a:pt x="15661" y="1778"/>
                  </a:lnTo>
                  <a:lnTo>
                    <a:pt x="11131" y="3434"/>
                  </a:lnTo>
                  <a:lnTo>
                    <a:pt x="8403" y="0"/>
                  </a:lnTo>
                  <a:lnTo>
                    <a:pt x="8403" y="0"/>
                  </a:lnTo>
                  <a:lnTo>
                    <a:pt x="8233" y="25"/>
                  </a:lnTo>
                  <a:lnTo>
                    <a:pt x="8062" y="25"/>
                  </a:lnTo>
                  <a:lnTo>
                    <a:pt x="8062" y="25"/>
                  </a:lnTo>
                  <a:lnTo>
                    <a:pt x="7892" y="25"/>
                  </a:lnTo>
                  <a:lnTo>
                    <a:pt x="7721" y="0"/>
                  </a:lnTo>
                  <a:lnTo>
                    <a:pt x="4994" y="3434"/>
                  </a:lnTo>
                  <a:lnTo>
                    <a:pt x="464" y="1778"/>
                  </a:lnTo>
                  <a:lnTo>
                    <a:pt x="464" y="1778"/>
                  </a:lnTo>
                  <a:lnTo>
                    <a:pt x="366" y="1876"/>
                  </a:lnTo>
                  <a:lnTo>
                    <a:pt x="244" y="1973"/>
                  </a:lnTo>
                  <a:lnTo>
                    <a:pt x="123" y="2046"/>
                  </a:lnTo>
                  <a:lnTo>
                    <a:pt x="1" y="2095"/>
                  </a:lnTo>
                  <a:lnTo>
                    <a:pt x="1462" y="711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55"/>
            <p:cNvSpPr/>
            <p:nvPr/>
          </p:nvSpPr>
          <p:spPr>
            <a:xfrm>
              <a:off x="4595425" y="1761525"/>
              <a:ext cx="41425" cy="41425"/>
            </a:xfrm>
            <a:custGeom>
              <a:avLst/>
              <a:gdLst/>
              <a:ahLst/>
              <a:cxnLst/>
              <a:rect l="l" t="t" r="r" b="b"/>
              <a:pathLst>
                <a:path w="1657" h="1657" fill="none" extrusionOk="0">
                  <a:moveTo>
                    <a:pt x="0" y="828"/>
                  </a:moveTo>
                  <a:lnTo>
                    <a:pt x="0" y="828"/>
                  </a:lnTo>
                  <a:lnTo>
                    <a:pt x="25" y="682"/>
                  </a:lnTo>
                  <a:lnTo>
                    <a:pt x="73" y="512"/>
                  </a:lnTo>
                  <a:lnTo>
                    <a:pt x="146" y="365"/>
                  </a:lnTo>
                  <a:lnTo>
                    <a:pt x="244" y="244"/>
                  </a:lnTo>
                  <a:lnTo>
                    <a:pt x="366" y="146"/>
                  </a:lnTo>
                  <a:lnTo>
                    <a:pt x="512" y="73"/>
                  </a:lnTo>
                  <a:lnTo>
                    <a:pt x="658" y="24"/>
                  </a:lnTo>
                  <a:lnTo>
                    <a:pt x="828" y="0"/>
                  </a:lnTo>
                  <a:lnTo>
                    <a:pt x="828" y="0"/>
                  </a:lnTo>
                  <a:lnTo>
                    <a:pt x="999" y="24"/>
                  </a:lnTo>
                  <a:lnTo>
                    <a:pt x="1145" y="73"/>
                  </a:lnTo>
                  <a:lnTo>
                    <a:pt x="1291" y="146"/>
                  </a:lnTo>
                  <a:lnTo>
                    <a:pt x="1413" y="244"/>
                  </a:lnTo>
                  <a:lnTo>
                    <a:pt x="1510" y="365"/>
                  </a:lnTo>
                  <a:lnTo>
                    <a:pt x="1583" y="512"/>
                  </a:lnTo>
                  <a:lnTo>
                    <a:pt x="1632" y="682"/>
                  </a:lnTo>
                  <a:lnTo>
                    <a:pt x="1657" y="828"/>
                  </a:lnTo>
                  <a:lnTo>
                    <a:pt x="1657" y="828"/>
                  </a:lnTo>
                  <a:lnTo>
                    <a:pt x="1632" y="999"/>
                  </a:lnTo>
                  <a:lnTo>
                    <a:pt x="1583" y="1169"/>
                  </a:lnTo>
                  <a:lnTo>
                    <a:pt x="1510" y="1291"/>
                  </a:lnTo>
                  <a:lnTo>
                    <a:pt x="1413" y="1413"/>
                  </a:lnTo>
                  <a:lnTo>
                    <a:pt x="1291" y="1534"/>
                  </a:lnTo>
                  <a:lnTo>
                    <a:pt x="1145" y="1608"/>
                  </a:lnTo>
                  <a:lnTo>
                    <a:pt x="999" y="1656"/>
                  </a:lnTo>
                  <a:lnTo>
                    <a:pt x="828" y="1656"/>
                  </a:lnTo>
                  <a:lnTo>
                    <a:pt x="828" y="1656"/>
                  </a:lnTo>
                  <a:lnTo>
                    <a:pt x="658" y="1656"/>
                  </a:lnTo>
                  <a:lnTo>
                    <a:pt x="512" y="1608"/>
                  </a:lnTo>
                  <a:lnTo>
                    <a:pt x="366" y="1534"/>
                  </a:lnTo>
                  <a:lnTo>
                    <a:pt x="244" y="1413"/>
                  </a:lnTo>
                  <a:lnTo>
                    <a:pt x="146" y="1291"/>
                  </a:lnTo>
                  <a:lnTo>
                    <a:pt x="73" y="1169"/>
                  </a:lnTo>
                  <a:lnTo>
                    <a:pt x="25" y="999"/>
                  </a:lnTo>
                  <a:lnTo>
                    <a:pt x="0" y="828"/>
                  </a:lnTo>
                  <a:lnTo>
                    <a:pt x="0" y="82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55"/>
            <p:cNvSpPr/>
            <p:nvPr/>
          </p:nvSpPr>
          <p:spPr>
            <a:xfrm>
              <a:off x="4667275" y="1951475"/>
              <a:ext cx="326375" cy="44475"/>
            </a:xfrm>
            <a:custGeom>
              <a:avLst/>
              <a:gdLst/>
              <a:ahLst/>
              <a:cxnLst/>
              <a:rect l="l" t="t" r="r" b="b"/>
              <a:pathLst>
                <a:path w="13055" h="1779" fill="none" extrusionOk="0">
                  <a:moveTo>
                    <a:pt x="6527" y="1535"/>
                  </a:moveTo>
                  <a:lnTo>
                    <a:pt x="6527" y="1535"/>
                  </a:lnTo>
                  <a:lnTo>
                    <a:pt x="8232" y="1535"/>
                  </a:lnTo>
                  <a:lnTo>
                    <a:pt x="9815" y="1584"/>
                  </a:lnTo>
                  <a:lnTo>
                    <a:pt x="11252" y="1657"/>
                  </a:lnTo>
                  <a:lnTo>
                    <a:pt x="12543" y="1779"/>
                  </a:lnTo>
                  <a:lnTo>
                    <a:pt x="13054" y="1"/>
                  </a:lnTo>
                  <a:lnTo>
                    <a:pt x="0" y="1"/>
                  </a:lnTo>
                  <a:lnTo>
                    <a:pt x="512" y="1779"/>
                  </a:lnTo>
                  <a:lnTo>
                    <a:pt x="512" y="1779"/>
                  </a:lnTo>
                  <a:lnTo>
                    <a:pt x="1803" y="1681"/>
                  </a:lnTo>
                  <a:lnTo>
                    <a:pt x="3239" y="1584"/>
                  </a:lnTo>
                  <a:lnTo>
                    <a:pt x="4823" y="1535"/>
                  </a:lnTo>
                  <a:lnTo>
                    <a:pt x="6527" y="1535"/>
                  </a:lnTo>
                  <a:lnTo>
                    <a:pt x="6527" y="153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2" name="Google Shape;1042;p55"/>
          <p:cNvGrpSpPr/>
          <p:nvPr/>
        </p:nvGrpSpPr>
        <p:grpSpPr>
          <a:xfrm>
            <a:off x="4181746" y="1600302"/>
            <a:ext cx="323529" cy="327221"/>
            <a:chOff x="5290150" y="1636700"/>
            <a:chExt cx="425025" cy="429875"/>
          </a:xfrm>
        </p:grpSpPr>
        <p:sp>
          <p:nvSpPr>
            <p:cNvPr id="1043" name="Google Shape;1043;p55"/>
            <p:cNvSpPr/>
            <p:nvPr/>
          </p:nvSpPr>
          <p:spPr>
            <a:xfrm>
              <a:off x="5396700" y="1939925"/>
              <a:ext cx="211900" cy="126650"/>
            </a:xfrm>
            <a:custGeom>
              <a:avLst/>
              <a:gdLst/>
              <a:ahLst/>
              <a:cxnLst/>
              <a:rect l="l" t="t" r="r" b="b"/>
              <a:pathLst>
                <a:path w="8476" h="5066" fill="none" extrusionOk="0">
                  <a:moveTo>
                    <a:pt x="3167" y="0"/>
                  </a:moveTo>
                  <a:lnTo>
                    <a:pt x="3167" y="2825"/>
                  </a:lnTo>
                  <a:lnTo>
                    <a:pt x="3167" y="2825"/>
                  </a:lnTo>
                  <a:lnTo>
                    <a:pt x="2606" y="2947"/>
                  </a:lnTo>
                  <a:lnTo>
                    <a:pt x="2071" y="3093"/>
                  </a:lnTo>
                  <a:lnTo>
                    <a:pt x="1584" y="3288"/>
                  </a:lnTo>
                  <a:lnTo>
                    <a:pt x="1145" y="3483"/>
                  </a:lnTo>
                  <a:lnTo>
                    <a:pt x="780" y="3702"/>
                  </a:lnTo>
                  <a:lnTo>
                    <a:pt x="609" y="3848"/>
                  </a:lnTo>
                  <a:lnTo>
                    <a:pt x="463" y="3970"/>
                  </a:lnTo>
                  <a:lnTo>
                    <a:pt x="317" y="4116"/>
                  </a:lnTo>
                  <a:lnTo>
                    <a:pt x="195" y="4262"/>
                  </a:lnTo>
                  <a:lnTo>
                    <a:pt x="74" y="4408"/>
                  </a:lnTo>
                  <a:lnTo>
                    <a:pt x="0" y="4579"/>
                  </a:lnTo>
                  <a:lnTo>
                    <a:pt x="0" y="4579"/>
                  </a:lnTo>
                  <a:lnTo>
                    <a:pt x="171" y="4652"/>
                  </a:lnTo>
                  <a:lnTo>
                    <a:pt x="414" y="4725"/>
                  </a:lnTo>
                  <a:lnTo>
                    <a:pt x="780" y="4822"/>
                  </a:lnTo>
                  <a:lnTo>
                    <a:pt x="1340" y="4895"/>
                  </a:lnTo>
                  <a:lnTo>
                    <a:pt x="2095" y="4993"/>
                  </a:lnTo>
                  <a:lnTo>
                    <a:pt x="3045" y="5042"/>
                  </a:lnTo>
                  <a:lnTo>
                    <a:pt x="4238" y="5066"/>
                  </a:lnTo>
                  <a:lnTo>
                    <a:pt x="4238" y="5066"/>
                  </a:lnTo>
                  <a:lnTo>
                    <a:pt x="5432" y="5042"/>
                  </a:lnTo>
                  <a:lnTo>
                    <a:pt x="6381" y="4993"/>
                  </a:lnTo>
                  <a:lnTo>
                    <a:pt x="7136" y="4895"/>
                  </a:lnTo>
                  <a:lnTo>
                    <a:pt x="7697" y="4822"/>
                  </a:lnTo>
                  <a:lnTo>
                    <a:pt x="8062" y="4725"/>
                  </a:lnTo>
                  <a:lnTo>
                    <a:pt x="8305" y="4652"/>
                  </a:lnTo>
                  <a:lnTo>
                    <a:pt x="8476" y="4579"/>
                  </a:lnTo>
                  <a:lnTo>
                    <a:pt x="8476" y="4579"/>
                  </a:lnTo>
                  <a:lnTo>
                    <a:pt x="8403" y="4408"/>
                  </a:lnTo>
                  <a:lnTo>
                    <a:pt x="8281" y="4262"/>
                  </a:lnTo>
                  <a:lnTo>
                    <a:pt x="8159" y="4116"/>
                  </a:lnTo>
                  <a:lnTo>
                    <a:pt x="8013" y="3970"/>
                  </a:lnTo>
                  <a:lnTo>
                    <a:pt x="7867" y="3848"/>
                  </a:lnTo>
                  <a:lnTo>
                    <a:pt x="7697" y="3702"/>
                  </a:lnTo>
                  <a:lnTo>
                    <a:pt x="7331" y="3483"/>
                  </a:lnTo>
                  <a:lnTo>
                    <a:pt x="6893" y="3288"/>
                  </a:lnTo>
                  <a:lnTo>
                    <a:pt x="6406" y="3093"/>
                  </a:lnTo>
                  <a:lnTo>
                    <a:pt x="5870" y="2947"/>
                  </a:lnTo>
                  <a:lnTo>
                    <a:pt x="5310" y="2825"/>
                  </a:lnTo>
                  <a:lnTo>
                    <a:pt x="531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55"/>
            <p:cNvSpPr/>
            <p:nvPr/>
          </p:nvSpPr>
          <p:spPr>
            <a:xfrm>
              <a:off x="5290150" y="1636700"/>
              <a:ext cx="425025" cy="294100"/>
            </a:xfrm>
            <a:custGeom>
              <a:avLst/>
              <a:gdLst/>
              <a:ahLst/>
              <a:cxnLst/>
              <a:rect l="l" t="t" r="r" b="b"/>
              <a:pathLst>
                <a:path w="17001" h="11764" fill="none" extrusionOk="0">
                  <a:moveTo>
                    <a:pt x="15928" y="1072"/>
                  </a:moveTo>
                  <a:lnTo>
                    <a:pt x="13785" y="1072"/>
                  </a:lnTo>
                  <a:lnTo>
                    <a:pt x="13785" y="1072"/>
                  </a:lnTo>
                  <a:lnTo>
                    <a:pt x="13810" y="487"/>
                  </a:lnTo>
                  <a:lnTo>
                    <a:pt x="13810" y="487"/>
                  </a:lnTo>
                  <a:lnTo>
                    <a:pt x="13785" y="390"/>
                  </a:lnTo>
                  <a:lnTo>
                    <a:pt x="13761" y="293"/>
                  </a:lnTo>
                  <a:lnTo>
                    <a:pt x="13688" y="220"/>
                  </a:lnTo>
                  <a:lnTo>
                    <a:pt x="13639" y="146"/>
                  </a:lnTo>
                  <a:lnTo>
                    <a:pt x="13566" y="98"/>
                  </a:lnTo>
                  <a:lnTo>
                    <a:pt x="13469" y="49"/>
                  </a:lnTo>
                  <a:lnTo>
                    <a:pt x="13371" y="25"/>
                  </a:lnTo>
                  <a:lnTo>
                    <a:pt x="13274" y="0"/>
                  </a:lnTo>
                  <a:lnTo>
                    <a:pt x="8500" y="0"/>
                  </a:lnTo>
                  <a:lnTo>
                    <a:pt x="3727" y="0"/>
                  </a:lnTo>
                  <a:lnTo>
                    <a:pt x="3727" y="0"/>
                  </a:lnTo>
                  <a:lnTo>
                    <a:pt x="3629" y="25"/>
                  </a:lnTo>
                  <a:lnTo>
                    <a:pt x="3532" y="49"/>
                  </a:lnTo>
                  <a:lnTo>
                    <a:pt x="3434" y="98"/>
                  </a:lnTo>
                  <a:lnTo>
                    <a:pt x="3361" y="146"/>
                  </a:lnTo>
                  <a:lnTo>
                    <a:pt x="3313" y="220"/>
                  </a:lnTo>
                  <a:lnTo>
                    <a:pt x="3240" y="293"/>
                  </a:lnTo>
                  <a:lnTo>
                    <a:pt x="3215" y="390"/>
                  </a:lnTo>
                  <a:lnTo>
                    <a:pt x="3191" y="487"/>
                  </a:lnTo>
                  <a:lnTo>
                    <a:pt x="3191" y="487"/>
                  </a:lnTo>
                  <a:lnTo>
                    <a:pt x="3215" y="1072"/>
                  </a:lnTo>
                  <a:lnTo>
                    <a:pt x="1072" y="1072"/>
                  </a:lnTo>
                  <a:lnTo>
                    <a:pt x="1072" y="1072"/>
                  </a:lnTo>
                  <a:lnTo>
                    <a:pt x="853" y="1096"/>
                  </a:lnTo>
                  <a:lnTo>
                    <a:pt x="658" y="1145"/>
                  </a:lnTo>
                  <a:lnTo>
                    <a:pt x="487" y="1242"/>
                  </a:lnTo>
                  <a:lnTo>
                    <a:pt x="317" y="1389"/>
                  </a:lnTo>
                  <a:lnTo>
                    <a:pt x="195" y="1535"/>
                  </a:lnTo>
                  <a:lnTo>
                    <a:pt x="98" y="1730"/>
                  </a:lnTo>
                  <a:lnTo>
                    <a:pt x="25" y="1924"/>
                  </a:lnTo>
                  <a:lnTo>
                    <a:pt x="0" y="2144"/>
                  </a:lnTo>
                  <a:lnTo>
                    <a:pt x="0" y="2144"/>
                  </a:lnTo>
                  <a:lnTo>
                    <a:pt x="25" y="2606"/>
                  </a:lnTo>
                  <a:lnTo>
                    <a:pt x="49" y="3069"/>
                  </a:lnTo>
                  <a:lnTo>
                    <a:pt x="98" y="3507"/>
                  </a:lnTo>
                  <a:lnTo>
                    <a:pt x="171" y="3946"/>
                  </a:lnTo>
                  <a:lnTo>
                    <a:pt x="268" y="4336"/>
                  </a:lnTo>
                  <a:lnTo>
                    <a:pt x="366" y="4725"/>
                  </a:lnTo>
                  <a:lnTo>
                    <a:pt x="487" y="5115"/>
                  </a:lnTo>
                  <a:lnTo>
                    <a:pt x="634" y="5480"/>
                  </a:lnTo>
                  <a:lnTo>
                    <a:pt x="780" y="5821"/>
                  </a:lnTo>
                  <a:lnTo>
                    <a:pt x="926" y="6138"/>
                  </a:lnTo>
                  <a:lnTo>
                    <a:pt x="1096" y="6454"/>
                  </a:lnTo>
                  <a:lnTo>
                    <a:pt x="1291" y="6747"/>
                  </a:lnTo>
                  <a:lnTo>
                    <a:pt x="1462" y="7039"/>
                  </a:lnTo>
                  <a:lnTo>
                    <a:pt x="1656" y="7307"/>
                  </a:lnTo>
                  <a:lnTo>
                    <a:pt x="2071" y="7794"/>
                  </a:lnTo>
                  <a:lnTo>
                    <a:pt x="2509" y="8232"/>
                  </a:lnTo>
                  <a:lnTo>
                    <a:pt x="2923" y="8598"/>
                  </a:lnTo>
                  <a:lnTo>
                    <a:pt x="3337" y="8914"/>
                  </a:lnTo>
                  <a:lnTo>
                    <a:pt x="3751" y="9158"/>
                  </a:lnTo>
                  <a:lnTo>
                    <a:pt x="4141" y="9353"/>
                  </a:lnTo>
                  <a:lnTo>
                    <a:pt x="4506" y="9499"/>
                  </a:lnTo>
                  <a:lnTo>
                    <a:pt x="4823" y="9596"/>
                  </a:lnTo>
                  <a:lnTo>
                    <a:pt x="5091" y="9645"/>
                  </a:lnTo>
                  <a:lnTo>
                    <a:pt x="5091" y="9645"/>
                  </a:lnTo>
                  <a:lnTo>
                    <a:pt x="5407" y="10108"/>
                  </a:lnTo>
                  <a:lnTo>
                    <a:pt x="5748" y="10546"/>
                  </a:lnTo>
                  <a:lnTo>
                    <a:pt x="5919" y="10717"/>
                  </a:lnTo>
                  <a:lnTo>
                    <a:pt x="6113" y="10887"/>
                  </a:lnTo>
                  <a:lnTo>
                    <a:pt x="6308" y="11057"/>
                  </a:lnTo>
                  <a:lnTo>
                    <a:pt x="6527" y="11204"/>
                  </a:lnTo>
                  <a:lnTo>
                    <a:pt x="6747" y="11325"/>
                  </a:lnTo>
                  <a:lnTo>
                    <a:pt x="6966" y="11447"/>
                  </a:lnTo>
                  <a:lnTo>
                    <a:pt x="7209" y="11545"/>
                  </a:lnTo>
                  <a:lnTo>
                    <a:pt x="7453" y="11618"/>
                  </a:lnTo>
                  <a:lnTo>
                    <a:pt x="7697" y="11691"/>
                  </a:lnTo>
                  <a:lnTo>
                    <a:pt x="7964" y="11739"/>
                  </a:lnTo>
                  <a:lnTo>
                    <a:pt x="8232" y="11764"/>
                  </a:lnTo>
                  <a:lnTo>
                    <a:pt x="8500" y="11764"/>
                  </a:lnTo>
                  <a:lnTo>
                    <a:pt x="8500" y="11764"/>
                  </a:lnTo>
                  <a:lnTo>
                    <a:pt x="8768" y="11764"/>
                  </a:lnTo>
                  <a:lnTo>
                    <a:pt x="9036" y="11739"/>
                  </a:lnTo>
                  <a:lnTo>
                    <a:pt x="9304" y="11691"/>
                  </a:lnTo>
                  <a:lnTo>
                    <a:pt x="9547" y="11618"/>
                  </a:lnTo>
                  <a:lnTo>
                    <a:pt x="9791" y="11545"/>
                  </a:lnTo>
                  <a:lnTo>
                    <a:pt x="10035" y="11447"/>
                  </a:lnTo>
                  <a:lnTo>
                    <a:pt x="10254" y="11325"/>
                  </a:lnTo>
                  <a:lnTo>
                    <a:pt x="10473" y="11204"/>
                  </a:lnTo>
                  <a:lnTo>
                    <a:pt x="10692" y="11057"/>
                  </a:lnTo>
                  <a:lnTo>
                    <a:pt x="10887" y="10887"/>
                  </a:lnTo>
                  <a:lnTo>
                    <a:pt x="11082" y="10717"/>
                  </a:lnTo>
                  <a:lnTo>
                    <a:pt x="11252" y="10546"/>
                  </a:lnTo>
                  <a:lnTo>
                    <a:pt x="11593" y="10108"/>
                  </a:lnTo>
                  <a:lnTo>
                    <a:pt x="11910" y="9645"/>
                  </a:lnTo>
                  <a:lnTo>
                    <a:pt x="11910" y="9645"/>
                  </a:lnTo>
                  <a:lnTo>
                    <a:pt x="12178" y="9596"/>
                  </a:lnTo>
                  <a:lnTo>
                    <a:pt x="12494" y="9523"/>
                  </a:lnTo>
                  <a:lnTo>
                    <a:pt x="12860" y="9377"/>
                  </a:lnTo>
                  <a:lnTo>
                    <a:pt x="13249" y="9182"/>
                  </a:lnTo>
                  <a:lnTo>
                    <a:pt x="13663" y="8939"/>
                  </a:lnTo>
                  <a:lnTo>
                    <a:pt x="14077" y="8622"/>
                  </a:lnTo>
                  <a:lnTo>
                    <a:pt x="14516" y="8257"/>
                  </a:lnTo>
                  <a:lnTo>
                    <a:pt x="14930" y="7843"/>
                  </a:lnTo>
                  <a:lnTo>
                    <a:pt x="15344" y="7356"/>
                  </a:lnTo>
                  <a:lnTo>
                    <a:pt x="15539" y="7088"/>
                  </a:lnTo>
                  <a:lnTo>
                    <a:pt x="15709" y="6795"/>
                  </a:lnTo>
                  <a:lnTo>
                    <a:pt x="15904" y="6503"/>
                  </a:lnTo>
                  <a:lnTo>
                    <a:pt x="16075" y="6186"/>
                  </a:lnTo>
                  <a:lnTo>
                    <a:pt x="16221" y="5870"/>
                  </a:lnTo>
                  <a:lnTo>
                    <a:pt x="16367" y="5505"/>
                  </a:lnTo>
                  <a:lnTo>
                    <a:pt x="16513" y="5164"/>
                  </a:lnTo>
                  <a:lnTo>
                    <a:pt x="16635" y="4774"/>
                  </a:lnTo>
                  <a:lnTo>
                    <a:pt x="16732" y="4384"/>
                  </a:lnTo>
                  <a:lnTo>
                    <a:pt x="16830" y="3970"/>
                  </a:lnTo>
                  <a:lnTo>
                    <a:pt x="16903" y="3532"/>
                  </a:lnTo>
                  <a:lnTo>
                    <a:pt x="16951" y="3093"/>
                  </a:lnTo>
                  <a:lnTo>
                    <a:pt x="16976" y="2606"/>
                  </a:lnTo>
                  <a:lnTo>
                    <a:pt x="17000" y="2144"/>
                  </a:lnTo>
                  <a:lnTo>
                    <a:pt x="17000" y="2144"/>
                  </a:lnTo>
                  <a:lnTo>
                    <a:pt x="16976" y="1924"/>
                  </a:lnTo>
                  <a:lnTo>
                    <a:pt x="16903" y="1730"/>
                  </a:lnTo>
                  <a:lnTo>
                    <a:pt x="16805" y="1535"/>
                  </a:lnTo>
                  <a:lnTo>
                    <a:pt x="16683" y="1389"/>
                  </a:lnTo>
                  <a:lnTo>
                    <a:pt x="16513" y="1242"/>
                  </a:lnTo>
                  <a:lnTo>
                    <a:pt x="16343" y="1145"/>
                  </a:lnTo>
                  <a:lnTo>
                    <a:pt x="16148" y="1096"/>
                  </a:lnTo>
                  <a:lnTo>
                    <a:pt x="15928" y="1072"/>
                  </a:lnTo>
                  <a:lnTo>
                    <a:pt x="15928" y="1072"/>
                  </a:lnTo>
                  <a:close/>
                  <a:moveTo>
                    <a:pt x="1072" y="2144"/>
                  </a:moveTo>
                  <a:lnTo>
                    <a:pt x="3240" y="2144"/>
                  </a:lnTo>
                  <a:lnTo>
                    <a:pt x="3240" y="2144"/>
                  </a:lnTo>
                  <a:lnTo>
                    <a:pt x="3288" y="3118"/>
                  </a:lnTo>
                  <a:lnTo>
                    <a:pt x="3361" y="4019"/>
                  </a:lnTo>
                  <a:lnTo>
                    <a:pt x="3483" y="4823"/>
                  </a:lnTo>
                  <a:lnTo>
                    <a:pt x="3605" y="5602"/>
                  </a:lnTo>
                  <a:lnTo>
                    <a:pt x="3775" y="6333"/>
                  </a:lnTo>
                  <a:lnTo>
                    <a:pt x="3995" y="7039"/>
                  </a:lnTo>
                  <a:lnTo>
                    <a:pt x="4214" y="7745"/>
                  </a:lnTo>
                  <a:lnTo>
                    <a:pt x="4506" y="8451"/>
                  </a:lnTo>
                  <a:lnTo>
                    <a:pt x="4506" y="8451"/>
                  </a:lnTo>
                  <a:lnTo>
                    <a:pt x="4262" y="8378"/>
                  </a:lnTo>
                  <a:lnTo>
                    <a:pt x="4043" y="8281"/>
                  </a:lnTo>
                  <a:lnTo>
                    <a:pt x="3824" y="8159"/>
                  </a:lnTo>
                  <a:lnTo>
                    <a:pt x="3629" y="8037"/>
                  </a:lnTo>
                  <a:lnTo>
                    <a:pt x="3434" y="7891"/>
                  </a:lnTo>
                  <a:lnTo>
                    <a:pt x="3240" y="7745"/>
                  </a:lnTo>
                  <a:lnTo>
                    <a:pt x="2899" y="7404"/>
                  </a:lnTo>
                  <a:lnTo>
                    <a:pt x="2582" y="7015"/>
                  </a:lnTo>
                  <a:lnTo>
                    <a:pt x="2290" y="6601"/>
                  </a:lnTo>
                  <a:lnTo>
                    <a:pt x="2046" y="6186"/>
                  </a:lnTo>
                  <a:lnTo>
                    <a:pt x="1827" y="5724"/>
                  </a:lnTo>
                  <a:lnTo>
                    <a:pt x="1632" y="5237"/>
                  </a:lnTo>
                  <a:lnTo>
                    <a:pt x="1486" y="4774"/>
                  </a:lnTo>
                  <a:lnTo>
                    <a:pt x="1340" y="4287"/>
                  </a:lnTo>
                  <a:lnTo>
                    <a:pt x="1242" y="3824"/>
                  </a:lnTo>
                  <a:lnTo>
                    <a:pt x="1169" y="3361"/>
                  </a:lnTo>
                  <a:lnTo>
                    <a:pt x="1121" y="2923"/>
                  </a:lnTo>
                  <a:lnTo>
                    <a:pt x="1072" y="2509"/>
                  </a:lnTo>
                  <a:lnTo>
                    <a:pt x="1072" y="2144"/>
                  </a:lnTo>
                  <a:lnTo>
                    <a:pt x="1072" y="2144"/>
                  </a:lnTo>
                  <a:close/>
                  <a:moveTo>
                    <a:pt x="10595" y="4628"/>
                  </a:moveTo>
                  <a:lnTo>
                    <a:pt x="9718" y="5407"/>
                  </a:lnTo>
                  <a:lnTo>
                    <a:pt x="9718" y="5407"/>
                  </a:lnTo>
                  <a:lnTo>
                    <a:pt x="9669" y="5480"/>
                  </a:lnTo>
                  <a:lnTo>
                    <a:pt x="9621" y="5578"/>
                  </a:lnTo>
                  <a:lnTo>
                    <a:pt x="9596" y="5675"/>
                  </a:lnTo>
                  <a:lnTo>
                    <a:pt x="9596" y="5772"/>
                  </a:lnTo>
                  <a:lnTo>
                    <a:pt x="9864" y="6941"/>
                  </a:lnTo>
                  <a:lnTo>
                    <a:pt x="9864" y="6941"/>
                  </a:lnTo>
                  <a:lnTo>
                    <a:pt x="9864" y="7015"/>
                  </a:lnTo>
                  <a:lnTo>
                    <a:pt x="9840" y="7063"/>
                  </a:lnTo>
                  <a:lnTo>
                    <a:pt x="9791" y="7063"/>
                  </a:lnTo>
                  <a:lnTo>
                    <a:pt x="9718" y="7039"/>
                  </a:lnTo>
                  <a:lnTo>
                    <a:pt x="8695" y="6454"/>
                  </a:lnTo>
                  <a:lnTo>
                    <a:pt x="8695" y="6454"/>
                  </a:lnTo>
                  <a:lnTo>
                    <a:pt x="8598" y="6406"/>
                  </a:lnTo>
                  <a:lnTo>
                    <a:pt x="8500" y="6406"/>
                  </a:lnTo>
                  <a:lnTo>
                    <a:pt x="8403" y="6406"/>
                  </a:lnTo>
                  <a:lnTo>
                    <a:pt x="8305" y="6454"/>
                  </a:lnTo>
                  <a:lnTo>
                    <a:pt x="7282" y="7039"/>
                  </a:lnTo>
                  <a:lnTo>
                    <a:pt x="7282" y="7039"/>
                  </a:lnTo>
                  <a:lnTo>
                    <a:pt x="7209" y="7063"/>
                  </a:lnTo>
                  <a:lnTo>
                    <a:pt x="7161" y="7063"/>
                  </a:lnTo>
                  <a:lnTo>
                    <a:pt x="7136" y="7015"/>
                  </a:lnTo>
                  <a:lnTo>
                    <a:pt x="7136" y="6941"/>
                  </a:lnTo>
                  <a:lnTo>
                    <a:pt x="7404" y="5772"/>
                  </a:lnTo>
                  <a:lnTo>
                    <a:pt x="7404" y="5772"/>
                  </a:lnTo>
                  <a:lnTo>
                    <a:pt x="7404" y="5675"/>
                  </a:lnTo>
                  <a:lnTo>
                    <a:pt x="7380" y="5578"/>
                  </a:lnTo>
                  <a:lnTo>
                    <a:pt x="7331" y="5480"/>
                  </a:lnTo>
                  <a:lnTo>
                    <a:pt x="7282" y="5407"/>
                  </a:lnTo>
                  <a:lnTo>
                    <a:pt x="6406" y="4628"/>
                  </a:lnTo>
                  <a:lnTo>
                    <a:pt x="6406" y="4628"/>
                  </a:lnTo>
                  <a:lnTo>
                    <a:pt x="6357" y="4579"/>
                  </a:lnTo>
                  <a:lnTo>
                    <a:pt x="6333" y="4506"/>
                  </a:lnTo>
                  <a:lnTo>
                    <a:pt x="6381" y="4482"/>
                  </a:lnTo>
                  <a:lnTo>
                    <a:pt x="6454" y="4457"/>
                  </a:lnTo>
                  <a:lnTo>
                    <a:pt x="7623" y="4336"/>
                  </a:lnTo>
                  <a:lnTo>
                    <a:pt x="7623" y="4336"/>
                  </a:lnTo>
                  <a:lnTo>
                    <a:pt x="7721" y="4311"/>
                  </a:lnTo>
                  <a:lnTo>
                    <a:pt x="7818" y="4262"/>
                  </a:lnTo>
                  <a:lnTo>
                    <a:pt x="7891" y="4189"/>
                  </a:lnTo>
                  <a:lnTo>
                    <a:pt x="7940" y="4116"/>
                  </a:lnTo>
                  <a:lnTo>
                    <a:pt x="8403" y="3045"/>
                  </a:lnTo>
                  <a:lnTo>
                    <a:pt x="8403" y="3045"/>
                  </a:lnTo>
                  <a:lnTo>
                    <a:pt x="8452" y="2972"/>
                  </a:lnTo>
                  <a:lnTo>
                    <a:pt x="8500" y="2947"/>
                  </a:lnTo>
                  <a:lnTo>
                    <a:pt x="8549" y="2972"/>
                  </a:lnTo>
                  <a:lnTo>
                    <a:pt x="8598" y="3045"/>
                  </a:lnTo>
                  <a:lnTo>
                    <a:pt x="9060" y="4116"/>
                  </a:lnTo>
                  <a:lnTo>
                    <a:pt x="9060" y="4116"/>
                  </a:lnTo>
                  <a:lnTo>
                    <a:pt x="9109" y="4189"/>
                  </a:lnTo>
                  <a:lnTo>
                    <a:pt x="9182" y="4262"/>
                  </a:lnTo>
                  <a:lnTo>
                    <a:pt x="9280" y="4311"/>
                  </a:lnTo>
                  <a:lnTo>
                    <a:pt x="9377" y="4336"/>
                  </a:lnTo>
                  <a:lnTo>
                    <a:pt x="10546" y="4457"/>
                  </a:lnTo>
                  <a:lnTo>
                    <a:pt x="10546" y="4457"/>
                  </a:lnTo>
                  <a:lnTo>
                    <a:pt x="10619" y="4482"/>
                  </a:lnTo>
                  <a:lnTo>
                    <a:pt x="10668" y="4506"/>
                  </a:lnTo>
                  <a:lnTo>
                    <a:pt x="10643" y="4579"/>
                  </a:lnTo>
                  <a:lnTo>
                    <a:pt x="10595" y="4628"/>
                  </a:lnTo>
                  <a:lnTo>
                    <a:pt x="10595" y="4628"/>
                  </a:lnTo>
                  <a:close/>
                  <a:moveTo>
                    <a:pt x="12494" y="8451"/>
                  </a:moveTo>
                  <a:lnTo>
                    <a:pt x="12494" y="8451"/>
                  </a:lnTo>
                  <a:lnTo>
                    <a:pt x="12787" y="7745"/>
                  </a:lnTo>
                  <a:lnTo>
                    <a:pt x="13006" y="7039"/>
                  </a:lnTo>
                  <a:lnTo>
                    <a:pt x="13225" y="6333"/>
                  </a:lnTo>
                  <a:lnTo>
                    <a:pt x="13396" y="5602"/>
                  </a:lnTo>
                  <a:lnTo>
                    <a:pt x="13517" y="4823"/>
                  </a:lnTo>
                  <a:lnTo>
                    <a:pt x="13639" y="4019"/>
                  </a:lnTo>
                  <a:lnTo>
                    <a:pt x="13712" y="3118"/>
                  </a:lnTo>
                  <a:lnTo>
                    <a:pt x="13761" y="2144"/>
                  </a:lnTo>
                  <a:lnTo>
                    <a:pt x="15928" y="2144"/>
                  </a:lnTo>
                  <a:lnTo>
                    <a:pt x="15928" y="2144"/>
                  </a:lnTo>
                  <a:lnTo>
                    <a:pt x="15928" y="2509"/>
                  </a:lnTo>
                  <a:lnTo>
                    <a:pt x="15880" y="2923"/>
                  </a:lnTo>
                  <a:lnTo>
                    <a:pt x="15831" y="3361"/>
                  </a:lnTo>
                  <a:lnTo>
                    <a:pt x="15758" y="3824"/>
                  </a:lnTo>
                  <a:lnTo>
                    <a:pt x="15661" y="4287"/>
                  </a:lnTo>
                  <a:lnTo>
                    <a:pt x="15514" y="4774"/>
                  </a:lnTo>
                  <a:lnTo>
                    <a:pt x="15368" y="5237"/>
                  </a:lnTo>
                  <a:lnTo>
                    <a:pt x="15173" y="5724"/>
                  </a:lnTo>
                  <a:lnTo>
                    <a:pt x="14954" y="6186"/>
                  </a:lnTo>
                  <a:lnTo>
                    <a:pt x="14711" y="6601"/>
                  </a:lnTo>
                  <a:lnTo>
                    <a:pt x="14418" y="7015"/>
                  </a:lnTo>
                  <a:lnTo>
                    <a:pt x="14102" y="7404"/>
                  </a:lnTo>
                  <a:lnTo>
                    <a:pt x="13761" y="7745"/>
                  </a:lnTo>
                  <a:lnTo>
                    <a:pt x="13566" y="7891"/>
                  </a:lnTo>
                  <a:lnTo>
                    <a:pt x="13371" y="8037"/>
                  </a:lnTo>
                  <a:lnTo>
                    <a:pt x="13176" y="8159"/>
                  </a:lnTo>
                  <a:lnTo>
                    <a:pt x="12957" y="8281"/>
                  </a:lnTo>
                  <a:lnTo>
                    <a:pt x="12738" y="8378"/>
                  </a:lnTo>
                  <a:lnTo>
                    <a:pt x="12494" y="8451"/>
                  </a:lnTo>
                  <a:lnTo>
                    <a:pt x="12494" y="845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5" name="Google Shape;1045;p55"/>
          <p:cNvGrpSpPr/>
          <p:nvPr/>
        </p:nvGrpSpPr>
        <p:grpSpPr>
          <a:xfrm>
            <a:off x="4692492" y="1590559"/>
            <a:ext cx="325375" cy="341151"/>
            <a:chOff x="5961125" y="1623900"/>
            <a:chExt cx="427450" cy="448175"/>
          </a:xfrm>
        </p:grpSpPr>
        <p:sp>
          <p:nvSpPr>
            <p:cNvPr id="1046" name="Google Shape;1046;p55"/>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55"/>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55"/>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55"/>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55"/>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55"/>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55"/>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3" name="Google Shape;1053;p55"/>
          <p:cNvGrpSpPr/>
          <p:nvPr/>
        </p:nvGrpSpPr>
        <p:grpSpPr>
          <a:xfrm>
            <a:off x="5193038" y="1599370"/>
            <a:ext cx="347621" cy="329086"/>
            <a:chOff x="6618700" y="1635475"/>
            <a:chExt cx="456675" cy="432325"/>
          </a:xfrm>
        </p:grpSpPr>
        <p:sp>
          <p:nvSpPr>
            <p:cNvPr id="1054" name="Google Shape;1054;p55"/>
            <p:cNvSpPr/>
            <p:nvPr/>
          </p:nvSpPr>
          <p:spPr>
            <a:xfrm>
              <a:off x="6663775" y="1904000"/>
              <a:ext cx="117525" cy="163800"/>
            </a:xfrm>
            <a:custGeom>
              <a:avLst/>
              <a:gdLst/>
              <a:ahLst/>
              <a:cxnLst/>
              <a:rect l="l" t="t" r="r" b="b"/>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55"/>
            <p:cNvSpPr/>
            <p:nvPr/>
          </p:nvSpPr>
          <p:spPr>
            <a:xfrm>
              <a:off x="7046125" y="1775525"/>
              <a:ext cx="29250" cy="99275"/>
            </a:xfrm>
            <a:custGeom>
              <a:avLst/>
              <a:gdLst/>
              <a:ahLst/>
              <a:cxnLst/>
              <a:rect l="l" t="t" r="r" b="b"/>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55"/>
            <p:cNvSpPr/>
            <p:nvPr/>
          </p:nvSpPr>
          <p:spPr>
            <a:xfrm>
              <a:off x="6618700" y="1751775"/>
              <a:ext cx="96850" cy="146750"/>
            </a:xfrm>
            <a:custGeom>
              <a:avLst/>
              <a:gdLst/>
              <a:ahLst/>
              <a:cxnLst/>
              <a:rect l="l" t="t" r="r" b="b"/>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55"/>
            <p:cNvSpPr/>
            <p:nvPr/>
          </p:nvSpPr>
          <p:spPr>
            <a:xfrm>
              <a:off x="6721600" y="1660450"/>
              <a:ext cx="278900" cy="329425"/>
            </a:xfrm>
            <a:custGeom>
              <a:avLst/>
              <a:gdLst/>
              <a:ahLst/>
              <a:cxnLst/>
              <a:rect l="l" t="t" r="r" b="b"/>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55"/>
            <p:cNvSpPr/>
            <p:nvPr/>
          </p:nvSpPr>
          <p:spPr>
            <a:xfrm>
              <a:off x="7006550" y="1635475"/>
              <a:ext cx="34750" cy="378750"/>
            </a:xfrm>
            <a:custGeom>
              <a:avLst/>
              <a:gdLst/>
              <a:ahLst/>
              <a:cxnLst/>
              <a:rect l="l" t="t" r="r" b="b"/>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9" name="Google Shape;1059;p55"/>
          <p:cNvGrpSpPr/>
          <p:nvPr/>
        </p:nvGrpSpPr>
        <p:grpSpPr>
          <a:xfrm>
            <a:off x="640332" y="2099450"/>
            <a:ext cx="275326" cy="295707"/>
            <a:chOff x="616425" y="2329600"/>
            <a:chExt cx="361700" cy="388475"/>
          </a:xfrm>
        </p:grpSpPr>
        <p:sp>
          <p:nvSpPr>
            <p:cNvPr id="1060" name="Google Shape;1060;p55"/>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55"/>
            <p:cNvSpPr/>
            <p:nvPr/>
          </p:nvSpPr>
          <p:spPr>
            <a:xfrm>
              <a:off x="704725" y="2545750"/>
              <a:ext cx="185125" cy="25"/>
            </a:xfrm>
            <a:custGeom>
              <a:avLst/>
              <a:gdLst/>
              <a:ahLst/>
              <a:cxnLst/>
              <a:rect l="l" t="t" r="r" b="b"/>
              <a:pathLst>
                <a:path w="7405" h="1" fill="none" extrusionOk="0">
                  <a:moveTo>
                    <a:pt x="7404"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55"/>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55"/>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55"/>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55"/>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55"/>
            <p:cNvSpPr/>
            <p:nvPr/>
          </p:nvSpPr>
          <p:spPr>
            <a:xfrm>
              <a:off x="766825" y="2388050"/>
              <a:ext cx="60925" cy="25"/>
            </a:xfrm>
            <a:custGeom>
              <a:avLst/>
              <a:gdLst/>
              <a:ahLst/>
              <a:cxnLst/>
              <a:rect l="l" t="t" r="r" b="b"/>
              <a:pathLst>
                <a:path w="2437" h="1" fill="none" extrusionOk="0">
                  <a:moveTo>
                    <a:pt x="2436"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55"/>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8" name="Google Shape;1068;p55"/>
          <p:cNvGrpSpPr/>
          <p:nvPr/>
        </p:nvGrpSpPr>
        <p:grpSpPr>
          <a:xfrm>
            <a:off x="1128383" y="2130516"/>
            <a:ext cx="290150" cy="290150"/>
            <a:chOff x="1278900" y="2333250"/>
            <a:chExt cx="381175" cy="381175"/>
          </a:xfrm>
        </p:grpSpPr>
        <p:sp>
          <p:nvSpPr>
            <p:cNvPr id="1069" name="Google Shape;1069;p55"/>
            <p:cNvSpPr/>
            <p:nvPr/>
          </p:nvSpPr>
          <p:spPr>
            <a:xfrm>
              <a:off x="1278900" y="2333250"/>
              <a:ext cx="381175" cy="381175"/>
            </a:xfrm>
            <a:custGeom>
              <a:avLst/>
              <a:gdLst/>
              <a:ahLst/>
              <a:cxnLst/>
              <a:rect l="l" t="t" r="r" b="b"/>
              <a:pathLst>
                <a:path w="15247" h="15247" fill="none" extrusionOk="0">
                  <a:moveTo>
                    <a:pt x="7623" y="0"/>
                  </a:moveTo>
                  <a:lnTo>
                    <a:pt x="7623" y="0"/>
                  </a:lnTo>
                  <a:lnTo>
                    <a:pt x="7233" y="0"/>
                  </a:lnTo>
                  <a:lnTo>
                    <a:pt x="6844" y="49"/>
                  </a:lnTo>
                  <a:lnTo>
                    <a:pt x="6454" y="98"/>
                  </a:lnTo>
                  <a:lnTo>
                    <a:pt x="6089" y="147"/>
                  </a:lnTo>
                  <a:lnTo>
                    <a:pt x="5723" y="244"/>
                  </a:lnTo>
                  <a:lnTo>
                    <a:pt x="5358" y="341"/>
                  </a:lnTo>
                  <a:lnTo>
                    <a:pt x="4993" y="463"/>
                  </a:lnTo>
                  <a:lnTo>
                    <a:pt x="4652" y="609"/>
                  </a:lnTo>
                  <a:lnTo>
                    <a:pt x="4311" y="755"/>
                  </a:lnTo>
                  <a:lnTo>
                    <a:pt x="3994" y="926"/>
                  </a:lnTo>
                  <a:lnTo>
                    <a:pt x="3678" y="1096"/>
                  </a:lnTo>
                  <a:lnTo>
                    <a:pt x="3361" y="1291"/>
                  </a:lnTo>
                  <a:lnTo>
                    <a:pt x="3069" y="1510"/>
                  </a:lnTo>
                  <a:lnTo>
                    <a:pt x="2777" y="1730"/>
                  </a:lnTo>
                  <a:lnTo>
                    <a:pt x="2509" y="1973"/>
                  </a:lnTo>
                  <a:lnTo>
                    <a:pt x="2241" y="2241"/>
                  </a:lnTo>
                  <a:lnTo>
                    <a:pt x="1973" y="2509"/>
                  </a:lnTo>
                  <a:lnTo>
                    <a:pt x="1729" y="2777"/>
                  </a:lnTo>
                  <a:lnTo>
                    <a:pt x="1510" y="3069"/>
                  </a:lnTo>
                  <a:lnTo>
                    <a:pt x="1291" y="3361"/>
                  </a:lnTo>
                  <a:lnTo>
                    <a:pt x="1096" y="3678"/>
                  </a:lnTo>
                  <a:lnTo>
                    <a:pt x="926" y="3995"/>
                  </a:lnTo>
                  <a:lnTo>
                    <a:pt x="755" y="4311"/>
                  </a:lnTo>
                  <a:lnTo>
                    <a:pt x="609" y="4652"/>
                  </a:lnTo>
                  <a:lnTo>
                    <a:pt x="463" y="4993"/>
                  </a:lnTo>
                  <a:lnTo>
                    <a:pt x="341" y="5358"/>
                  </a:lnTo>
                  <a:lnTo>
                    <a:pt x="244" y="5724"/>
                  </a:lnTo>
                  <a:lnTo>
                    <a:pt x="146" y="6089"/>
                  </a:lnTo>
                  <a:lnTo>
                    <a:pt x="97" y="6454"/>
                  </a:lnTo>
                  <a:lnTo>
                    <a:pt x="49" y="6844"/>
                  </a:lnTo>
                  <a:lnTo>
                    <a:pt x="0" y="7234"/>
                  </a:lnTo>
                  <a:lnTo>
                    <a:pt x="0" y="7623"/>
                  </a:lnTo>
                  <a:lnTo>
                    <a:pt x="0" y="7623"/>
                  </a:lnTo>
                  <a:lnTo>
                    <a:pt x="0" y="8013"/>
                  </a:lnTo>
                  <a:lnTo>
                    <a:pt x="49" y="8403"/>
                  </a:lnTo>
                  <a:lnTo>
                    <a:pt x="97" y="8793"/>
                  </a:lnTo>
                  <a:lnTo>
                    <a:pt x="146" y="9158"/>
                  </a:lnTo>
                  <a:lnTo>
                    <a:pt x="244" y="9523"/>
                  </a:lnTo>
                  <a:lnTo>
                    <a:pt x="341" y="9889"/>
                  </a:lnTo>
                  <a:lnTo>
                    <a:pt x="463" y="10254"/>
                  </a:lnTo>
                  <a:lnTo>
                    <a:pt x="609" y="10595"/>
                  </a:lnTo>
                  <a:lnTo>
                    <a:pt x="755" y="10936"/>
                  </a:lnTo>
                  <a:lnTo>
                    <a:pt x="926" y="11252"/>
                  </a:lnTo>
                  <a:lnTo>
                    <a:pt x="1096" y="11569"/>
                  </a:lnTo>
                  <a:lnTo>
                    <a:pt x="1291" y="11886"/>
                  </a:lnTo>
                  <a:lnTo>
                    <a:pt x="1510" y="12178"/>
                  </a:lnTo>
                  <a:lnTo>
                    <a:pt x="1729" y="12470"/>
                  </a:lnTo>
                  <a:lnTo>
                    <a:pt x="1973" y="12738"/>
                  </a:lnTo>
                  <a:lnTo>
                    <a:pt x="2241" y="13006"/>
                  </a:lnTo>
                  <a:lnTo>
                    <a:pt x="2509" y="13274"/>
                  </a:lnTo>
                  <a:lnTo>
                    <a:pt x="2777" y="13517"/>
                  </a:lnTo>
                  <a:lnTo>
                    <a:pt x="3069" y="13737"/>
                  </a:lnTo>
                  <a:lnTo>
                    <a:pt x="3361" y="13956"/>
                  </a:lnTo>
                  <a:lnTo>
                    <a:pt x="3678" y="14151"/>
                  </a:lnTo>
                  <a:lnTo>
                    <a:pt x="3994" y="14321"/>
                  </a:lnTo>
                  <a:lnTo>
                    <a:pt x="4311" y="14492"/>
                  </a:lnTo>
                  <a:lnTo>
                    <a:pt x="4652" y="14638"/>
                  </a:lnTo>
                  <a:lnTo>
                    <a:pt x="4993" y="14784"/>
                  </a:lnTo>
                  <a:lnTo>
                    <a:pt x="5358" y="14906"/>
                  </a:lnTo>
                  <a:lnTo>
                    <a:pt x="5723" y="15003"/>
                  </a:lnTo>
                  <a:lnTo>
                    <a:pt x="6089" y="15100"/>
                  </a:lnTo>
                  <a:lnTo>
                    <a:pt x="6454" y="15149"/>
                  </a:lnTo>
                  <a:lnTo>
                    <a:pt x="6844" y="15198"/>
                  </a:lnTo>
                  <a:lnTo>
                    <a:pt x="7233" y="15247"/>
                  </a:lnTo>
                  <a:lnTo>
                    <a:pt x="7623" y="15247"/>
                  </a:lnTo>
                  <a:lnTo>
                    <a:pt x="7623" y="15247"/>
                  </a:lnTo>
                  <a:lnTo>
                    <a:pt x="8013" y="15247"/>
                  </a:lnTo>
                  <a:lnTo>
                    <a:pt x="8403" y="15198"/>
                  </a:lnTo>
                  <a:lnTo>
                    <a:pt x="8792" y="15149"/>
                  </a:lnTo>
                  <a:lnTo>
                    <a:pt x="9158" y="15100"/>
                  </a:lnTo>
                  <a:lnTo>
                    <a:pt x="9523" y="15003"/>
                  </a:lnTo>
                  <a:lnTo>
                    <a:pt x="9888" y="14906"/>
                  </a:lnTo>
                  <a:lnTo>
                    <a:pt x="10253" y="14784"/>
                  </a:lnTo>
                  <a:lnTo>
                    <a:pt x="10594" y="14638"/>
                  </a:lnTo>
                  <a:lnTo>
                    <a:pt x="10935" y="14492"/>
                  </a:lnTo>
                  <a:lnTo>
                    <a:pt x="11252" y="14321"/>
                  </a:lnTo>
                  <a:lnTo>
                    <a:pt x="11569" y="14151"/>
                  </a:lnTo>
                  <a:lnTo>
                    <a:pt x="11885" y="13956"/>
                  </a:lnTo>
                  <a:lnTo>
                    <a:pt x="12178" y="13737"/>
                  </a:lnTo>
                  <a:lnTo>
                    <a:pt x="12470" y="13517"/>
                  </a:lnTo>
                  <a:lnTo>
                    <a:pt x="12738" y="13274"/>
                  </a:lnTo>
                  <a:lnTo>
                    <a:pt x="13006" y="13006"/>
                  </a:lnTo>
                  <a:lnTo>
                    <a:pt x="13273" y="12738"/>
                  </a:lnTo>
                  <a:lnTo>
                    <a:pt x="13517" y="12470"/>
                  </a:lnTo>
                  <a:lnTo>
                    <a:pt x="13736" y="12178"/>
                  </a:lnTo>
                  <a:lnTo>
                    <a:pt x="13955" y="11886"/>
                  </a:lnTo>
                  <a:lnTo>
                    <a:pt x="14150" y="11569"/>
                  </a:lnTo>
                  <a:lnTo>
                    <a:pt x="14321" y="11252"/>
                  </a:lnTo>
                  <a:lnTo>
                    <a:pt x="14491" y="10936"/>
                  </a:lnTo>
                  <a:lnTo>
                    <a:pt x="14637" y="10595"/>
                  </a:lnTo>
                  <a:lnTo>
                    <a:pt x="14783" y="10254"/>
                  </a:lnTo>
                  <a:lnTo>
                    <a:pt x="14905" y="9889"/>
                  </a:lnTo>
                  <a:lnTo>
                    <a:pt x="15003" y="9523"/>
                  </a:lnTo>
                  <a:lnTo>
                    <a:pt x="15100" y="9158"/>
                  </a:lnTo>
                  <a:lnTo>
                    <a:pt x="15149" y="8793"/>
                  </a:lnTo>
                  <a:lnTo>
                    <a:pt x="15198" y="8403"/>
                  </a:lnTo>
                  <a:lnTo>
                    <a:pt x="15246" y="8013"/>
                  </a:lnTo>
                  <a:lnTo>
                    <a:pt x="15246" y="7623"/>
                  </a:lnTo>
                  <a:lnTo>
                    <a:pt x="15246" y="7623"/>
                  </a:lnTo>
                  <a:lnTo>
                    <a:pt x="15246" y="7234"/>
                  </a:lnTo>
                  <a:lnTo>
                    <a:pt x="15198" y="6844"/>
                  </a:lnTo>
                  <a:lnTo>
                    <a:pt x="15149" y="6454"/>
                  </a:lnTo>
                  <a:lnTo>
                    <a:pt x="15100" y="6089"/>
                  </a:lnTo>
                  <a:lnTo>
                    <a:pt x="15003" y="5724"/>
                  </a:lnTo>
                  <a:lnTo>
                    <a:pt x="14905" y="5358"/>
                  </a:lnTo>
                  <a:lnTo>
                    <a:pt x="14783" y="4993"/>
                  </a:lnTo>
                  <a:lnTo>
                    <a:pt x="14637" y="4652"/>
                  </a:lnTo>
                  <a:lnTo>
                    <a:pt x="14491" y="4311"/>
                  </a:lnTo>
                  <a:lnTo>
                    <a:pt x="14321" y="3995"/>
                  </a:lnTo>
                  <a:lnTo>
                    <a:pt x="14150" y="3678"/>
                  </a:lnTo>
                  <a:lnTo>
                    <a:pt x="13955" y="3361"/>
                  </a:lnTo>
                  <a:lnTo>
                    <a:pt x="13736" y="3069"/>
                  </a:lnTo>
                  <a:lnTo>
                    <a:pt x="13517" y="2777"/>
                  </a:lnTo>
                  <a:lnTo>
                    <a:pt x="13273" y="2509"/>
                  </a:lnTo>
                  <a:lnTo>
                    <a:pt x="13006" y="2241"/>
                  </a:lnTo>
                  <a:lnTo>
                    <a:pt x="12738" y="1973"/>
                  </a:lnTo>
                  <a:lnTo>
                    <a:pt x="12470" y="1730"/>
                  </a:lnTo>
                  <a:lnTo>
                    <a:pt x="12178" y="1510"/>
                  </a:lnTo>
                  <a:lnTo>
                    <a:pt x="11885" y="1291"/>
                  </a:lnTo>
                  <a:lnTo>
                    <a:pt x="11569" y="1096"/>
                  </a:lnTo>
                  <a:lnTo>
                    <a:pt x="11252" y="926"/>
                  </a:lnTo>
                  <a:lnTo>
                    <a:pt x="10935" y="755"/>
                  </a:lnTo>
                  <a:lnTo>
                    <a:pt x="10594" y="609"/>
                  </a:lnTo>
                  <a:lnTo>
                    <a:pt x="10253" y="463"/>
                  </a:lnTo>
                  <a:lnTo>
                    <a:pt x="9888" y="341"/>
                  </a:lnTo>
                  <a:lnTo>
                    <a:pt x="9523" y="244"/>
                  </a:lnTo>
                  <a:lnTo>
                    <a:pt x="9158" y="147"/>
                  </a:lnTo>
                  <a:lnTo>
                    <a:pt x="8792" y="98"/>
                  </a:lnTo>
                  <a:lnTo>
                    <a:pt x="8403" y="49"/>
                  </a:lnTo>
                  <a:lnTo>
                    <a:pt x="8013" y="0"/>
                  </a:lnTo>
                  <a:lnTo>
                    <a:pt x="7623" y="0"/>
                  </a:lnTo>
                  <a:lnTo>
                    <a:pt x="7623"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55"/>
            <p:cNvSpPr/>
            <p:nvPr/>
          </p:nvSpPr>
          <p:spPr>
            <a:xfrm>
              <a:off x="1525475"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55"/>
            <p:cNvSpPr/>
            <p:nvPr/>
          </p:nvSpPr>
          <p:spPr>
            <a:xfrm>
              <a:off x="1369600"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1"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1" y="171"/>
                  </a:lnTo>
                  <a:lnTo>
                    <a:pt x="537" y="73"/>
                  </a:lnTo>
                  <a:lnTo>
                    <a:pt x="707" y="25"/>
                  </a:lnTo>
                  <a:lnTo>
                    <a:pt x="878" y="0"/>
                  </a:lnTo>
                  <a:lnTo>
                    <a:pt x="87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55"/>
            <p:cNvSpPr/>
            <p:nvPr/>
          </p:nvSpPr>
          <p:spPr>
            <a:xfrm>
              <a:off x="1369600" y="2604200"/>
              <a:ext cx="199750" cy="40825"/>
            </a:xfrm>
            <a:custGeom>
              <a:avLst/>
              <a:gdLst/>
              <a:ahLst/>
              <a:cxnLst/>
              <a:rect l="l" t="t" r="r" b="b"/>
              <a:pathLst>
                <a:path w="7990" h="1633" fill="none" extrusionOk="0">
                  <a:moveTo>
                    <a:pt x="7989" y="0"/>
                  </a:moveTo>
                  <a:lnTo>
                    <a:pt x="7989" y="0"/>
                  </a:lnTo>
                  <a:lnTo>
                    <a:pt x="7575" y="366"/>
                  </a:lnTo>
                  <a:lnTo>
                    <a:pt x="7137" y="707"/>
                  </a:lnTo>
                  <a:lnTo>
                    <a:pt x="6650" y="975"/>
                  </a:lnTo>
                  <a:lnTo>
                    <a:pt x="6163" y="1218"/>
                  </a:lnTo>
                  <a:lnTo>
                    <a:pt x="5627" y="1389"/>
                  </a:lnTo>
                  <a:lnTo>
                    <a:pt x="5115" y="1535"/>
                  </a:lnTo>
                  <a:lnTo>
                    <a:pt x="4555" y="1608"/>
                  </a:lnTo>
                  <a:lnTo>
                    <a:pt x="3995" y="1632"/>
                  </a:lnTo>
                  <a:lnTo>
                    <a:pt x="3995" y="1632"/>
                  </a:lnTo>
                  <a:lnTo>
                    <a:pt x="3435" y="1608"/>
                  </a:lnTo>
                  <a:lnTo>
                    <a:pt x="2875" y="1535"/>
                  </a:lnTo>
                  <a:lnTo>
                    <a:pt x="2363" y="1389"/>
                  </a:lnTo>
                  <a:lnTo>
                    <a:pt x="1828" y="1218"/>
                  </a:lnTo>
                  <a:lnTo>
                    <a:pt x="1340" y="975"/>
                  </a:lnTo>
                  <a:lnTo>
                    <a:pt x="853" y="707"/>
                  </a:lnTo>
                  <a:lnTo>
                    <a:pt x="415" y="366"/>
                  </a:ln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3" name="Google Shape;1073;p55"/>
          <p:cNvGrpSpPr/>
          <p:nvPr/>
        </p:nvGrpSpPr>
        <p:grpSpPr>
          <a:xfrm>
            <a:off x="1640042" y="2130516"/>
            <a:ext cx="290169" cy="290150"/>
            <a:chOff x="1951075" y="2333250"/>
            <a:chExt cx="381200" cy="381175"/>
          </a:xfrm>
        </p:grpSpPr>
        <p:sp>
          <p:nvSpPr>
            <p:cNvPr id="1074" name="Google Shape;1074;p55"/>
            <p:cNvSpPr/>
            <p:nvPr/>
          </p:nvSpPr>
          <p:spPr>
            <a:xfrm>
              <a:off x="1951075" y="2333250"/>
              <a:ext cx="381200" cy="381175"/>
            </a:xfrm>
            <a:custGeom>
              <a:avLst/>
              <a:gdLst/>
              <a:ahLst/>
              <a:cxnLst/>
              <a:rect l="l" t="t" r="r" b="b"/>
              <a:pathLst>
                <a:path w="15248" h="15247" fill="none" extrusionOk="0">
                  <a:moveTo>
                    <a:pt x="7624" y="0"/>
                  </a:moveTo>
                  <a:lnTo>
                    <a:pt x="7624" y="0"/>
                  </a:lnTo>
                  <a:lnTo>
                    <a:pt x="7234" y="0"/>
                  </a:lnTo>
                  <a:lnTo>
                    <a:pt x="6845" y="49"/>
                  </a:lnTo>
                  <a:lnTo>
                    <a:pt x="6455" y="98"/>
                  </a:lnTo>
                  <a:lnTo>
                    <a:pt x="6090" y="147"/>
                  </a:lnTo>
                  <a:lnTo>
                    <a:pt x="5724" y="244"/>
                  </a:lnTo>
                  <a:lnTo>
                    <a:pt x="5359" y="341"/>
                  </a:lnTo>
                  <a:lnTo>
                    <a:pt x="4994" y="463"/>
                  </a:lnTo>
                  <a:lnTo>
                    <a:pt x="4653" y="609"/>
                  </a:lnTo>
                  <a:lnTo>
                    <a:pt x="4312" y="755"/>
                  </a:lnTo>
                  <a:lnTo>
                    <a:pt x="3995" y="926"/>
                  </a:lnTo>
                  <a:lnTo>
                    <a:pt x="3678" y="1096"/>
                  </a:lnTo>
                  <a:lnTo>
                    <a:pt x="3362" y="1291"/>
                  </a:lnTo>
                  <a:lnTo>
                    <a:pt x="3070" y="1510"/>
                  </a:lnTo>
                  <a:lnTo>
                    <a:pt x="2777" y="1730"/>
                  </a:lnTo>
                  <a:lnTo>
                    <a:pt x="2509" y="1973"/>
                  </a:lnTo>
                  <a:lnTo>
                    <a:pt x="2242" y="2241"/>
                  </a:lnTo>
                  <a:lnTo>
                    <a:pt x="1974" y="2509"/>
                  </a:lnTo>
                  <a:lnTo>
                    <a:pt x="1730" y="2777"/>
                  </a:lnTo>
                  <a:lnTo>
                    <a:pt x="1511" y="3069"/>
                  </a:lnTo>
                  <a:lnTo>
                    <a:pt x="1292" y="3361"/>
                  </a:lnTo>
                  <a:lnTo>
                    <a:pt x="1097" y="3678"/>
                  </a:lnTo>
                  <a:lnTo>
                    <a:pt x="926" y="3995"/>
                  </a:lnTo>
                  <a:lnTo>
                    <a:pt x="756" y="4311"/>
                  </a:lnTo>
                  <a:lnTo>
                    <a:pt x="610" y="4652"/>
                  </a:lnTo>
                  <a:lnTo>
                    <a:pt x="464" y="4993"/>
                  </a:lnTo>
                  <a:lnTo>
                    <a:pt x="342" y="5358"/>
                  </a:lnTo>
                  <a:lnTo>
                    <a:pt x="244" y="5724"/>
                  </a:lnTo>
                  <a:lnTo>
                    <a:pt x="147" y="6089"/>
                  </a:lnTo>
                  <a:lnTo>
                    <a:pt x="98" y="6454"/>
                  </a:lnTo>
                  <a:lnTo>
                    <a:pt x="50" y="6844"/>
                  </a:lnTo>
                  <a:lnTo>
                    <a:pt x="1" y="7234"/>
                  </a:lnTo>
                  <a:lnTo>
                    <a:pt x="1" y="7623"/>
                  </a:lnTo>
                  <a:lnTo>
                    <a:pt x="1" y="7623"/>
                  </a:lnTo>
                  <a:lnTo>
                    <a:pt x="1" y="8013"/>
                  </a:lnTo>
                  <a:lnTo>
                    <a:pt x="50" y="8403"/>
                  </a:lnTo>
                  <a:lnTo>
                    <a:pt x="98" y="8793"/>
                  </a:lnTo>
                  <a:lnTo>
                    <a:pt x="147" y="9158"/>
                  </a:lnTo>
                  <a:lnTo>
                    <a:pt x="244" y="9523"/>
                  </a:lnTo>
                  <a:lnTo>
                    <a:pt x="342" y="9889"/>
                  </a:lnTo>
                  <a:lnTo>
                    <a:pt x="464" y="10254"/>
                  </a:lnTo>
                  <a:lnTo>
                    <a:pt x="610" y="10595"/>
                  </a:lnTo>
                  <a:lnTo>
                    <a:pt x="756" y="10936"/>
                  </a:lnTo>
                  <a:lnTo>
                    <a:pt x="926" y="11252"/>
                  </a:lnTo>
                  <a:lnTo>
                    <a:pt x="1097" y="11569"/>
                  </a:lnTo>
                  <a:lnTo>
                    <a:pt x="1292" y="11886"/>
                  </a:lnTo>
                  <a:lnTo>
                    <a:pt x="1511" y="12178"/>
                  </a:lnTo>
                  <a:lnTo>
                    <a:pt x="1730" y="12470"/>
                  </a:lnTo>
                  <a:lnTo>
                    <a:pt x="1974" y="12738"/>
                  </a:lnTo>
                  <a:lnTo>
                    <a:pt x="2242" y="13006"/>
                  </a:lnTo>
                  <a:lnTo>
                    <a:pt x="2509" y="13274"/>
                  </a:lnTo>
                  <a:lnTo>
                    <a:pt x="2777" y="13517"/>
                  </a:lnTo>
                  <a:lnTo>
                    <a:pt x="3070" y="13737"/>
                  </a:lnTo>
                  <a:lnTo>
                    <a:pt x="3362" y="13956"/>
                  </a:lnTo>
                  <a:lnTo>
                    <a:pt x="3678" y="14151"/>
                  </a:lnTo>
                  <a:lnTo>
                    <a:pt x="3995" y="14321"/>
                  </a:lnTo>
                  <a:lnTo>
                    <a:pt x="4312" y="14492"/>
                  </a:lnTo>
                  <a:lnTo>
                    <a:pt x="4653" y="14638"/>
                  </a:lnTo>
                  <a:lnTo>
                    <a:pt x="4994" y="14784"/>
                  </a:lnTo>
                  <a:lnTo>
                    <a:pt x="5359" y="14906"/>
                  </a:lnTo>
                  <a:lnTo>
                    <a:pt x="5724" y="15003"/>
                  </a:lnTo>
                  <a:lnTo>
                    <a:pt x="6090" y="15100"/>
                  </a:lnTo>
                  <a:lnTo>
                    <a:pt x="6455" y="15149"/>
                  </a:lnTo>
                  <a:lnTo>
                    <a:pt x="6845"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1" y="13517"/>
                  </a:lnTo>
                  <a:lnTo>
                    <a:pt x="12739" y="13274"/>
                  </a:lnTo>
                  <a:lnTo>
                    <a:pt x="13006" y="13006"/>
                  </a:lnTo>
                  <a:lnTo>
                    <a:pt x="13274" y="12738"/>
                  </a:lnTo>
                  <a:lnTo>
                    <a:pt x="13518" y="12470"/>
                  </a:lnTo>
                  <a:lnTo>
                    <a:pt x="13737" y="12178"/>
                  </a:lnTo>
                  <a:lnTo>
                    <a:pt x="13956" y="11886"/>
                  </a:lnTo>
                  <a:lnTo>
                    <a:pt x="14151" y="11569"/>
                  </a:lnTo>
                  <a:lnTo>
                    <a:pt x="14322" y="11252"/>
                  </a:lnTo>
                  <a:lnTo>
                    <a:pt x="14492" y="10936"/>
                  </a:lnTo>
                  <a:lnTo>
                    <a:pt x="14638" y="10595"/>
                  </a:lnTo>
                  <a:lnTo>
                    <a:pt x="14784" y="10254"/>
                  </a:lnTo>
                  <a:lnTo>
                    <a:pt x="14906" y="9889"/>
                  </a:lnTo>
                  <a:lnTo>
                    <a:pt x="15004"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4" y="5724"/>
                  </a:lnTo>
                  <a:lnTo>
                    <a:pt x="14906" y="5358"/>
                  </a:lnTo>
                  <a:lnTo>
                    <a:pt x="14784" y="4993"/>
                  </a:lnTo>
                  <a:lnTo>
                    <a:pt x="14638" y="4652"/>
                  </a:lnTo>
                  <a:lnTo>
                    <a:pt x="14492" y="4311"/>
                  </a:lnTo>
                  <a:lnTo>
                    <a:pt x="14322" y="3995"/>
                  </a:lnTo>
                  <a:lnTo>
                    <a:pt x="14151" y="3678"/>
                  </a:lnTo>
                  <a:lnTo>
                    <a:pt x="13956" y="3361"/>
                  </a:lnTo>
                  <a:lnTo>
                    <a:pt x="13737" y="3069"/>
                  </a:lnTo>
                  <a:lnTo>
                    <a:pt x="13518" y="2777"/>
                  </a:lnTo>
                  <a:lnTo>
                    <a:pt x="13274" y="2509"/>
                  </a:lnTo>
                  <a:lnTo>
                    <a:pt x="13006" y="2241"/>
                  </a:lnTo>
                  <a:lnTo>
                    <a:pt x="12739" y="1973"/>
                  </a:lnTo>
                  <a:lnTo>
                    <a:pt x="12471"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55"/>
            <p:cNvSpPr/>
            <p:nvPr/>
          </p:nvSpPr>
          <p:spPr>
            <a:xfrm>
              <a:off x="2197675" y="2503125"/>
              <a:ext cx="43875" cy="47525"/>
            </a:xfrm>
            <a:custGeom>
              <a:avLst/>
              <a:gdLst/>
              <a:ahLst/>
              <a:cxnLst/>
              <a:rect l="l" t="t" r="r" b="b"/>
              <a:pathLst>
                <a:path w="1755" h="1901" fill="none" extrusionOk="0">
                  <a:moveTo>
                    <a:pt x="877" y="0"/>
                  </a:move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55"/>
            <p:cNvSpPr/>
            <p:nvPr/>
          </p:nvSpPr>
          <p:spPr>
            <a:xfrm>
              <a:off x="2041800" y="2503125"/>
              <a:ext cx="43875" cy="47525"/>
            </a:xfrm>
            <a:custGeom>
              <a:avLst/>
              <a:gdLst/>
              <a:ahLst/>
              <a:cxnLst/>
              <a:rect l="l" t="t" r="r" b="b"/>
              <a:pathLst>
                <a:path w="1755" h="1901" fill="none" extrusionOk="0">
                  <a:moveTo>
                    <a:pt x="878" y="0"/>
                  </a:moveTo>
                  <a:lnTo>
                    <a:pt x="878" y="0"/>
                  </a:lnTo>
                  <a:lnTo>
                    <a:pt x="1048" y="25"/>
                  </a:lnTo>
                  <a:lnTo>
                    <a:pt x="1219"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9" y="1827"/>
                  </a:lnTo>
                  <a:lnTo>
                    <a:pt x="1048" y="1876"/>
                  </a:lnTo>
                  <a:lnTo>
                    <a:pt x="878" y="1900"/>
                  </a:lnTo>
                  <a:lnTo>
                    <a:pt x="878" y="1900"/>
                  </a:lnTo>
                  <a:lnTo>
                    <a:pt x="707" y="1876"/>
                  </a:lnTo>
                  <a:lnTo>
                    <a:pt x="537"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7" y="73"/>
                  </a:lnTo>
                  <a:lnTo>
                    <a:pt x="707" y="25"/>
                  </a:lnTo>
                  <a:lnTo>
                    <a:pt x="878" y="0"/>
                  </a:lnTo>
                  <a:lnTo>
                    <a:pt x="87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55"/>
            <p:cNvSpPr/>
            <p:nvPr/>
          </p:nvSpPr>
          <p:spPr>
            <a:xfrm>
              <a:off x="2041800" y="2584100"/>
              <a:ext cx="199750" cy="41425"/>
            </a:xfrm>
            <a:custGeom>
              <a:avLst/>
              <a:gdLst/>
              <a:ahLst/>
              <a:cxnLst/>
              <a:rect l="l" t="t" r="r" b="b"/>
              <a:pathLst>
                <a:path w="7990" h="1657" fill="none" extrusionOk="0">
                  <a:moveTo>
                    <a:pt x="1" y="1657"/>
                  </a:moveTo>
                  <a:lnTo>
                    <a:pt x="1" y="1657"/>
                  </a:lnTo>
                  <a:lnTo>
                    <a:pt x="415" y="1291"/>
                  </a:lnTo>
                  <a:lnTo>
                    <a:pt x="853" y="950"/>
                  </a:lnTo>
                  <a:lnTo>
                    <a:pt x="1340" y="683"/>
                  </a:lnTo>
                  <a:lnTo>
                    <a:pt x="1827" y="439"/>
                  </a:lnTo>
                  <a:lnTo>
                    <a:pt x="2363" y="244"/>
                  </a:lnTo>
                  <a:lnTo>
                    <a:pt x="2875" y="122"/>
                  </a:lnTo>
                  <a:lnTo>
                    <a:pt x="3435" y="49"/>
                  </a:lnTo>
                  <a:lnTo>
                    <a:pt x="3995" y="1"/>
                  </a:lnTo>
                  <a:lnTo>
                    <a:pt x="3995" y="1"/>
                  </a:lnTo>
                  <a:lnTo>
                    <a:pt x="4555" y="49"/>
                  </a:lnTo>
                  <a:lnTo>
                    <a:pt x="5115" y="122"/>
                  </a:lnTo>
                  <a:lnTo>
                    <a:pt x="5627" y="244"/>
                  </a:lnTo>
                  <a:lnTo>
                    <a:pt x="6163" y="439"/>
                  </a:lnTo>
                  <a:lnTo>
                    <a:pt x="6650" y="683"/>
                  </a:lnTo>
                  <a:lnTo>
                    <a:pt x="7137" y="950"/>
                  </a:lnTo>
                  <a:lnTo>
                    <a:pt x="7575" y="1291"/>
                  </a:lnTo>
                  <a:lnTo>
                    <a:pt x="7989" y="165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8" name="Google Shape;1078;p55"/>
          <p:cNvGrpSpPr/>
          <p:nvPr/>
        </p:nvGrpSpPr>
        <p:grpSpPr>
          <a:xfrm>
            <a:off x="2151721" y="2130516"/>
            <a:ext cx="290150" cy="290150"/>
            <a:chOff x="2623275" y="2333250"/>
            <a:chExt cx="381175" cy="381175"/>
          </a:xfrm>
        </p:grpSpPr>
        <p:sp>
          <p:nvSpPr>
            <p:cNvPr id="1079" name="Google Shape;1079;p55"/>
            <p:cNvSpPr/>
            <p:nvPr/>
          </p:nvSpPr>
          <p:spPr>
            <a:xfrm>
              <a:off x="2623275" y="2333250"/>
              <a:ext cx="381175" cy="381175"/>
            </a:xfrm>
            <a:custGeom>
              <a:avLst/>
              <a:gdLst/>
              <a:ahLst/>
              <a:cxnLst/>
              <a:rect l="l" t="t" r="r" b="b"/>
              <a:pathLst>
                <a:path w="15247" h="15247" fill="none" extrusionOk="0">
                  <a:moveTo>
                    <a:pt x="7624" y="0"/>
                  </a:moveTo>
                  <a:lnTo>
                    <a:pt x="7624" y="0"/>
                  </a:lnTo>
                  <a:lnTo>
                    <a:pt x="7234" y="0"/>
                  </a:lnTo>
                  <a:lnTo>
                    <a:pt x="6844" y="49"/>
                  </a:lnTo>
                  <a:lnTo>
                    <a:pt x="6455" y="98"/>
                  </a:lnTo>
                  <a:lnTo>
                    <a:pt x="6089" y="147"/>
                  </a:lnTo>
                  <a:lnTo>
                    <a:pt x="5724" y="244"/>
                  </a:lnTo>
                  <a:lnTo>
                    <a:pt x="5359" y="341"/>
                  </a:lnTo>
                  <a:lnTo>
                    <a:pt x="4994" y="463"/>
                  </a:lnTo>
                  <a:lnTo>
                    <a:pt x="4653" y="609"/>
                  </a:lnTo>
                  <a:lnTo>
                    <a:pt x="4312" y="755"/>
                  </a:lnTo>
                  <a:lnTo>
                    <a:pt x="3995" y="926"/>
                  </a:lnTo>
                  <a:lnTo>
                    <a:pt x="3678" y="1096"/>
                  </a:lnTo>
                  <a:lnTo>
                    <a:pt x="3362" y="1291"/>
                  </a:lnTo>
                  <a:lnTo>
                    <a:pt x="3069" y="1510"/>
                  </a:lnTo>
                  <a:lnTo>
                    <a:pt x="2777" y="1730"/>
                  </a:lnTo>
                  <a:lnTo>
                    <a:pt x="2509" y="1973"/>
                  </a:lnTo>
                  <a:lnTo>
                    <a:pt x="2241" y="2241"/>
                  </a:lnTo>
                  <a:lnTo>
                    <a:pt x="1973" y="2509"/>
                  </a:lnTo>
                  <a:lnTo>
                    <a:pt x="1730" y="2777"/>
                  </a:lnTo>
                  <a:lnTo>
                    <a:pt x="1511" y="3069"/>
                  </a:lnTo>
                  <a:lnTo>
                    <a:pt x="1292" y="3361"/>
                  </a:lnTo>
                  <a:lnTo>
                    <a:pt x="1097" y="3678"/>
                  </a:lnTo>
                  <a:lnTo>
                    <a:pt x="926" y="3995"/>
                  </a:lnTo>
                  <a:lnTo>
                    <a:pt x="756" y="4311"/>
                  </a:lnTo>
                  <a:lnTo>
                    <a:pt x="610" y="4652"/>
                  </a:lnTo>
                  <a:lnTo>
                    <a:pt x="463" y="4993"/>
                  </a:lnTo>
                  <a:lnTo>
                    <a:pt x="342" y="5358"/>
                  </a:lnTo>
                  <a:lnTo>
                    <a:pt x="244" y="5724"/>
                  </a:lnTo>
                  <a:lnTo>
                    <a:pt x="147" y="6089"/>
                  </a:lnTo>
                  <a:lnTo>
                    <a:pt x="98" y="6454"/>
                  </a:lnTo>
                  <a:lnTo>
                    <a:pt x="49" y="6844"/>
                  </a:lnTo>
                  <a:lnTo>
                    <a:pt x="1" y="7234"/>
                  </a:lnTo>
                  <a:lnTo>
                    <a:pt x="1" y="7623"/>
                  </a:lnTo>
                  <a:lnTo>
                    <a:pt x="1" y="7623"/>
                  </a:lnTo>
                  <a:lnTo>
                    <a:pt x="1" y="8013"/>
                  </a:lnTo>
                  <a:lnTo>
                    <a:pt x="49" y="8403"/>
                  </a:lnTo>
                  <a:lnTo>
                    <a:pt x="98" y="8793"/>
                  </a:lnTo>
                  <a:lnTo>
                    <a:pt x="147" y="9158"/>
                  </a:lnTo>
                  <a:lnTo>
                    <a:pt x="244" y="9523"/>
                  </a:lnTo>
                  <a:lnTo>
                    <a:pt x="342" y="9889"/>
                  </a:lnTo>
                  <a:lnTo>
                    <a:pt x="463" y="10254"/>
                  </a:lnTo>
                  <a:lnTo>
                    <a:pt x="610" y="10595"/>
                  </a:lnTo>
                  <a:lnTo>
                    <a:pt x="756" y="10936"/>
                  </a:lnTo>
                  <a:lnTo>
                    <a:pt x="926" y="11252"/>
                  </a:lnTo>
                  <a:lnTo>
                    <a:pt x="1097" y="11569"/>
                  </a:lnTo>
                  <a:lnTo>
                    <a:pt x="1292" y="11886"/>
                  </a:lnTo>
                  <a:lnTo>
                    <a:pt x="1511" y="12178"/>
                  </a:lnTo>
                  <a:lnTo>
                    <a:pt x="1730" y="12470"/>
                  </a:lnTo>
                  <a:lnTo>
                    <a:pt x="1973" y="12738"/>
                  </a:lnTo>
                  <a:lnTo>
                    <a:pt x="2241" y="13006"/>
                  </a:lnTo>
                  <a:lnTo>
                    <a:pt x="2509" y="13274"/>
                  </a:lnTo>
                  <a:lnTo>
                    <a:pt x="2777" y="13517"/>
                  </a:lnTo>
                  <a:lnTo>
                    <a:pt x="3069" y="13737"/>
                  </a:lnTo>
                  <a:lnTo>
                    <a:pt x="3362" y="13956"/>
                  </a:lnTo>
                  <a:lnTo>
                    <a:pt x="3678" y="14151"/>
                  </a:lnTo>
                  <a:lnTo>
                    <a:pt x="3995" y="14321"/>
                  </a:lnTo>
                  <a:lnTo>
                    <a:pt x="4312" y="14492"/>
                  </a:lnTo>
                  <a:lnTo>
                    <a:pt x="4653" y="14638"/>
                  </a:lnTo>
                  <a:lnTo>
                    <a:pt x="4994" y="14784"/>
                  </a:lnTo>
                  <a:lnTo>
                    <a:pt x="5359" y="14906"/>
                  </a:lnTo>
                  <a:lnTo>
                    <a:pt x="5724" y="15003"/>
                  </a:lnTo>
                  <a:lnTo>
                    <a:pt x="6089" y="15100"/>
                  </a:lnTo>
                  <a:lnTo>
                    <a:pt x="6455" y="15149"/>
                  </a:lnTo>
                  <a:lnTo>
                    <a:pt x="6844" y="15198"/>
                  </a:lnTo>
                  <a:lnTo>
                    <a:pt x="7234" y="15247"/>
                  </a:lnTo>
                  <a:lnTo>
                    <a:pt x="7624" y="15247"/>
                  </a:lnTo>
                  <a:lnTo>
                    <a:pt x="7624" y="15247"/>
                  </a:lnTo>
                  <a:lnTo>
                    <a:pt x="8014" y="15247"/>
                  </a:lnTo>
                  <a:lnTo>
                    <a:pt x="8403" y="15198"/>
                  </a:lnTo>
                  <a:lnTo>
                    <a:pt x="8793" y="15149"/>
                  </a:lnTo>
                  <a:lnTo>
                    <a:pt x="9158" y="15100"/>
                  </a:lnTo>
                  <a:lnTo>
                    <a:pt x="9524" y="15003"/>
                  </a:lnTo>
                  <a:lnTo>
                    <a:pt x="9889" y="14906"/>
                  </a:lnTo>
                  <a:lnTo>
                    <a:pt x="10254" y="14784"/>
                  </a:lnTo>
                  <a:lnTo>
                    <a:pt x="10595" y="14638"/>
                  </a:lnTo>
                  <a:lnTo>
                    <a:pt x="10936" y="14492"/>
                  </a:lnTo>
                  <a:lnTo>
                    <a:pt x="11253" y="14321"/>
                  </a:lnTo>
                  <a:lnTo>
                    <a:pt x="11569" y="14151"/>
                  </a:lnTo>
                  <a:lnTo>
                    <a:pt x="11886" y="13956"/>
                  </a:lnTo>
                  <a:lnTo>
                    <a:pt x="12178" y="13737"/>
                  </a:lnTo>
                  <a:lnTo>
                    <a:pt x="12470" y="13517"/>
                  </a:lnTo>
                  <a:lnTo>
                    <a:pt x="12738" y="13274"/>
                  </a:lnTo>
                  <a:lnTo>
                    <a:pt x="13006" y="13006"/>
                  </a:lnTo>
                  <a:lnTo>
                    <a:pt x="13274" y="12738"/>
                  </a:lnTo>
                  <a:lnTo>
                    <a:pt x="13518" y="12470"/>
                  </a:lnTo>
                  <a:lnTo>
                    <a:pt x="13737" y="12178"/>
                  </a:lnTo>
                  <a:lnTo>
                    <a:pt x="13956" y="11886"/>
                  </a:lnTo>
                  <a:lnTo>
                    <a:pt x="14151" y="11569"/>
                  </a:lnTo>
                  <a:lnTo>
                    <a:pt x="14321" y="11252"/>
                  </a:lnTo>
                  <a:lnTo>
                    <a:pt x="14492" y="10936"/>
                  </a:lnTo>
                  <a:lnTo>
                    <a:pt x="14638" y="10595"/>
                  </a:lnTo>
                  <a:lnTo>
                    <a:pt x="14784" y="10254"/>
                  </a:lnTo>
                  <a:lnTo>
                    <a:pt x="14906" y="9889"/>
                  </a:lnTo>
                  <a:lnTo>
                    <a:pt x="15003" y="9523"/>
                  </a:lnTo>
                  <a:lnTo>
                    <a:pt x="15101" y="9158"/>
                  </a:lnTo>
                  <a:lnTo>
                    <a:pt x="15150" y="8793"/>
                  </a:lnTo>
                  <a:lnTo>
                    <a:pt x="15198" y="8403"/>
                  </a:lnTo>
                  <a:lnTo>
                    <a:pt x="15247" y="8013"/>
                  </a:lnTo>
                  <a:lnTo>
                    <a:pt x="15247" y="7623"/>
                  </a:lnTo>
                  <a:lnTo>
                    <a:pt x="15247" y="7623"/>
                  </a:lnTo>
                  <a:lnTo>
                    <a:pt x="15247" y="7234"/>
                  </a:lnTo>
                  <a:lnTo>
                    <a:pt x="15198" y="6844"/>
                  </a:lnTo>
                  <a:lnTo>
                    <a:pt x="15150" y="6454"/>
                  </a:lnTo>
                  <a:lnTo>
                    <a:pt x="15101" y="6089"/>
                  </a:lnTo>
                  <a:lnTo>
                    <a:pt x="15003" y="5724"/>
                  </a:lnTo>
                  <a:lnTo>
                    <a:pt x="14906" y="5358"/>
                  </a:lnTo>
                  <a:lnTo>
                    <a:pt x="14784" y="4993"/>
                  </a:lnTo>
                  <a:lnTo>
                    <a:pt x="14638" y="4652"/>
                  </a:lnTo>
                  <a:lnTo>
                    <a:pt x="14492" y="4311"/>
                  </a:lnTo>
                  <a:lnTo>
                    <a:pt x="14321" y="3995"/>
                  </a:lnTo>
                  <a:lnTo>
                    <a:pt x="14151" y="3678"/>
                  </a:lnTo>
                  <a:lnTo>
                    <a:pt x="13956" y="3361"/>
                  </a:lnTo>
                  <a:lnTo>
                    <a:pt x="13737" y="3069"/>
                  </a:lnTo>
                  <a:lnTo>
                    <a:pt x="13518" y="2777"/>
                  </a:lnTo>
                  <a:lnTo>
                    <a:pt x="13274" y="2509"/>
                  </a:lnTo>
                  <a:lnTo>
                    <a:pt x="13006" y="2241"/>
                  </a:lnTo>
                  <a:lnTo>
                    <a:pt x="12738" y="1973"/>
                  </a:lnTo>
                  <a:lnTo>
                    <a:pt x="12470" y="1730"/>
                  </a:lnTo>
                  <a:lnTo>
                    <a:pt x="12178" y="1510"/>
                  </a:lnTo>
                  <a:lnTo>
                    <a:pt x="11886" y="1291"/>
                  </a:lnTo>
                  <a:lnTo>
                    <a:pt x="11569" y="1096"/>
                  </a:lnTo>
                  <a:lnTo>
                    <a:pt x="11253" y="926"/>
                  </a:lnTo>
                  <a:lnTo>
                    <a:pt x="10936" y="755"/>
                  </a:lnTo>
                  <a:lnTo>
                    <a:pt x="10595" y="609"/>
                  </a:lnTo>
                  <a:lnTo>
                    <a:pt x="10254" y="463"/>
                  </a:lnTo>
                  <a:lnTo>
                    <a:pt x="9889" y="341"/>
                  </a:lnTo>
                  <a:lnTo>
                    <a:pt x="9524" y="244"/>
                  </a:lnTo>
                  <a:lnTo>
                    <a:pt x="9158" y="147"/>
                  </a:lnTo>
                  <a:lnTo>
                    <a:pt x="8793" y="98"/>
                  </a:lnTo>
                  <a:lnTo>
                    <a:pt x="8403" y="49"/>
                  </a:lnTo>
                  <a:lnTo>
                    <a:pt x="8014" y="0"/>
                  </a:lnTo>
                  <a:lnTo>
                    <a:pt x="7624" y="0"/>
                  </a:lnTo>
                  <a:lnTo>
                    <a:pt x="762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55"/>
            <p:cNvSpPr/>
            <p:nvPr/>
          </p:nvSpPr>
          <p:spPr>
            <a:xfrm>
              <a:off x="2869875" y="2503125"/>
              <a:ext cx="43875" cy="47525"/>
            </a:xfrm>
            <a:custGeom>
              <a:avLst/>
              <a:gdLst/>
              <a:ahLst/>
              <a:cxnLst/>
              <a:rect l="l" t="t" r="r" b="b"/>
              <a:pathLst>
                <a:path w="1755" h="1901" fill="none" extrusionOk="0">
                  <a:moveTo>
                    <a:pt x="877" y="0"/>
                  </a:moveTo>
                  <a:lnTo>
                    <a:pt x="877" y="0"/>
                  </a:lnTo>
                  <a:lnTo>
                    <a:pt x="1048" y="25"/>
                  </a:lnTo>
                  <a:lnTo>
                    <a:pt x="1218" y="73"/>
                  </a:lnTo>
                  <a:lnTo>
                    <a:pt x="1364" y="171"/>
                  </a:lnTo>
                  <a:lnTo>
                    <a:pt x="1510" y="268"/>
                  </a:lnTo>
                  <a:lnTo>
                    <a:pt x="1608" y="414"/>
                  </a:lnTo>
                  <a:lnTo>
                    <a:pt x="1681" y="585"/>
                  </a:lnTo>
                  <a:lnTo>
                    <a:pt x="1730" y="755"/>
                  </a:lnTo>
                  <a:lnTo>
                    <a:pt x="1754" y="950"/>
                  </a:lnTo>
                  <a:lnTo>
                    <a:pt x="1754" y="950"/>
                  </a:lnTo>
                  <a:lnTo>
                    <a:pt x="1730" y="1145"/>
                  </a:lnTo>
                  <a:lnTo>
                    <a:pt x="1681" y="1316"/>
                  </a:lnTo>
                  <a:lnTo>
                    <a:pt x="1608" y="1486"/>
                  </a:lnTo>
                  <a:lnTo>
                    <a:pt x="1510" y="1632"/>
                  </a:lnTo>
                  <a:lnTo>
                    <a:pt x="1364" y="1730"/>
                  </a:lnTo>
                  <a:lnTo>
                    <a:pt x="1218" y="1827"/>
                  </a:lnTo>
                  <a:lnTo>
                    <a:pt x="1048" y="1876"/>
                  </a:lnTo>
                  <a:lnTo>
                    <a:pt x="877" y="1900"/>
                  </a:lnTo>
                  <a:lnTo>
                    <a:pt x="877" y="1900"/>
                  </a:lnTo>
                  <a:lnTo>
                    <a:pt x="707" y="1876"/>
                  </a:lnTo>
                  <a:lnTo>
                    <a:pt x="536" y="1827"/>
                  </a:lnTo>
                  <a:lnTo>
                    <a:pt x="390" y="1730"/>
                  </a:lnTo>
                  <a:lnTo>
                    <a:pt x="244" y="1632"/>
                  </a:lnTo>
                  <a:lnTo>
                    <a:pt x="147" y="1486"/>
                  </a:lnTo>
                  <a:lnTo>
                    <a:pt x="74" y="1316"/>
                  </a:lnTo>
                  <a:lnTo>
                    <a:pt x="25" y="1145"/>
                  </a:lnTo>
                  <a:lnTo>
                    <a:pt x="0" y="950"/>
                  </a:lnTo>
                  <a:lnTo>
                    <a:pt x="0" y="950"/>
                  </a:lnTo>
                  <a:lnTo>
                    <a:pt x="25" y="755"/>
                  </a:lnTo>
                  <a:lnTo>
                    <a:pt x="74" y="585"/>
                  </a:lnTo>
                  <a:lnTo>
                    <a:pt x="147" y="414"/>
                  </a:lnTo>
                  <a:lnTo>
                    <a:pt x="244" y="268"/>
                  </a:lnTo>
                  <a:lnTo>
                    <a:pt x="390" y="171"/>
                  </a:lnTo>
                  <a:lnTo>
                    <a:pt x="536" y="73"/>
                  </a:lnTo>
                  <a:lnTo>
                    <a:pt x="707" y="25"/>
                  </a:lnTo>
                  <a:lnTo>
                    <a:pt x="877" y="0"/>
                  </a:lnTo>
                  <a:lnTo>
                    <a:pt x="877"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55"/>
            <p:cNvSpPr/>
            <p:nvPr/>
          </p:nvSpPr>
          <p:spPr>
            <a:xfrm>
              <a:off x="2714000" y="2503125"/>
              <a:ext cx="43875" cy="47525"/>
            </a:xfrm>
            <a:custGeom>
              <a:avLst/>
              <a:gdLst/>
              <a:ahLst/>
              <a:cxnLst/>
              <a:rect l="l" t="t" r="r" b="b"/>
              <a:pathLst>
                <a:path w="1755" h="1901" fill="none" extrusionOk="0">
                  <a:moveTo>
                    <a:pt x="877" y="1900"/>
                  </a:moveTo>
                  <a:lnTo>
                    <a:pt x="877" y="1900"/>
                  </a:lnTo>
                  <a:lnTo>
                    <a:pt x="707" y="1876"/>
                  </a:lnTo>
                  <a:lnTo>
                    <a:pt x="536" y="1827"/>
                  </a:lnTo>
                  <a:lnTo>
                    <a:pt x="390" y="1730"/>
                  </a:lnTo>
                  <a:lnTo>
                    <a:pt x="244" y="1632"/>
                  </a:lnTo>
                  <a:lnTo>
                    <a:pt x="147" y="1486"/>
                  </a:lnTo>
                  <a:lnTo>
                    <a:pt x="74" y="1316"/>
                  </a:lnTo>
                  <a:lnTo>
                    <a:pt x="25" y="1145"/>
                  </a:lnTo>
                  <a:lnTo>
                    <a:pt x="1" y="950"/>
                  </a:lnTo>
                  <a:lnTo>
                    <a:pt x="1" y="950"/>
                  </a:lnTo>
                  <a:lnTo>
                    <a:pt x="25" y="755"/>
                  </a:lnTo>
                  <a:lnTo>
                    <a:pt x="74" y="585"/>
                  </a:lnTo>
                  <a:lnTo>
                    <a:pt x="147" y="414"/>
                  </a:lnTo>
                  <a:lnTo>
                    <a:pt x="244" y="268"/>
                  </a:lnTo>
                  <a:lnTo>
                    <a:pt x="390" y="171"/>
                  </a:lnTo>
                  <a:lnTo>
                    <a:pt x="536" y="73"/>
                  </a:lnTo>
                  <a:lnTo>
                    <a:pt x="707" y="25"/>
                  </a:lnTo>
                  <a:lnTo>
                    <a:pt x="877" y="0"/>
                  </a:lnTo>
                  <a:lnTo>
                    <a:pt x="877" y="0"/>
                  </a:lnTo>
                  <a:lnTo>
                    <a:pt x="1048" y="25"/>
                  </a:lnTo>
                  <a:lnTo>
                    <a:pt x="1218" y="73"/>
                  </a:lnTo>
                  <a:lnTo>
                    <a:pt x="1365" y="171"/>
                  </a:lnTo>
                  <a:lnTo>
                    <a:pt x="1511" y="268"/>
                  </a:lnTo>
                  <a:lnTo>
                    <a:pt x="1608" y="414"/>
                  </a:lnTo>
                  <a:lnTo>
                    <a:pt x="1681" y="585"/>
                  </a:lnTo>
                  <a:lnTo>
                    <a:pt x="1730" y="755"/>
                  </a:lnTo>
                  <a:lnTo>
                    <a:pt x="1754" y="950"/>
                  </a:lnTo>
                  <a:lnTo>
                    <a:pt x="1754" y="950"/>
                  </a:lnTo>
                  <a:lnTo>
                    <a:pt x="1730" y="1145"/>
                  </a:lnTo>
                  <a:lnTo>
                    <a:pt x="1681" y="1316"/>
                  </a:lnTo>
                  <a:lnTo>
                    <a:pt x="1608" y="1486"/>
                  </a:lnTo>
                  <a:lnTo>
                    <a:pt x="1511" y="1632"/>
                  </a:lnTo>
                  <a:lnTo>
                    <a:pt x="1365" y="1730"/>
                  </a:lnTo>
                  <a:lnTo>
                    <a:pt x="1218" y="1827"/>
                  </a:lnTo>
                  <a:lnTo>
                    <a:pt x="1048" y="1876"/>
                  </a:lnTo>
                  <a:lnTo>
                    <a:pt x="877" y="1900"/>
                  </a:lnTo>
                  <a:lnTo>
                    <a:pt x="877" y="190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55"/>
            <p:cNvSpPr/>
            <p:nvPr/>
          </p:nvSpPr>
          <p:spPr>
            <a:xfrm>
              <a:off x="2810200" y="2595675"/>
              <a:ext cx="99875" cy="31075"/>
            </a:xfrm>
            <a:custGeom>
              <a:avLst/>
              <a:gdLst/>
              <a:ahLst/>
              <a:cxnLst/>
              <a:rect l="l" t="t" r="r" b="b"/>
              <a:pathLst>
                <a:path w="3995" h="1243" fill="none" extrusionOk="0">
                  <a:moveTo>
                    <a:pt x="1" y="1242"/>
                  </a:moveTo>
                  <a:lnTo>
                    <a:pt x="399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3" name="Google Shape;1083;p55"/>
          <p:cNvGrpSpPr/>
          <p:nvPr/>
        </p:nvGrpSpPr>
        <p:grpSpPr>
          <a:xfrm>
            <a:off x="2731070" y="2080467"/>
            <a:ext cx="154809" cy="386556"/>
            <a:chOff x="3384375" y="2267500"/>
            <a:chExt cx="203375" cy="507825"/>
          </a:xfrm>
        </p:grpSpPr>
        <p:sp>
          <p:nvSpPr>
            <p:cNvPr id="1084" name="Google Shape;1084;p55"/>
            <p:cNvSpPr/>
            <p:nvPr/>
          </p:nvSpPr>
          <p:spPr>
            <a:xfrm>
              <a:off x="3384375" y="2373425"/>
              <a:ext cx="203375" cy="401900"/>
            </a:xfrm>
            <a:custGeom>
              <a:avLst/>
              <a:gdLst/>
              <a:ahLst/>
              <a:cxnLst/>
              <a:rect l="l" t="t" r="r" b="b"/>
              <a:pathLst>
                <a:path w="8135" h="16076" fill="none" extrusionOk="0">
                  <a:moveTo>
                    <a:pt x="4896" y="1"/>
                  </a:moveTo>
                  <a:lnTo>
                    <a:pt x="4896" y="1"/>
                  </a:lnTo>
                  <a:lnTo>
                    <a:pt x="4701" y="74"/>
                  </a:lnTo>
                  <a:lnTo>
                    <a:pt x="4506" y="147"/>
                  </a:lnTo>
                  <a:lnTo>
                    <a:pt x="4287" y="196"/>
                  </a:lnTo>
                  <a:lnTo>
                    <a:pt x="4068" y="196"/>
                  </a:lnTo>
                  <a:lnTo>
                    <a:pt x="4068" y="196"/>
                  </a:lnTo>
                  <a:lnTo>
                    <a:pt x="3848" y="196"/>
                  </a:lnTo>
                  <a:lnTo>
                    <a:pt x="3654" y="147"/>
                  </a:lnTo>
                  <a:lnTo>
                    <a:pt x="3434" y="98"/>
                  </a:lnTo>
                  <a:lnTo>
                    <a:pt x="3240" y="1"/>
                  </a:lnTo>
                  <a:lnTo>
                    <a:pt x="3240" y="1"/>
                  </a:lnTo>
                  <a:lnTo>
                    <a:pt x="2996" y="50"/>
                  </a:lnTo>
                  <a:lnTo>
                    <a:pt x="2777" y="98"/>
                  </a:lnTo>
                  <a:lnTo>
                    <a:pt x="2558" y="171"/>
                  </a:lnTo>
                  <a:lnTo>
                    <a:pt x="2363" y="269"/>
                  </a:lnTo>
                  <a:lnTo>
                    <a:pt x="2168" y="366"/>
                  </a:lnTo>
                  <a:lnTo>
                    <a:pt x="1973" y="464"/>
                  </a:lnTo>
                  <a:lnTo>
                    <a:pt x="1803" y="585"/>
                  </a:lnTo>
                  <a:lnTo>
                    <a:pt x="1632" y="731"/>
                  </a:lnTo>
                  <a:lnTo>
                    <a:pt x="1486" y="878"/>
                  </a:lnTo>
                  <a:lnTo>
                    <a:pt x="1340" y="1024"/>
                  </a:lnTo>
                  <a:lnTo>
                    <a:pt x="1072" y="1365"/>
                  </a:lnTo>
                  <a:lnTo>
                    <a:pt x="853" y="1779"/>
                  </a:lnTo>
                  <a:lnTo>
                    <a:pt x="658" y="2193"/>
                  </a:lnTo>
                  <a:lnTo>
                    <a:pt x="488" y="2680"/>
                  </a:lnTo>
                  <a:lnTo>
                    <a:pt x="341" y="3167"/>
                  </a:lnTo>
                  <a:lnTo>
                    <a:pt x="244" y="3727"/>
                  </a:lnTo>
                  <a:lnTo>
                    <a:pt x="147" y="4287"/>
                  </a:lnTo>
                  <a:lnTo>
                    <a:pt x="73" y="4896"/>
                  </a:lnTo>
                  <a:lnTo>
                    <a:pt x="49" y="5529"/>
                  </a:lnTo>
                  <a:lnTo>
                    <a:pt x="25" y="6187"/>
                  </a:lnTo>
                  <a:lnTo>
                    <a:pt x="0" y="6869"/>
                  </a:lnTo>
                  <a:lnTo>
                    <a:pt x="0" y="6869"/>
                  </a:lnTo>
                  <a:lnTo>
                    <a:pt x="25" y="7015"/>
                  </a:lnTo>
                  <a:lnTo>
                    <a:pt x="49" y="7161"/>
                  </a:lnTo>
                  <a:lnTo>
                    <a:pt x="98" y="7307"/>
                  </a:lnTo>
                  <a:lnTo>
                    <a:pt x="171" y="7405"/>
                  </a:lnTo>
                  <a:lnTo>
                    <a:pt x="268" y="7502"/>
                  </a:lnTo>
                  <a:lnTo>
                    <a:pt x="390" y="7575"/>
                  </a:lnTo>
                  <a:lnTo>
                    <a:pt x="512" y="7624"/>
                  </a:lnTo>
                  <a:lnTo>
                    <a:pt x="658" y="7648"/>
                  </a:lnTo>
                  <a:lnTo>
                    <a:pt x="658" y="7648"/>
                  </a:lnTo>
                  <a:lnTo>
                    <a:pt x="804" y="7624"/>
                  </a:lnTo>
                  <a:lnTo>
                    <a:pt x="926" y="7575"/>
                  </a:lnTo>
                  <a:lnTo>
                    <a:pt x="1048" y="7502"/>
                  </a:lnTo>
                  <a:lnTo>
                    <a:pt x="1145" y="7405"/>
                  </a:lnTo>
                  <a:lnTo>
                    <a:pt x="1218" y="7307"/>
                  </a:lnTo>
                  <a:lnTo>
                    <a:pt x="1267" y="7161"/>
                  </a:lnTo>
                  <a:lnTo>
                    <a:pt x="1291" y="7015"/>
                  </a:lnTo>
                  <a:lnTo>
                    <a:pt x="1316" y="6869"/>
                  </a:lnTo>
                  <a:lnTo>
                    <a:pt x="1316" y="6869"/>
                  </a:lnTo>
                  <a:lnTo>
                    <a:pt x="1340" y="6260"/>
                  </a:lnTo>
                  <a:lnTo>
                    <a:pt x="1413" y="5554"/>
                  </a:lnTo>
                  <a:lnTo>
                    <a:pt x="1510" y="4847"/>
                  </a:lnTo>
                  <a:lnTo>
                    <a:pt x="1632" y="4141"/>
                  </a:lnTo>
                  <a:lnTo>
                    <a:pt x="1754" y="3532"/>
                  </a:lnTo>
                  <a:lnTo>
                    <a:pt x="1876" y="3021"/>
                  </a:lnTo>
                  <a:lnTo>
                    <a:pt x="1998" y="2680"/>
                  </a:lnTo>
                  <a:lnTo>
                    <a:pt x="2046" y="2607"/>
                  </a:lnTo>
                  <a:lnTo>
                    <a:pt x="2095" y="2582"/>
                  </a:lnTo>
                  <a:lnTo>
                    <a:pt x="2095" y="2582"/>
                  </a:lnTo>
                  <a:lnTo>
                    <a:pt x="2095" y="2631"/>
                  </a:lnTo>
                  <a:lnTo>
                    <a:pt x="2119" y="2729"/>
                  </a:lnTo>
                  <a:lnTo>
                    <a:pt x="2119" y="3143"/>
                  </a:lnTo>
                  <a:lnTo>
                    <a:pt x="2071" y="4555"/>
                  </a:lnTo>
                  <a:lnTo>
                    <a:pt x="1949" y="6577"/>
                  </a:lnTo>
                  <a:lnTo>
                    <a:pt x="1827" y="8842"/>
                  </a:lnTo>
                  <a:lnTo>
                    <a:pt x="1535" y="13128"/>
                  </a:lnTo>
                  <a:lnTo>
                    <a:pt x="1389" y="15077"/>
                  </a:lnTo>
                  <a:lnTo>
                    <a:pt x="1389" y="15077"/>
                  </a:lnTo>
                  <a:lnTo>
                    <a:pt x="1389" y="15247"/>
                  </a:lnTo>
                  <a:lnTo>
                    <a:pt x="1413" y="15418"/>
                  </a:lnTo>
                  <a:lnTo>
                    <a:pt x="1462" y="15564"/>
                  </a:lnTo>
                  <a:lnTo>
                    <a:pt x="1559" y="15710"/>
                  </a:lnTo>
                  <a:lnTo>
                    <a:pt x="1657" y="15856"/>
                  </a:lnTo>
                  <a:lnTo>
                    <a:pt x="1778" y="15953"/>
                  </a:lnTo>
                  <a:lnTo>
                    <a:pt x="1924" y="16026"/>
                  </a:lnTo>
                  <a:lnTo>
                    <a:pt x="2095" y="16075"/>
                  </a:lnTo>
                  <a:lnTo>
                    <a:pt x="2095" y="16075"/>
                  </a:lnTo>
                  <a:lnTo>
                    <a:pt x="2217" y="16075"/>
                  </a:lnTo>
                  <a:lnTo>
                    <a:pt x="2217" y="16075"/>
                  </a:lnTo>
                  <a:lnTo>
                    <a:pt x="2387" y="16075"/>
                  </a:lnTo>
                  <a:lnTo>
                    <a:pt x="2509" y="16026"/>
                  </a:lnTo>
                  <a:lnTo>
                    <a:pt x="2655" y="15953"/>
                  </a:lnTo>
                  <a:lnTo>
                    <a:pt x="2777" y="15880"/>
                  </a:lnTo>
                  <a:lnTo>
                    <a:pt x="2874" y="15758"/>
                  </a:lnTo>
                  <a:lnTo>
                    <a:pt x="2947" y="15637"/>
                  </a:lnTo>
                  <a:lnTo>
                    <a:pt x="3020" y="15491"/>
                  </a:lnTo>
                  <a:lnTo>
                    <a:pt x="3045" y="15344"/>
                  </a:lnTo>
                  <a:lnTo>
                    <a:pt x="3702" y="8525"/>
                  </a:lnTo>
                  <a:lnTo>
                    <a:pt x="3702" y="8525"/>
                  </a:lnTo>
                  <a:lnTo>
                    <a:pt x="3727" y="8452"/>
                  </a:lnTo>
                  <a:lnTo>
                    <a:pt x="3775" y="8330"/>
                  </a:lnTo>
                  <a:lnTo>
                    <a:pt x="3824" y="8282"/>
                  </a:lnTo>
                  <a:lnTo>
                    <a:pt x="3873" y="8208"/>
                  </a:lnTo>
                  <a:lnTo>
                    <a:pt x="3970" y="8184"/>
                  </a:lnTo>
                  <a:lnTo>
                    <a:pt x="4068" y="8160"/>
                  </a:lnTo>
                  <a:lnTo>
                    <a:pt x="4068" y="8160"/>
                  </a:lnTo>
                  <a:lnTo>
                    <a:pt x="4165" y="8184"/>
                  </a:lnTo>
                  <a:lnTo>
                    <a:pt x="4263" y="8208"/>
                  </a:lnTo>
                  <a:lnTo>
                    <a:pt x="4311" y="8282"/>
                  </a:lnTo>
                  <a:lnTo>
                    <a:pt x="4360" y="8330"/>
                  </a:lnTo>
                  <a:lnTo>
                    <a:pt x="4409" y="8452"/>
                  </a:lnTo>
                  <a:lnTo>
                    <a:pt x="4433" y="8525"/>
                  </a:lnTo>
                  <a:lnTo>
                    <a:pt x="5091" y="15344"/>
                  </a:lnTo>
                  <a:lnTo>
                    <a:pt x="5091" y="15344"/>
                  </a:lnTo>
                  <a:lnTo>
                    <a:pt x="5115" y="15491"/>
                  </a:lnTo>
                  <a:lnTo>
                    <a:pt x="5188" y="15637"/>
                  </a:lnTo>
                  <a:lnTo>
                    <a:pt x="5261" y="15758"/>
                  </a:lnTo>
                  <a:lnTo>
                    <a:pt x="5358" y="15880"/>
                  </a:lnTo>
                  <a:lnTo>
                    <a:pt x="5480" y="15953"/>
                  </a:lnTo>
                  <a:lnTo>
                    <a:pt x="5626" y="16026"/>
                  </a:lnTo>
                  <a:lnTo>
                    <a:pt x="5748" y="16075"/>
                  </a:lnTo>
                  <a:lnTo>
                    <a:pt x="5919" y="16075"/>
                  </a:lnTo>
                  <a:lnTo>
                    <a:pt x="5919" y="16075"/>
                  </a:lnTo>
                  <a:lnTo>
                    <a:pt x="6040" y="16075"/>
                  </a:lnTo>
                  <a:lnTo>
                    <a:pt x="6040" y="16075"/>
                  </a:lnTo>
                  <a:lnTo>
                    <a:pt x="6211" y="16026"/>
                  </a:lnTo>
                  <a:lnTo>
                    <a:pt x="6357" y="15953"/>
                  </a:lnTo>
                  <a:lnTo>
                    <a:pt x="6479" y="15856"/>
                  </a:lnTo>
                  <a:lnTo>
                    <a:pt x="6576" y="15710"/>
                  </a:lnTo>
                  <a:lnTo>
                    <a:pt x="6674" y="15564"/>
                  </a:lnTo>
                  <a:lnTo>
                    <a:pt x="6722" y="15418"/>
                  </a:lnTo>
                  <a:lnTo>
                    <a:pt x="6747" y="15247"/>
                  </a:lnTo>
                  <a:lnTo>
                    <a:pt x="6747" y="15077"/>
                  </a:lnTo>
                  <a:lnTo>
                    <a:pt x="6747" y="15077"/>
                  </a:lnTo>
                  <a:lnTo>
                    <a:pt x="6601" y="13128"/>
                  </a:lnTo>
                  <a:lnTo>
                    <a:pt x="6333" y="8890"/>
                  </a:lnTo>
                  <a:lnTo>
                    <a:pt x="6187" y="6601"/>
                  </a:lnTo>
                  <a:lnTo>
                    <a:pt x="6089" y="4604"/>
                  </a:lnTo>
                  <a:lnTo>
                    <a:pt x="6040" y="3167"/>
                  </a:lnTo>
                  <a:lnTo>
                    <a:pt x="6040" y="2753"/>
                  </a:lnTo>
                  <a:lnTo>
                    <a:pt x="6040" y="2582"/>
                  </a:lnTo>
                  <a:lnTo>
                    <a:pt x="6040" y="2582"/>
                  </a:lnTo>
                  <a:lnTo>
                    <a:pt x="6065" y="2582"/>
                  </a:lnTo>
                  <a:lnTo>
                    <a:pt x="6089" y="2582"/>
                  </a:lnTo>
                  <a:lnTo>
                    <a:pt x="6138" y="2680"/>
                  </a:lnTo>
                  <a:lnTo>
                    <a:pt x="6235" y="2996"/>
                  </a:lnTo>
                  <a:lnTo>
                    <a:pt x="6381" y="3484"/>
                  </a:lnTo>
                  <a:lnTo>
                    <a:pt x="6503" y="4117"/>
                  </a:lnTo>
                  <a:lnTo>
                    <a:pt x="6625" y="4823"/>
                  </a:lnTo>
                  <a:lnTo>
                    <a:pt x="6722" y="5554"/>
                  </a:lnTo>
                  <a:lnTo>
                    <a:pt x="6795" y="6260"/>
                  </a:lnTo>
                  <a:lnTo>
                    <a:pt x="6820" y="6869"/>
                  </a:lnTo>
                  <a:lnTo>
                    <a:pt x="6820" y="6869"/>
                  </a:lnTo>
                  <a:lnTo>
                    <a:pt x="6844" y="7015"/>
                  </a:lnTo>
                  <a:lnTo>
                    <a:pt x="6869" y="7161"/>
                  </a:lnTo>
                  <a:lnTo>
                    <a:pt x="6917" y="7307"/>
                  </a:lnTo>
                  <a:lnTo>
                    <a:pt x="6990" y="7405"/>
                  </a:lnTo>
                  <a:lnTo>
                    <a:pt x="7088" y="7502"/>
                  </a:lnTo>
                  <a:lnTo>
                    <a:pt x="7209" y="7575"/>
                  </a:lnTo>
                  <a:lnTo>
                    <a:pt x="7331" y="7624"/>
                  </a:lnTo>
                  <a:lnTo>
                    <a:pt x="7477" y="7648"/>
                  </a:lnTo>
                  <a:lnTo>
                    <a:pt x="7477" y="7648"/>
                  </a:lnTo>
                  <a:lnTo>
                    <a:pt x="7624" y="7624"/>
                  </a:lnTo>
                  <a:lnTo>
                    <a:pt x="7745" y="7575"/>
                  </a:lnTo>
                  <a:lnTo>
                    <a:pt x="7867" y="7502"/>
                  </a:lnTo>
                  <a:lnTo>
                    <a:pt x="7964" y="7405"/>
                  </a:lnTo>
                  <a:lnTo>
                    <a:pt x="8038" y="7307"/>
                  </a:lnTo>
                  <a:lnTo>
                    <a:pt x="8086" y="7161"/>
                  </a:lnTo>
                  <a:lnTo>
                    <a:pt x="8111" y="7015"/>
                  </a:lnTo>
                  <a:lnTo>
                    <a:pt x="8135" y="6869"/>
                  </a:lnTo>
                  <a:lnTo>
                    <a:pt x="8135" y="6869"/>
                  </a:lnTo>
                  <a:lnTo>
                    <a:pt x="8111" y="5505"/>
                  </a:lnTo>
                  <a:lnTo>
                    <a:pt x="8086" y="4872"/>
                  </a:lnTo>
                  <a:lnTo>
                    <a:pt x="8038" y="4287"/>
                  </a:lnTo>
                  <a:lnTo>
                    <a:pt x="7964" y="3703"/>
                  </a:lnTo>
                  <a:lnTo>
                    <a:pt x="7867" y="3167"/>
                  </a:lnTo>
                  <a:lnTo>
                    <a:pt x="7745" y="2656"/>
                  </a:lnTo>
                  <a:lnTo>
                    <a:pt x="7599" y="2168"/>
                  </a:lnTo>
                  <a:lnTo>
                    <a:pt x="7404" y="1754"/>
                  </a:lnTo>
                  <a:lnTo>
                    <a:pt x="7185" y="1365"/>
                  </a:lnTo>
                  <a:lnTo>
                    <a:pt x="7063" y="1170"/>
                  </a:lnTo>
                  <a:lnTo>
                    <a:pt x="6917" y="999"/>
                  </a:lnTo>
                  <a:lnTo>
                    <a:pt x="6771" y="853"/>
                  </a:lnTo>
                  <a:lnTo>
                    <a:pt x="6625" y="707"/>
                  </a:lnTo>
                  <a:lnTo>
                    <a:pt x="6454" y="561"/>
                  </a:lnTo>
                  <a:lnTo>
                    <a:pt x="6260" y="439"/>
                  </a:lnTo>
                  <a:lnTo>
                    <a:pt x="6065" y="342"/>
                  </a:lnTo>
                  <a:lnTo>
                    <a:pt x="5870" y="244"/>
                  </a:lnTo>
                  <a:lnTo>
                    <a:pt x="5651" y="171"/>
                  </a:lnTo>
                  <a:lnTo>
                    <a:pt x="5407" y="98"/>
                  </a:lnTo>
                  <a:lnTo>
                    <a:pt x="5164" y="50"/>
                  </a:lnTo>
                  <a:lnTo>
                    <a:pt x="4896" y="1"/>
                  </a:lnTo>
                  <a:lnTo>
                    <a:pt x="4896"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55"/>
            <p:cNvSpPr/>
            <p:nvPr/>
          </p:nvSpPr>
          <p:spPr>
            <a:xfrm>
              <a:off x="3443425" y="2267500"/>
              <a:ext cx="85275" cy="93775"/>
            </a:xfrm>
            <a:custGeom>
              <a:avLst/>
              <a:gdLst/>
              <a:ahLst/>
              <a:cxnLst/>
              <a:rect l="l" t="t" r="r" b="b"/>
              <a:pathLst>
                <a:path w="3411" h="3751" fill="none" extrusionOk="0">
                  <a:moveTo>
                    <a:pt x="1" y="1705"/>
                  </a:moveTo>
                  <a:lnTo>
                    <a:pt x="1" y="1705"/>
                  </a:lnTo>
                  <a:lnTo>
                    <a:pt x="1" y="1510"/>
                  </a:lnTo>
                  <a:lnTo>
                    <a:pt x="25" y="1315"/>
                  </a:lnTo>
                  <a:lnTo>
                    <a:pt x="74" y="1145"/>
                  </a:lnTo>
                  <a:lnTo>
                    <a:pt x="123" y="999"/>
                  </a:lnTo>
                  <a:lnTo>
                    <a:pt x="196" y="852"/>
                  </a:lnTo>
                  <a:lnTo>
                    <a:pt x="293" y="706"/>
                  </a:lnTo>
                  <a:lnTo>
                    <a:pt x="391" y="585"/>
                  </a:lnTo>
                  <a:lnTo>
                    <a:pt x="488" y="463"/>
                  </a:lnTo>
                  <a:lnTo>
                    <a:pt x="610" y="341"/>
                  </a:lnTo>
                  <a:lnTo>
                    <a:pt x="756" y="268"/>
                  </a:lnTo>
                  <a:lnTo>
                    <a:pt x="902" y="171"/>
                  </a:lnTo>
                  <a:lnTo>
                    <a:pt x="1048" y="122"/>
                  </a:lnTo>
                  <a:lnTo>
                    <a:pt x="1194" y="49"/>
                  </a:lnTo>
                  <a:lnTo>
                    <a:pt x="1365" y="24"/>
                  </a:lnTo>
                  <a:lnTo>
                    <a:pt x="1535" y="0"/>
                  </a:lnTo>
                  <a:lnTo>
                    <a:pt x="1706" y="0"/>
                  </a:lnTo>
                  <a:lnTo>
                    <a:pt x="1706" y="0"/>
                  </a:lnTo>
                  <a:lnTo>
                    <a:pt x="1876" y="0"/>
                  </a:lnTo>
                  <a:lnTo>
                    <a:pt x="2047" y="24"/>
                  </a:lnTo>
                  <a:lnTo>
                    <a:pt x="2217" y="49"/>
                  </a:lnTo>
                  <a:lnTo>
                    <a:pt x="2363" y="122"/>
                  </a:lnTo>
                  <a:lnTo>
                    <a:pt x="2509" y="171"/>
                  </a:lnTo>
                  <a:lnTo>
                    <a:pt x="2656" y="268"/>
                  </a:lnTo>
                  <a:lnTo>
                    <a:pt x="2802" y="341"/>
                  </a:lnTo>
                  <a:lnTo>
                    <a:pt x="2923" y="463"/>
                  </a:lnTo>
                  <a:lnTo>
                    <a:pt x="3021" y="585"/>
                  </a:lnTo>
                  <a:lnTo>
                    <a:pt x="3118" y="706"/>
                  </a:lnTo>
                  <a:lnTo>
                    <a:pt x="3216" y="852"/>
                  </a:lnTo>
                  <a:lnTo>
                    <a:pt x="3289" y="999"/>
                  </a:lnTo>
                  <a:lnTo>
                    <a:pt x="3337" y="1145"/>
                  </a:lnTo>
                  <a:lnTo>
                    <a:pt x="3386" y="1315"/>
                  </a:lnTo>
                  <a:lnTo>
                    <a:pt x="3411" y="1510"/>
                  </a:lnTo>
                  <a:lnTo>
                    <a:pt x="3411" y="1705"/>
                  </a:lnTo>
                  <a:lnTo>
                    <a:pt x="3411" y="1705"/>
                  </a:lnTo>
                  <a:lnTo>
                    <a:pt x="3411" y="1900"/>
                  </a:lnTo>
                  <a:lnTo>
                    <a:pt x="3386" y="2095"/>
                  </a:lnTo>
                  <a:lnTo>
                    <a:pt x="3337" y="2265"/>
                  </a:lnTo>
                  <a:lnTo>
                    <a:pt x="3289" y="2460"/>
                  </a:lnTo>
                  <a:lnTo>
                    <a:pt x="3216" y="2630"/>
                  </a:lnTo>
                  <a:lnTo>
                    <a:pt x="3118" y="2801"/>
                  </a:lnTo>
                  <a:lnTo>
                    <a:pt x="3021" y="2971"/>
                  </a:lnTo>
                  <a:lnTo>
                    <a:pt x="2923" y="3117"/>
                  </a:lnTo>
                  <a:lnTo>
                    <a:pt x="2802" y="3264"/>
                  </a:lnTo>
                  <a:lnTo>
                    <a:pt x="2656" y="3385"/>
                  </a:lnTo>
                  <a:lnTo>
                    <a:pt x="2509" y="3483"/>
                  </a:lnTo>
                  <a:lnTo>
                    <a:pt x="2363" y="3580"/>
                  </a:lnTo>
                  <a:lnTo>
                    <a:pt x="2217" y="3653"/>
                  </a:lnTo>
                  <a:lnTo>
                    <a:pt x="2047" y="3702"/>
                  </a:lnTo>
                  <a:lnTo>
                    <a:pt x="1876" y="3751"/>
                  </a:lnTo>
                  <a:lnTo>
                    <a:pt x="1706" y="3751"/>
                  </a:lnTo>
                  <a:lnTo>
                    <a:pt x="1706" y="3751"/>
                  </a:lnTo>
                  <a:lnTo>
                    <a:pt x="1535" y="3751"/>
                  </a:lnTo>
                  <a:lnTo>
                    <a:pt x="1365" y="3702"/>
                  </a:lnTo>
                  <a:lnTo>
                    <a:pt x="1194" y="3653"/>
                  </a:lnTo>
                  <a:lnTo>
                    <a:pt x="1048" y="3580"/>
                  </a:lnTo>
                  <a:lnTo>
                    <a:pt x="902" y="3483"/>
                  </a:lnTo>
                  <a:lnTo>
                    <a:pt x="756" y="3385"/>
                  </a:lnTo>
                  <a:lnTo>
                    <a:pt x="610" y="3264"/>
                  </a:lnTo>
                  <a:lnTo>
                    <a:pt x="488" y="3117"/>
                  </a:lnTo>
                  <a:lnTo>
                    <a:pt x="391" y="2971"/>
                  </a:lnTo>
                  <a:lnTo>
                    <a:pt x="293" y="2801"/>
                  </a:lnTo>
                  <a:lnTo>
                    <a:pt x="196" y="2630"/>
                  </a:lnTo>
                  <a:lnTo>
                    <a:pt x="123" y="2460"/>
                  </a:lnTo>
                  <a:lnTo>
                    <a:pt x="74" y="2265"/>
                  </a:lnTo>
                  <a:lnTo>
                    <a:pt x="25" y="2095"/>
                  </a:lnTo>
                  <a:lnTo>
                    <a:pt x="1" y="1900"/>
                  </a:lnTo>
                  <a:lnTo>
                    <a:pt x="1" y="1705"/>
                  </a:lnTo>
                  <a:lnTo>
                    <a:pt x="1" y="170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6" name="Google Shape;1086;p55"/>
          <p:cNvGrpSpPr/>
          <p:nvPr/>
        </p:nvGrpSpPr>
        <p:grpSpPr>
          <a:xfrm>
            <a:off x="3768319" y="2129584"/>
            <a:ext cx="127006" cy="288305"/>
            <a:chOff x="4747025" y="2332025"/>
            <a:chExt cx="166850" cy="378750"/>
          </a:xfrm>
        </p:grpSpPr>
        <p:sp>
          <p:nvSpPr>
            <p:cNvPr id="1087" name="Google Shape;1087;p55"/>
            <p:cNvSpPr/>
            <p:nvPr/>
          </p:nvSpPr>
          <p:spPr>
            <a:xfrm>
              <a:off x="4747025" y="2427025"/>
              <a:ext cx="166850" cy="283750"/>
            </a:xfrm>
            <a:custGeom>
              <a:avLst/>
              <a:gdLst/>
              <a:ahLst/>
              <a:cxnLst/>
              <a:rect l="l" t="t" r="r" b="b"/>
              <a:pathLst>
                <a:path w="6674" h="11350" fill="none" extrusionOk="0">
                  <a:moveTo>
                    <a:pt x="4019" y="0"/>
                  </a:moveTo>
                  <a:lnTo>
                    <a:pt x="4019" y="0"/>
                  </a:lnTo>
                  <a:lnTo>
                    <a:pt x="3873" y="73"/>
                  </a:lnTo>
                  <a:lnTo>
                    <a:pt x="3703" y="122"/>
                  </a:lnTo>
                  <a:lnTo>
                    <a:pt x="3508" y="171"/>
                  </a:lnTo>
                  <a:lnTo>
                    <a:pt x="3337" y="171"/>
                  </a:lnTo>
                  <a:lnTo>
                    <a:pt x="3337" y="171"/>
                  </a:lnTo>
                  <a:lnTo>
                    <a:pt x="3167" y="171"/>
                  </a:lnTo>
                  <a:lnTo>
                    <a:pt x="2996" y="146"/>
                  </a:lnTo>
                  <a:lnTo>
                    <a:pt x="2826" y="73"/>
                  </a:lnTo>
                  <a:lnTo>
                    <a:pt x="2655" y="24"/>
                  </a:lnTo>
                  <a:lnTo>
                    <a:pt x="2655" y="24"/>
                  </a:lnTo>
                  <a:lnTo>
                    <a:pt x="2412" y="24"/>
                  </a:lnTo>
                  <a:lnTo>
                    <a:pt x="2168" y="97"/>
                  </a:lnTo>
                  <a:lnTo>
                    <a:pt x="1949" y="171"/>
                  </a:lnTo>
                  <a:lnTo>
                    <a:pt x="1706" y="317"/>
                  </a:lnTo>
                  <a:lnTo>
                    <a:pt x="1486" y="487"/>
                  </a:lnTo>
                  <a:lnTo>
                    <a:pt x="1243" y="682"/>
                  </a:lnTo>
                  <a:lnTo>
                    <a:pt x="1048" y="926"/>
                  </a:lnTo>
                  <a:lnTo>
                    <a:pt x="853" y="1193"/>
                  </a:lnTo>
                  <a:lnTo>
                    <a:pt x="658" y="1510"/>
                  </a:lnTo>
                  <a:lnTo>
                    <a:pt x="512" y="1851"/>
                  </a:lnTo>
                  <a:lnTo>
                    <a:pt x="366" y="2216"/>
                  </a:lnTo>
                  <a:lnTo>
                    <a:pt x="244" y="2630"/>
                  </a:lnTo>
                  <a:lnTo>
                    <a:pt x="123" y="3093"/>
                  </a:lnTo>
                  <a:lnTo>
                    <a:pt x="49" y="3580"/>
                  </a:lnTo>
                  <a:lnTo>
                    <a:pt x="1" y="4092"/>
                  </a:lnTo>
                  <a:lnTo>
                    <a:pt x="1" y="4652"/>
                  </a:lnTo>
                  <a:lnTo>
                    <a:pt x="1" y="4652"/>
                  </a:lnTo>
                  <a:lnTo>
                    <a:pt x="1" y="4774"/>
                  </a:lnTo>
                  <a:lnTo>
                    <a:pt x="25" y="4895"/>
                  </a:lnTo>
                  <a:lnTo>
                    <a:pt x="74" y="4993"/>
                  </a:lnTo>
                  <a:lnTo>
                    <a:pt x="147" y="5090"/>
                  </a:lnTo>
                  <a:lnTo>
                    <a:pt x="220" y="5163"/>
                  </a:lnTo>
                  <a:lnTo>
                    <a:pt x="317" y="5236"/>
                  </a:lnTo>
                  <a:lnTo>
                    <a:pt x="415" y="5261"/>
                  </a:lnTo>
                  <a:lnTo>
                    <a:pt x="537" y="5285"/>
                  </a:lnTo>
                  <a:lnTo>
                    <a:pt x="537" y="5285"/>
                  </a:lnTo>
                  <a:lnTo>
                    <a:pt x="658" y="5261"/>
                  </a:lnTo>
                  <a:lnTo>
                    <a:pt x="756" y="5236"/>
                  </a:lnTo>
                  <a:lnTo>
                    <a:pt x="853" y="5163"/>
                  </a:lnTo>
                  <a:lnTo>
                    <a:pt x="926" y="5090"/>
                  </a:lnTo>
                  <a:lnTo>
                    <a:pt x="999" y="4993"/>
                  </a:lnTo>
                  <a:lnTo>
                    <a:pt x="1024" y="4895"/>
                  </a:lnTo>
                  <a:lnTo>
                    <a:pt x="1048" y="4774"/>
                  </a:lnTo>
                  <a:lnTo>
                    <a:pt x="1072" y="4652"/>
                  </a:lnTo>
                  <a:lnTo>
                    <a:pt x="1072" y="4652"/>
                  </a:lnTo>
                  <a:lnTo>
                    <a:pt x="1097" y="4189"/>
                  </a:lnTo>
                  <a:lnTo>
                    <a:pt x="1145" y="3726"/>
                  </a:lnTo>
                  <a:lnTo>
                    <a:pt x="1218" y="3312"/>
                  </a:lnTo>
                  <a:lnTo>
                    <a:pt x="1316" y="2923"/>
                  </a:lnTo>
                  <a:lnTo>
                    <a:pt x="1438" y="2582"/>
                  </a:lnTo>
                  <a:lnTo>
                    <a:pt x="1535" y="2338"/>
                  </a:lnTo>
                  <a:lnTo>
                    <a:pt x="1633" y="2168"/>
                  </a:lnTo>
                  <a:lnTo>
                    <a:pt x="1681" y="2143"/>
                  </a:lnTo>
                  <a:lnTo>
                    <a:pt x="1706" y="2143"/>
                  </a:lnTo>
                  <a:lnTo>
                    <a:pt x="1706" y="2143"/>
                  </a:lnTo>
                  <a:lnTo>
                    <a:pt x="1730" y="2241"/>
                  </a:lnTo>
                  <a:lnTo>
                    <a:pt x="1730" y="2509"/>
                  </a:lnTo>
                  <a:lnTo>
                    <a:pt x="1681" y="3483"/>
                  </a:lnTo>
                  <a:lnTo>
                    <a:pt x="1608" y="4822"/>
                  </a:lnTo>
                  <a:lnTo>
                    <a:pt x="1486" y="6357"/>
                  </a:lnTo>
                  <a:lnTo>
                    <a:pt x="1243" y="9231"/>
                  </a:lnTo>
                  <a:lnTo>
                    <a:pt x="1145" y="10521"/>
                  </a:lnTo>
                  <a:lnTo>
                    <a:pt x="1145" y="10521"/>
                  </a:lnTo>
                  <a:lnTo>
                    <a:pt x="1145" y="10668"/>
                  </a:lnTo>
                  <a:lnTo>
                    <a:pt x="1145" y="10814"/>
                  </a:lnTo>
                  <a:lnTo>
                    <a:pt x="1194" y="10935"/>
                  </a:lnTo>
                  <a:lnTo>
                    <a:pt x="1267" y="11057"/>
                  </a:lnTo>
                  <a:lnTo>
                    <a:pt x="1340" y="11155"/>
                  </a:lnTo>
                  <a:lnTo>
                    <a:pt x="1462" y="11252"/>
                  </a:lnTo>
                  <a:lnTo>
                    <a:pt x="1584" y="11325"/>
                  </a:lnTo>
                  <a:lnTo>
                    <a:pt x="1706" y="11349"/>
                  </a:lnTo>
                  <a:lnTo>
                    <a:pt x="1706" y="11349"/>
                  </a:lnTo>
                  <a:lnTo>
                    <a:pt x="1827" y="11349"/>
                  </a:lnTo>
                  <a:lnTo>
                    <a:pt x="1827" y="11349"/>
                  </a:lnTo>
                  <a:lnTo>
                    <a:pt x="1949" y="11349"/>
                  </a:lnTo>
                  <a:lnTo>
                    <a:pt x="2071" y="11325"/>
                  </a:lnTo>
                  <a:lnTo>
                    <a:pt x="2168" y="11252"/>
                  </a:lnTo>
                  <a:lnTo>
                    <a:pt x="2266" y="11179"/>
                  </a:lnTo>
                  <a:lnTo>
                    <a:pt x="2339" y="11106"/>
                  </a:lnTo>
                  <a:lnTo>
                    <a:pt x="2412" y="11008"/>
                  </a:lnTo>
                  <a:lnTo>
                    <a:pt x="2461" y="10887"/>
                  </a:lnTo>
                  <a:lnTo>
                    <a:pt x="2509" y="10765"/>
                  </a:lnTo>
                  <a:lnTo>
                    <a:pt x="3045" y="7014"/>
                  </a:lnTo>
                  <a:lnTo>
                    <a:pt x="3045" y="7014"/>
                  </a:lnTo>
                  <a:lnTo>
                    <a:pt x="3045" y="6966"/>
                  </a:lnTo>
                  <a:lnTo>
                    <a:pt x="3094" y="6868"/>
                  </a:lnTo>
                  <a:lnTo>
                    <a:pt x="3143" y="6819"/>
                  </a:lnTo>
                  <a:lnTo>
                    <a:pt x="3191" y="6771"/>
                  </a:lnTo>
                  <a:lnTo>
                    <a:pt x="3264" y="6746"/>
                  </a:lnTo>
                  <a:lnTo>
                    <a:pt x="3337" y="6722"/>
                  </a:lnTo>
                  <a:lnTo>
                    <a:pt x="3337" y="6722"/>
                  </a:lnTo>
                  <a:lnTo>
                    <a:pt x="3410" y="6746"/>
                  </a:lnTo>
                  <a:lnTo>
                    <a:pt x="3484" y="6771"/>
                  </a:lnTo>
                  <a:lnTo>
                    <a:pt x="3532" y="6819"/>
                  </a:lnTo>
                  <a:lnTo>
                    <a:pt x="3581" y="6868"/>
                  </a:lnTo>
                  <a:lnTo>
                    <a:pt x="3630" y="6966"/>
                  </a:lnTo>
                  <a:lnTo>
                    <a:pt x="3630" y="7014"/>
                  </a:lnTo>
                  <a:lnTo>
                    <a:pt x="4165" y="10765"/>
                  </a:lnTo>
                  <a:lnTo>
                    <a:pt x="4165" y="10765"/>
                  </a:lnTo>
                  <a:lnTo>
                    <a:pt x="4214" y="10887"/>
                  </a:lnTo>
                  <a:lnTo>
                    <a:pt x="4263" y="11008"/>
                  </a:lnTo>
                  <a:lnTo>
                    <a:pt x="4336" y="11106"/>
                  </a:lnTo>
                  <a:lnTo>
                    <a:pt x="4409" y="11179"/>
                  </a:lnTo>
                  <a:lnTo>
                    <a:pt x="4506" y="11252"/>
                  </a:lnTo>
                  <a:lnTo>
                    <a:pt x="4604" y="11325"/>
                  </a:lnTo>
                  <a:lnTo>
                    <a:pt x="4726" y="11349"/>
                  </a:lnTo>
                  <a:lnTo>
                    <a:pt x="4847" y="11349"/>
                  </a:lnTo>
                  <a:lnTo>
                    <a:pt x="4847" y="11349"/>
                  </a:lnTo>
                  <a:lnTo>
                    <a:pt x="4969" y="11349"/>
                  </a:lnTo>
                  <a:lnTo>
                    <a:pt x="4969" y="11349"/>
                  </a:lnTo>
                  <a:lnTo>
                    <a:pt x="5091" y="11325"/>
                  </a:lnTo>
                  <a:lnTo>
                    <a:pt x="5213" y="11252"/>
                  </a:lnTo>
                  <a:lnTo>
                    <a:pt x="5334" y="11155"/>
                  </a:lnTo>
                  <a:lnTo>
                    <a:pt x="5408" y="11057"/>
                  </a:lnTo>
                  <a:lnTo>
                    <a:pt x="5481" y="10935"/>
                  </a:lnTo>
                  <a:lnTo>
                    <a:pt x="5529" y="10814"/>
                  </a:lnTo>
                  <a:lnTo>
                    <a:pt x="5529" y="10668"/>
                  </a:lnTo>
                  <a:lnTo>
                    <a:pt x="5529" y="10521"/>
                  </a:lnTo>
                  <a:lnTo>
                    <a:pt x="5529" y="10521"/>
                  </a:lnTo>
                  <a:lnTo>
                    <a:pt x="5188" y="6381"/>
                  </a:lnTo>
                  <a:lnTo>
                    <a:pt x="4994" y="3507"/>
                  </a:lnTo>
                  <a:lnTo>
                    <a:pt x="4945" y="2533"/>
                  </a:lnTo>
                  <a:lnTo>
                    <a:pt x="4945" y="2241"/>
                  </a:lnTo>
                  <a:lnTo>
                    <a:pt x="4969" y="2143"/>
                  </a:lnTo>
                  <a:lnTo>
                    <a:pt x="4969" y="2143"/>
                  </a:lnTo>
                  <a:lnTo>
                    <a:pt x="4994" y="2143"/>
                  </a:lnTo>
                  <a:lnTo>
                    <a:pt x="5042" y="2168"/>
                  </a:lnTo>
                  <a:lnTo>
                    <a:pt x="5140" y="2314"/>
                  </a:lnTo>
                  <a:lnTo>
                    <a:pt x="5237" y="2557"/>
                  </a:lnTo>
                  <a:lnTo>
                    <a:pt x="5334" y="2898"/>
                  </a:lnTo>
                  <a:lnTo>
                    <a:pt x="5432" y="3288"/>
                  </a:lnTo>
                  <a:lnTo>
                    <a:pt x="5529" y="3726"/>
                  </a:lnTo>
                  <a:lnTo>
                    <a:pt x="5578" y="4189"/>
                  </a:lnTo>
                  <a:lnTo>
                    <a:pt x="5602" y="4652"/>
                  </a:lnTo>
                  <a:lnTo>
                    <a:pt x="5602" y="4652"/>
                  </a:lnTo>
                  <a:lnTo>
                    <a:pt x="5627" y="4774"/>
                  </a:lnTo>
                  <a:lnTo>
                    <a:pt x="5651" y="4895"/>
                  </a:lnTo>
                  <a:lnTo>
                    <a:pt x="5675" y="4993"/>
                  </a:lnTo>
                  <a:lnTo>
                    <a:pt x="5749" y="5090"/>
                  </a:lnTo>
                  <a:lnTo>
                    <a:pt x="5822" y="5163"/>
                  </a:lnTo>
                  <a:lnTo>
                    <a:pt x="5919" y="5236"/>
                  </a:lnTo>
                  <a:lnTo>
                    <a:pt x="6016" y="5261"/>
                  </a:lnTo>
                  <a:lnTo>
                    <a:pt x="6138" y="5285"/>
                  </a:lnTo>
                  <a:lnTo>
                    <a:pt x="6138" y="5285"/>
                  </a:lnTo>
                  <a:lnTo>
                    <a:pt x="6260" y="5261"/>
                  </a:lnTo>
                  <a:lnTo>
                    <a:pt x="6357" y="5236"/>
                  </a:lnTo>
                  <a:lnTo>
                    <a:pt x="6455" y="5163"/>
                  </a:lnTo>
                  <a:lnTo>
                    <a:pt x="6528" y="5090"/>
                  </a:lnTo>
                  <a:lnTo>
                    <a:pt x="6601" y="4993"/>
                  </a:lnTo>
                  <a:lnTo>
                    <a:pt x="6650" y="4895"/>
                  </a:lnTo>
                  <a:lnTo>
                    <a:pt x="6674" y="4774"/>
                  </a:lnTo>
                  <a:lnTo>
                    <a:pt x="6674" y="4652"/>
                  </a:lnTo>
                  <a:lnTo>
                    <a:pt x="6674" y="4652"/>
                  </a:lnTo>
                  <a:lnTo>
                    <a:pt x="6674" y="4092"/>
                  </a:lnTo>
                  <a:lnTo>
                    <a:pt x="6625" y="3556"/>
                  </a:lnTo>
                  <a:lnTo>
                    <a:pt x="6552" y="3069"/>
                  </a:lnTo>
                  <a:lnTo>
                    <a:pt x="6455" y="2630"/>
                  </a:lnTo>
                  <a:lnTo>
                    <a:pt x="6357" y="2216"/>
                  </a:lnTo>
                  <a:lnTo>
                    <a:pt x="6211" y="1827"/>
                  </a:lnTo>
                  <a:lnTo>
                    <a:pt x="6065" y="1486"/>
                  </a:lnTo>
                  <a:lnTo>
                    <a:pt x="5895" y="1169"/>
                  </a:lnTo>
                  <a:lnTo>
                    <a:pt x="5700" y="901"/>
                  </a:lnTo>
                  <a:lnTo>
                    <a:pt x="5505" y="658"/>
                  </a:lnTo>
                  <a:lnTo>
                    <a:pt x="5286" y="463"/>
                  </a:lnTo>
                  <a:lnTo>
                    <a:pt x="5042" y="292"/>
                  </a:lnTo>
                  <a:lnTo>
                    <a:pt x="4799" y="171"/>
                  </a:lnTo>
                  <a:lnTo>
                    <a:pt x="4555" y="73"/>
                  </a:lnTo>
                  <a:lnTo>
                    <a:pt x="4287" y="24"/>
                  </a:lnTo>
                  <a:lnTo>
                    <a:pt x="4019" y="0"/>
                  </a:lnTo>
                  <a:lnTo>
                    <a:pt x="4019"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55"/>
            <p:cNvSpPr/>
            <p:nvPr/>
          </p:nvSpPr>
          <p:spPr>
            <a:xfrm>
              <a:off x="4792100" y="2332025"/>
              <a:ext cx="76725" cy="84050"/>
            </a:xfrm>
            <a:custGeom>
              <a:avLst/>
              <a:gdLst/>
              <a:ahLst/>
              <a:cxnLst/>
              <a:rect l="l" t="t" r="r" b="b"/>
              <a:pathLst>
                <a:path w="3069" h="3362" fill="none" extrusionOk="0">
                  <a:moveTo>
                    <a:pt x="0" y="1511"/>
                  </a:moveTo>
                  <a:lnTo>
                    <a:pt x="0" y="1511"/>
                  </a:lnTo>
                  <a:lnTo>
                    <a:pt x="24" y="1340"/>
                  </a:lnTo>
                  <a:lnTo>
                    <a:pt x="49" y="1170"/>
                  </a:lnTo>
                  <a:lnTo>
                    <a:pt x="73" y="1024"/>
                  </a:lnTo>
                  <a:lnTo>
                    <a:pt x="122" y="877"/>
                  </a:lnTo>
                  <a:lnTo>
                    <a:pt x="195" y="756"/>
                  </a:lnTo>
                  <a:lnTo>
                    <a:pt x="268" y="634"/>
                  </a:lnTo>
                  <a:lnTo>
                    <a:pt x="365" y="512"/>
                  </a:lnTo>
                  <a:lnTo>
                    <a:pt x="463" y="415"/>
                  </a:lnTo>
                  <a:lnTo>
                    <a:pt x="682" y="220"/>
                  </a:lnTo>
                  <a:lnTo>
                    <a:pt x="950" y="98"/>
                  </a:lnTo>
                  <a:lnTo>
                    <a:pt x="1218" y="25"/>
                  </a:lnTo>
                  <a:lnTo>
                    <a:pt x="1534" y="1"/>
                  </a:lnTo>
                  <a:lnTo>
                    <a:pt x="1534" y="1"/>
                  </a:lnTo>
                  <a:lnTo>
                    <a:pt x="1851" y="25"/>
                  </a:lnTo>
                  <a:lnTo>
                    <a:pt x="2119" y="98"/>
                  </a:lnTo>
                  <a:lnTo>
                    <a:pt x="2387" y="220"/>
                  </a:lnTo>
                  <a:lnTo>
                    <a:pt x="2606" y="415"/>
                  </a:lnTo>
                  <a:lnTo>
                    <a:pt x="2703" y="512"/>
                  </a:lnTo>
                  <a:lnTo>
                    <a:pt x="2801" y="634"/>
                  </a:lnTo>
                  <a:lnTo>
                    <a:pt x="2874" y="756"/>
                  </a:lnTo>
                  <a:lnTo>
                    <a:pt x="2947" y="877"/>
                  </a:lnTo>
                  <a:lnTo>
                    <a:pt x="2996" y="1024"/>
                  </a:lnTo>
                  <a:lnTo>
                    <a:pt x="3020" y="1170"/>
                  </a:lnTo>
                  <a:lnTo>
                    <a:pt x="3044" y="1340"/>
                  </a:lnTo>
                  <a:lnTo>
                    <a:pt x="3069" y="1511"/>
                  </a:lnTo>
                  <a:lnTo>
                    <a:pt x="3069" y="1511"/>
                  </a:lnTo>
                  <a:lnTo>
                    <a:pt x="3044" y="1681"/>
                  </a:lnTo>
                  <a:lnTo>
                    <a:pt x="3020" y="1852"/>
                  </a:lnTo>
                  <a:lnTo>
                    <a:pt x="2947" y="2193"/>
                  </a:lnTo>
                  <a:lnTo>
                    <a:pt x="2801" y="2509"/>
                  </a:lnTo>
                  <a:lnTo>
                    <a:pt x="2606" y="2777"/>
                  </a:lnTo>
                  <a:lnTo>
                    <a:pt x="2509" y="2899"/>
                  </a:lnTo>
                  <a:lnTo>
                    <a:pt x="2387" y="3021"/>
                  </a:lnTo>
                  <a:lnTo>
                    <a:pt x="2265" y="3118"/>
                  </a:lnTo>
                  <a:lnTo>
                    <a:pt x="2119" y="3191"/>
                  </a:lnTo>
                  <a:lnTo>
                    <a:pt x="1997" y="3264"/>
                  </a:lnTo>
                  <a:lnTo>
                    <a:pt x="1851" y="3313"/>
                  </a:lnTo>
                  <a:lnTo>
                    <a:pt x="1681" y="3337"/>
                  </a:lnTo>
                  <a:lnTo>
                    <a:pt x="1534" y="3362"/>
                  </a:lnTo>
                  <a:lnTo>
                    <a:pt x="1534" y="3362"/>
                  </a:lnTo>
                  <a:lnTo>
                    <a:pt x="1388" y="3337"/>
                  </a:lnTo>
                  <a:lnTo>
                    <a:pt x="1218" y="3313"/>
                  </a:lnTo>
                  <a:lnTo>
                    <a:pt x="1072" y="3264"/>
                  </a:lnTo>
                  <a:lnTo>
                    <a:pt x="950" y="3191"/>
                  </a:lnTo>
                  <a:lnTo>
                    <a:pt x="804" y="3118"/>
                  </a:lnTo>
                  <a:lnTo>
                    <a:pt x="682" y="3021"/>
                  </a:lnTo>
                  <a:lnTo>
                    <a:pt x="560" y="2899"/>
                  </a:lnTo>
                  <a:lnTo>
                    <a:pt x="463" y="2777"/>
                  </a:lnTo>
                  <a:lnTo>
                    <a:pt x="268" y="2509"/>
                  </a:lnTo>
                  <a:lnTo>
                    <a:pt x="122" y="2193"/>
                  </a:lnTo>
                  <a:lnTo>
                    <a:pt x="49" y="1852"/>
                  </a:lnTo>
                  <a:lnTo>
                    <a:pt x="24" y="1681"/>
                  </a:lnTo>
                  <a:lnTo>
                    <a:pt x="0" y="1511"/>
                  </a:lnTo>
                  <a:lnTo>
                    <a:pt x="0" y="151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9" name="Google Shape;1089;p55"/>
          <p:cNvGrpSpPr/>
          <p:nvPr/>
        </p:nvGrpSpPr>
        <p:grpSpPr>
          <a:xfrm>
            <a:off x="3254338" y="2082313"/>
            <a:ext cx="131631" cy="382846"/>
            <a:chOff x="4071800" y="2269925"/>
            <a:chExt cx="172925" cy="502950"/>
          </a:xfrm>
        </p:grpSpPr>
        <p:sp>
          <p:nvSpPr>
            <p:cNvPr id="1090" name="Google Shape;1090;p55"/>
            <p:cNvSpPr/>
            <p:nvPr/>
          </p:nvSpPr>
          <p:spPr>
            <a:xfrm>
              <a:off x="4118075" y="2269925"/>
              <a:ext cx="80375" cy="91350"/>
            </a:xfrm>
            <a:custGeom>
              <a:avLst/>
              <a:gdLst/>
              <a:ahLst/>
              <a:cxnLst/>
              <a:rect l="l" t="t" r="r" b="b"/>
              <a:pathLst>
                <a:path w="3215" h="3654" fill="none" extrusionOk="0">
                  <a:moveTo>
                    <a:pt x="0" y="1657"/>
                  </a:moveTo>
                  <a:lnTo>
                    <a:pt x="0" y="1657"/>
                  </a:lnTo>
                  <a:lnTo>
                    <a:pt x="0" y="1462"/>
                  </a:lnTo>
                  <a:lnTo>
                    <a:pt x="24" y="1291"/>
                  </a:lnTo>
                  <a:lnTo>
                    <a:pt x="73" y="1121"/>
                  </a:lnTo>
                  <a:lnTo>
                    <a:pt x="122" y="975"/>
                  </a:lnTo>
                  <a:lnTo>
                    <a:pt x="195" y="829"/>
                  </a:lnTo>
                  <a:lnTo>
                    <a:pt x="268" y="682"/>
                  </a:lnTo>
                  <a:lnTo>
                    <a:pt x="365" y="561"/>
                  </a:lnTo>
                  <a:lnTo>
                    <a:pt x="463" y="439"/>
                  </a:lnTo>
                  <a:lnTo>
                    <a:pt x="585" y="341"/>
                  </a:lnTo>
                  <a:lnTo>
                    <a:pt x="706" y="244"/>
                  </a:lnTo>
                  <a:lnTo>
                    <a:pt x="853" y="171"/>
                  </a:lnTo>
                  <a:lnTo>
                    <a:pt x="974" y="122"/>
                  </a:lnTo>
                  <a:lnTo>
                    <a:pt x="1120" y="74"/>
                  </a:lnTo>
                  <a:lnTo>
                    <a:pt x="1291" y="25"/>
                  </a:lnTo>
                  <a:lnTo>
                    <a:pt x="1437" y="0"/>
                  </a:lnTo>
                  <a:lnTo>
                    <a:pt x="1608" y="0"/>
                  </a:lnTo>
                  <a:lnTo>
                    <a:pt x="1608" y="0"/>
                  </a:lnTo>
                  <a:lnTo>
                    <a:pt x="1778" y="0"/>
                  </a:lnTo>
                  <a:lnTo>
                    <a:pt x="1924" y="25"/>
                  </a:lnTo>
                  <a:lnTo>
                    <a:pt x="2095" y="74"/>
                  </a:lnTo>
                  <a:lnTo>
                    <a:pt x="2241" y="122"/>
                  </a:lnTo>
                  <a:lnTo>
                    <a:pt x="2363" y="171"/>
                  </a:lnTo>
                  <a:lnTo>
                    <a:pt x="2509" y="244"/>
                  </a:lnTo>
                  <a:lnTo>
                    <a:pt x="2630" y="341"/>
                  </a:lnTo>
                  <a:lnTo>
                    <a:pt x="2752" y="439"/>
                  </a:lnTo>
                  <a:lnTo>
                    <a:pt x="2850" y="561"/>
                  </a:lnTo>
                  <a:lnTo>
                    <a:pt x="2947" y="682"/>
                  </a:lnTo>
                  <a:lnTo>
                    <a:pt x="3020" y="829"/>
                  </a:lnTo>
                  <a:lnTo>
                    <a:pt x="3093" y="975"/>
                  </a:lnTo>
                  <a:lnTo>
                    <a:pt x="3142" y="1121"/>
                  </a:lnTo>
                  <a:lnTo>
                    <a:pt x="3191" y="1291"/>
                  </a:lnTo>
                  <a:lnTo>
                    <a:pt x="3215" y="1462"/>
                  </a:lnTo>
                  <a:lnTo>
                    <a:pt x="3215" y="1657"/>
                  </a:lnTo>
                  <a:lnTo>
                    <a:pt x="3215" y="1657"/>
                  </a:lnTo>
                  <a:lnTo>
                    <a:pt x="3215" y="1827"/>
                  </a:lnTo>
                  <a:lnTo>
                    <a:pt x="3191" y="2022"/>
                  </a:lnTo>
                  <a:lnTo>
                    <a:pt x="3142" y="2217"/>
                  </a:lnTo>
                  <a:lnTo>
                    <a:pt x="3093" y="2387"/>
                  </a:lnTo>
                  <a:lnTo>
                    <a:pt x="3020" y="2558"/>
                  </a:lnTo>
                  <a:lnTo>
                    <a:pt x="2947" y="2728"/>
                  </a:lnTo>
                  <a:lnTo>
                    <a:pt x="2850" y="2874"/>
                  </a:lnTo>
                  <a:lnTo>
                    <a:pt x="2752" y="3020"/>
                  </a:lnTo>
                  <a:lnTo>
                    <a:pt x="2630" y="3167"/>
                  </a:lnTo>
                  <a:lnTo>
                    <a:pt x="2509" y="3288"/>
                  </a:lnTo>
                  <a:lnTo>
                    <a:pt x="2363" y="3386"/>
                  </a:lnTo>
                  <a:lnTo>
                    <a:pt x="2241" y="3483"/>
                  </a:lnTo>
                  <a:lnTo>
                    <a:pt x="2095" y="3556"/>
                  </a:lnTo>
                  <a:lnTo>
                    <a:pt x="1924" y="3605"/>
                  </a:lnTo>
                  <a:lnTo>
                    <a:pt x="1778" y="3629"/>
                  </a:lnTo>
                  <a:lnTo>
                    <a:pt x="1608" y="3654"/>
                  </a:lnTo>
                  <a:lnTo>
                    <a:pt x="1608" y="3654"/>
                  </a:lnTo>
                  <a:lnTo>
                    <a:pt x="1437" y="3629"/>
                  </a:lnTo>
                  <a:lnTo>
                    <a:pt x="1291" y="3605"/>
                  </a:lnTo>
                  <a:lnTo>
                    <a:pt x="1120" y="3556"/>
                  </a:lnTo>
                  <a:lnTo>
                    <a:pt x="974" y="3483"/>
                  </a:lnTo>
                  <a:lnTo>
                    <a:pt x="853" y="3386"/>
                  </a:lnTo>
                  <a:lnTo>
                    <a:pt x="706" y="3288"/>
                  </a:lnTo>
                  <a:lnTo>
                    <a:pt x="585" y="3167"/>
                  </a:lnTo>
                  <a:lnTo>
                    <a:pt x="463" y="3020"/>
                  </a:lnTo>
                  <a:lnTo>
                    <a:pt x="365" y="2874"/>
                  </a:lnTo>
                  <a:lnTo>
                    <a:pt x="268" y="2728"/>
                  </a:lnTo>
                  <a:lnTo>
                    <a:pt x="195" y="2558"/>
                  </a:lnTo>
                  <a:lnTo>
                    <a:pt x="122" y="2387"/>
                  </a:lnTo>
                  <a:lnTo>
                    <a:pt x="73" y="2217"/>
                  </a:lnTo>
                  <a:lnTo>
                    <a:pt x="24" y="2022"/>
                  </a:lnTo>
                  <a:lnTo>
                    <a:pt x="0" y="1827"/>
                  </a:lnTo>
                  <a:lnTo>
                    <a:pt x="0" y="1657"/>
                  </a:lnTo>
                  <a:lnTo>
                    <a:pt x="0" y="165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55"/>
            <p:cNvSpPr/>
            <p:nvPr/>
          </p:nvSpPr>
          <p:spPr>
            <a:xfrm>
              <a:off x="4071800" y="2372825"/>
              <a:ext cx="172925" cy="400050"/>
            </a:xfrm>
            <a:custGeom>
              <a:avLst/>
              <a:gdLst/>
              <a:ahLst/>
              <a:cxnLst/>
              <a:rect l="l" t="t" r="r" b="b"/>
              <a:pathLst>
                <a:path w="6917" h="16002" fill="none" extrusionOk="0">
                  <a:moveTo>
                    <a:pt x="4189" y="0"/>
                  </a:moveTo>
                  <a:lnTo>
                    <a:pt x="4189" y="0"/>
                  </a:lnTo>
                  <a:lnTo>
                    <a:pt x="4019" y="98"/>
                  </a:lnTo>
                  <a:lnTo>
                    <a:pt x="3848" y="147"/>
                  </a:lnTo>
                  <a:lnTo>
                    <a:pt x="3653" y="195"/>
                  </a:lnTo>
                  <a:lnTo>
                    <a:pt x="3459" y="220"/>
                  </a:lnTo>
                  <a:lnTo>
                    <a:pt x="3459" y="220"/>
                  </a:lnTo>
                  <a:lnTo>
                    <a:pt x="3264" y="195"/>
                  </a:lnTo>
                  <a:lnTo>
                    <a:pt x="3069" y="147"/>
                  </a:lnTo>
                  <a:lnTo>
                    <a:pt x="2898" y="98"/>
                  </a:lnTo>
                  <a:lnTo>
                    <a:pt x="2728" y="0"/>
                  </a:lnTo>
                  <a:lnTo>
                    <a:pt x="2728" y="0"/>
                  </a:lnTo>
                  <a:lnTo>
                    <a:pt x="2533" y="49"/>
                  </a:lnTo>
                  <a:lnTo>
                    <a:pt x="2338" y="122"/>
                  </a:lnTo>
                  <a:lnTo>
                    <a:pt x="2168" y="195"/>
                  </a:lnTo>
                  <a:lnTo>
                    <a:pt x="2022" y="293"/>
                  </a:lnTo>
                  <a:lnTo>
                    <a:pt x="1705" y="488"/>
                  </a:lnTo>
                  <a:lnTo>
                    <a:pt x="1437" y="755"/>
                  </a:lnTo>
                  <a:lnTo>
                    <a:pt x="1169" y="1072"/>
                  </a:lnTo>
                  <a:lnTo>
                    <a:pt x="950" y="1413"/>
                  </a:lnTo>
                  <a:lnTo>
                    <a:pt x="755" y="1803"/>
                  </a:lnTo>
                  <a:lnTo>
                    <a:pt x="585" y="2217"/>
                  </a:lnTo>
                  <a:lnTo>
                    <a:pt x="439" y="2704"/>
                  </a:lnTo>
                  <a:lnTo>
                    <a:pt x="317" y="3191"/>
                  </a:lnTo>
                  <a:lnTo>
                    <a:pt x="219" y="3727"/>
                  </a:lnTo>
                  <a:lnTo>
                    <a:pt x="146" y="4311"/>
                  </a:lnTo>
                  <a:lnTo>
                    <a:pt x="73" y="4896"/>
                  </a:lnTo>
                  <a:lnTo>
                    <a:pt x="24" y="5529"/>
                  </a:lnTo>
                  <a:lnTo>
                    <a:pt x="0" y="6187"/>
                  </a:lnTo>
                  <a:lnTo>
                    <a:pt x="0" y="6869"/>
                  </a:lnTo>
                  <a:lnTo>
                    <a:pt x="0" y="6869"/>
                  </a:lnTo>
                  <a:lnTo>
                    <a:pt x="24" y="7015"/>
                  </a:lnTo>
                  <a:lnTo>
                    <a:pt x="49" y="7161"/>
                  </a:lnTo>
                  <a:lnTo>
                    <a:pt x="98" y="7307"/>
                  </a:lnTo>
                  <a:lnTo>
                    <a:pt x="171" y="7404"/>
                  </a:lnTo>
                  <a:lnTo>
                    <a:pt x="244" y="7502"/>
                  </a:lnTo>
                  <a:lnTo>
                    <a:pt x="317" y="7575"/>
                  </a:lnTo>
                  <a:lnTo>
                    <a:pt x="414" y="7624"/>
                  </a:lnTo>
                  <a:lnTo>
                    <a:pt x="487" y="7624"/>
                  </a:lnTo>
                  <a:lnTo>
                    <a:pt x="487" y="7624"/>
                  </a:lnTo>
                  <a:lnTo>
                    <a:pt x="633" y="7624"/>
                  </a:lnTo>
                  <a:lnTo>
                    <a:pt x="731" y="7575"/>
                  </a:lnTo>
                  <a:lnTo>
                    <a:pt x="804" y="7502"/>
                  </a:lnTo>
                  <a:lnTo>
                    <a:pt x="877" y="7404"/>
                  </a:lnTo>
                  <a:lnTo>
                    <a:pt x="926" y="7307"/>
                  </a:lnTo>
                  <a:lnTo>
                    <a:pt x="950" y="7161"/>
                  </a:lnTo>
                  <a:lnTo>
                    <a:pt x="974" y="6869"/>
                  </a:lnTo>
                  <a:lnTo>
                    <a:pt x="974" y="6869"/>
                  </a:lnTo>
                  <a:lnTo>
                    <a:pt x="999" y="6503"/>
                  </a:lnTo>
                  <a:lnTo>
                    <a:pt x="1023" y="6089"/>
                  </a:lnTo>
                  <a:lnTo>
                    <a:pt x="1145" y="5091"/>
                  </a:lnTo>
                  <a:lnTo>
                    <a:pt x="1291" y="4092"/>
                  </a:lnTo>
                  <a:lnTo>
                    <a:pt x="1364" y="3654"/>
                  </a:lnTo>
                  <a:lnTo>
                    <a:pt x="1461" y="3288"/>
                  </a:lnTo>
                  <a:lnTo>
                    <a:pt x="1461" y="3288"/>
                  </a:lnTo>
                  <a:lnTo>
                    <a:pt x="1413" y="3094"/>
                  </a:lnTo>
                  <a:lnTo>
                    <a:pt x="1388" y="2899"/>
                  </a:lnTo>
                  <a:lnTo>
                    <a:pt x="1388" y="2704"/>
                  </a:lnTo>
                  <a:lnTo>
                    <a:pt x="1413" y="2533"/>
                  </a:lnTo>
                  <a:lnTo>
                    <a:pt x="1437" y="2387"/>
                  </a:lnTo>
                  <a:lnTo>
                    <a:pt x="1510" y="2241"/>
                  </a:lnTo>
                  <a:lnTo>
                    <a:pt x="1583" y="2119"/>
                  </a:lnTo>
                  <a:lnTo>
                    <a:pt x="1656" y="2046"/>
                  </a:lnTo>
                  <a:lnTo>
                    <a:pt x="1656" y="2046"/>
                  </a:lnTo>
                  <a:lnTo>
                    <a:pt x="1583" y="2144"/>
                  </a:lnTo>
                  <a:lnTo>
                    <a:pt x="1534" y="2290"/>
                  </a:lnTo>
                  <a:lnTo>
                    <a:pt x="1486" y="2485"/>
                  </a:lnTo>
                  <a:lnTo>
                    <a:pt x="1486" y="2680"/>
                  </a:lnTo>
                  <a:lnTo>
                    <a:pt x="1510" y="2874"/>
                  </a:lnTo>
                  <a:lnTo>
                    <a:pt x="1559" y="3069"/>
                  </a:lnTo>
                  <a:lnTo>
                    <a:pt x="1608" y="3167"/>
                  </a:lnTo>
                  <a:lnTo>
                    <a:pt x="1681" y="3264"/>
                  </a:lnTo>
                  <a:lnTo>
                    <a:pt x="1754" y="3337"/>
                  </a:lnTo>
                  <a:lnTo>
                    <a:pt x="1851" y="3410"/>
                  </a:lnTo>
                  <a:lnTo>
                    <a:pt x="1851" y="3410"/>
                  </a:lnTo>
                  <a:lnTo>
                    <a:pt x="1900" y="3775"/>
                  </a:lnTo>
                  <a:lnTo>
                    <a:pt x="1924" y="3970"/>
                  </a:lnTo>
                  <a:lnTo>
                    <a:pt x="1949" y="4190"/>
                  </a:lnTo>
                  <a:lnTo>
                    <a:pt x="1924" y="4433"/>
                  </a:lnTo>
                  <a:lnTo>
                    <a:pt x="1900" y="4725"/>
                  </a:lnTo>
                  <a:lnTo>
                    <a:pt x="1827" y="5018"/>
                  </a:lnTo>
                  <a:lnTo>
                    <a:pt x="1705" y="5383"/>
                  </a:lnTo>
                  <a:lnTo>
                    <a:pt x="1705" y="5383"/>
                  </a:lnTo>
                  <a:lnTo>
                    <a:pt x="1510" y="5894"/>
                  </a:lnTo>
                  <a:lnTo>
                    <a:pt x="1364" y="6381"/>
                  </a:lnTo>
                  <a:lnTo>
                    <a:pt x="1267" y="6820"/>
                  </a:lnTo>
                  <a:lnTo>
                    <a:pt x="1218" y="7210"/>
                  </a:lnTo>
                  <a:lnTo>
                    <a:pt x="1169" y="7599"/>
                  </a:lnTo>
                  <a:lnTo>
                    <a:pt x="1169" y="7989"/>
                  </a:lnTo>
                  <a:lnTo>
                    <a:pt x="1194" y="8793"/>
                  </a:lnTo>
                  <a:lnTo>
                    <a:pt x="1194" y="8793"/>
                  </a:lnTo>
                  <a:lnTo>
                    <a:pt x="1242" y="9962"/>
                  </a:lnTo>
                  <a:lnTo>
                    <a:pt x="1291" y="11131"/>
                  </a:lnTo>
                  <a:lnTo>
                    <a:pt x="1315" y="13201"/>
                  </a:lnTo>
                  <a:lnTo>
                    <a:pt x="1340" y="14686"/>
                  </a:lnTo>
                  <a:lnTo>
                    <a:pt x="1340" y="15271"/>
                  </a:lnTo>
                  <a:lnTo>
                    <a:pt x="1340" y="15271"/>
                  </a:lnTo>
                  <a:lnTo>
                    <a:pt x="1364" y="15490"/>
                  </a:lnTo>
                  <a:lnTo>
                    <a:pt x="1413" y="15661"/>
                  </a:lnTo>
                  <a:lnTo>
                    <a:pt x="1486" y="15782"/>
                  </a:lnTo>
                  <a:lnTo>
                    <a:pt x="1583" y="15880"/>
                  </a:lnTo>
                  <a:lnTo>
                    <a:pt x="1656" y="15953"/>
                  </a:lnTo>
                  <a:lnTo>
                    <a:pt x="1729" y="15977"/>
                  </a:lnTo>
                  <a:lnTo>
                    <a:pt x="1827" y="16002"/>
                  </a:lnTo>
                  <a:lnTo>
                    <a:pt x="1827" y="16002"/>
                  </a:lnTo>
                  <a:lnTo>
                    <a:pt x="1949" y="16002"/>
                  </a:lnTo>
                  <a:lnTo>
                    <a:pt x="2070" y="15953"/>
                  </a:lnTo>
                  <a:lnTo>
                    <a:pt x="2168" y="15904"/>
                  </a:lnTo>
                  <a:lnTo>
                    <a:pt x="2241" y="15831"/>
                  </a:lnTo>
                  <a:lnTo>
                    <a:pt x="2314" y="15758"/>
                  </a:lnTo>
                  <a:lnTo>
                    <a:pt x="2387" y="15636"/>
                  </a:lnTo>
                  <a:lnTo>
                    <a:pt x="2411" y="15490"/>
                  </a:lnTo>
                  <a:lnTo>
                    <a:pt x="2460" y="15344"/>
                  </a:lnTo>
                  <a:lnTo>
                    <a:pt x="3142" y="8525"/>
                  </a:lnTo>
                  <a:lnTo>
                    <a:pt x="3142" y="8525"/>
                  </a:lnTo>
                  <a:lnTo>
                    <a:pt x="3142" y="8427"/>
                  </a:lnTo>
                  <a:lnTo>
                    <a:pt x="3191" y="8257"/>
                  </a:lnTo>
                  <a:lnTo>
                    <a:pt x="3239" y="8159"/>
                  </a:lnTo>
                  <a:lnTo>
                    <a:pt x="3288" y="8062"/>
                  </a:lnTo>
                  <a:lnTo>
                    <a:pt x="3361" y="7989"/>
                  </a:lnTo>
                  <a:lnTo>
                    <a:pt x="3459" y="7965"/>
                  </a:lnTo>
                  <a:lnTo>
                    <a:pt x="3459" y="7965"/>
                  </a:lnTo>
                  <a:lnTo>
                    <a:pt x="3556" y="7989"/>
                  </a:lnTo>
                  <a:lnTo>
                    <a:pt x="3629" y="8062"/>
                  </a:lnTo>
                  <a:lnTo>
                    <a:pt x="3678" y="8159"/>
                  </a:lnTo>
                  <a:lnTo>
                    <a:pt x="3726" y="8257"/>
                  </a:lnTo>
                  <a:lnTo>
                    <a:pt x="3775" y="8427"/>
                  </a:lnTo>
                  <a:lnTo>
                    <a:pt x="3775" y="8525"/>
                  </a:lnTo>
                  <a:lnTo>
                    <a:pt x="4457" y="15344"/>
                  </a:lnTo>
                  <a:lnTo>
                    <a:pt x="4457" y="15344"/>
                  </a:lnTo>
                  <a:lnTo>
                    <a:pt x="4506" y="15490"/>
                  </a:lnTo>
                  <a:lnTo>
                    <a:pt x="4530" y="15636"/>
                  </a:lnTo>
                  <a:lnTo>
                    <a:pt x="4603" y="15758"/>
                  </a:lnTo>
                  <a:lnTo>
                    <a:pt x="4676" y="15831"/>
                  </a:lnTo>
                  <a:lnTo>
                    <a:pt x="4749" y="15904"/>
                  </a:lnTo>
                  <a:lnTo>
                    <a:pt x="4847" y="15953"/>
                  </a:lnTo>
                  <a:lnTo>
                    <a:pt x="4969" y="16002"/>
                  </a:lnTo>
                  <a:lnTo>
                    <a:pt x="5090" y="16002"/>
                  </a:lnTo>
                  <a:lnTo>
                    <a:pt x="5090" y="16002"/>
                  </a:lnTo>
                  <a:lnTo>
                    <a:pt x="5188" y="15977"/>
                  </a:lnTo>
                  <a:lnTo>
                    <a:pt x="5261" y="15953"/>
                  </a:lnTo>
                  <a:lnTo>
                    <a:pt x="5334" y="15880"/>
                  </a:lnTo>
                  <a:lnTo>
                    <a:pt x="5431" y="15782"/>
                  </a:lnTo>
                  <a:lnTo>
                    <a:pt x="5504" y="15661"/>
                  </a:lnTo>
                  <a:lnTo>
                    <a:pt x="5553" y="15490"/>
                  </a:lnTo>
                  <a:lnTo>
                    <a:pt x="5577" y="15271"/>
                  </a:lnTo>
                  <a:lnTo>
                    <a:pt x="5577" y="15271"/>
                  </a:lnTo>
                  <a:lnTo>
                    <a:pt x="5577" y="14686"/>
                  </a:lnTo>
                  <a:lnTo>
                    <a:pt x="5602" y="13201"/>
                  </a:lnTo>
                  <a:lnTo>
                    <a:pt x="5626" y="11131"/>
                  </a:lnTo>
                  <a:lnTo>
                    <a:pt x="5675" y="9962"/>
                  </a:lnTo>
                  <a:lnTo>
                    <a:pt x="5724" y="8793"/>
                  </a:lnTo>
                  <a:lnTo>
                    <a:pt x="5724" y="8793"/>
                  </a:lnTo>
                  <a:lnTo>
                    <a:pt x="5748" y="7989"/>
                  </a:lnTo>
                  <a:lnTo>
                    <a:pt x="5748" y="7599"/>
                  </a:lnTo>
                  <a:lnTo>
                    <a:pt x="5699" y="7210"/>
                  </a:lnTo>
                  <a:lnTo>
                    <a:pt x="5650" y="6820"/>
                  </a:lnTo>
                  <a:lnTo>
                    <a:pt x="5553" y="6381"/>
                  </a:lnTo>
                  <a:lnTo>
                    <a:pt x="5407" y="5894"/>
                  </a:lnTo>
                  <a:lnTo>
                    <a:pt x="5212" y="5383"/>
                  </a:lnTo>
                  <a:lnTo>
                    <a:pt x="5212" y="5383"/>
                  </a:lnTo>
                  <a:lnTo>
                    <a:pt x="5090" y="5018"/>
                  </a:lnTo>
                  <a:lnTo>
                    <a:pt x="5017" y="4725"/>
                  </a:lnTo>
                  <a:lnTo>
                    <a:pt x="4993" y="4433"/>
                  </a:lnTo>
                  <a:lnTo>
                    <a:pt x="4969" y="4190"/>
                  </a:lnTo>
                  <a:lnTo>
                    <a:pt x="4993" y="3970"/>
                  </a:lnTo>
                  <a:lnTo>
                    <a:pt x="5017" y="3775"/>
                  </a:lnTo>
                  <a:lnTo>
                    <a:pt x="5066" y="3410"/>
                  </a:lnTo>
                  <a:lnTo>
                    <a:pt x="5066" y="3410"/>
                  </a:lnTo>
                  <a:lnTo>
                    <a:pt x="5163" y="3337"/>
                  </a:lnTo>
                  <a:lnTo>
                    <a:pt x="5236" y="3264"/>
                  </a:lnTo>
                  <a:lnTo>
                    <a:pt x="5310" y="3167"/>
                  </a:lnTo>
                  <a:lnTo>
                    <a:pt x="5358" y="3069"/>
                  </a:lnTo>
                  <a:lnTo>
                    <a:pt x="5407" y="2874"/>
                  </a:lnTo>
                  <a:lnTo>
                    <a:pt x="5431" y="2680"/>
                  </a:lnTo>
                  <a:lnTo>
                    <a:pt x="5431" y="2485"/>
                  </a:lnTo>
                  <a:lnTo>
                    <a:pt x="5383" y="2290"/>
                  </a:lnTo>
                  <a:lnTo>
                    <a:pt x="5334" y="2144"/>
                  </a:lnTo>
                  <a:lnTo>
                    <a:pt x="5261" y="2046"/>
                  </a:lnTo>
                  <a:lnTo>
                    <a:pt x="5261" y="2046"/>
                  </a:lnTo>
                  <a:lnTo>
                    <a:pt x="5334" y="2119"/>
                  </a:lnTo>
                  <a:lnTo>
                    <a:pt x="5407" y="2241"/>
                  </a:lnTo>
                  <a:lnTo>
                    <a:pt x="5480" y="2387"/>
                  </a:lnTo>
                  <a:lnTo>
                    <a:pt x="5504" y="2533"/>
                  </a:lnTo>
                  <a:lnTo>
                    <a:pt x="5529" y="2704"/>
                  </a:lnTo>
                  <a:lnTo>
                    <a:pt x="5529" y="2899"/>
                  </a:lnTo>
                  <a:lnTo>
                    <a:pt x="5504" y="3094"/>
                  </a:lnTo>
                  <a:lnTo>
                    <a:pt x="5456" y="3288"/>
                  </a:lnTo>
                  <a:lnTo>
                    <a:pt x="5456" y="3288"/>
                  </a:lnTo>
                  <a:lnTo>
                    <a:pt x="5553" y="3654"/>
                  </a:lnTo>
                  <a:lnTo>
                    <a:pt x="5626" y="4092"/>
                  </a:lnTo>
                  <a:lnTo>
                    <a:pt x="5772" y="5091"/>
                  </a:lnTo>
                  <a:lnTo>
                    <a:pt x="5894" y="6089"/>
                  </a:lnTo>
                  <a:lnTo>
                    <a:pt x="5918" y="6503"/>
                  </a:lnTo>
                  <a:lnTo>
                    <a:pt x="5943" y="6869"/>
                  </a:lnTo>
                  <a:lnTo>
                    <a:pt x="5943" y="6869"/>
                  </a:lnTo>
                  <a:lnTo>
                    <a:pt x="5967" y="7161"/>
                  </a:lnTo>
                  <a:lnTo>
                    <a:pt x="5991" y="7307"/>
                  </a:lnTo>
                  <a:lnTo>
                    <a:pt x="6040" y="7404"/>
                  </a:lnTo>
                  <a:lnTo>
                    <a:pt x="6113" y="7502"/>
                  </a:lnTo>
                  <a:lnTo>
                    <a:pt x="6186" y="7575"/>
                  </a:lnTo>
                  <a:lnTo>
                    <a:pt x="6284" y="7624"/>
                  </a:lnTo>
                  <a:lnTo>
                    <a:pt x="6430" y="7624"/>
                  </a:lnTo>
                  <a:lnTo>
                    <a:pt x="6430" y="7624"/>
                  </a:lnTo>
                  <a:lnTo>
                    <a:pt x="6503" y="7624"/>
                  </a:lnTo>
                  <a:lnTo>
                    <a:pt x="6600" y="7575"/>
                  </a:lnTo>
                  <a:lnTo>
                    <a:pt x="6673" y="7502"/>
                  </a:lnTo>
                  <a:lnTo>
                    <a:pt x="6746" y="7404"/>
                  </a:lnTo>
                  <a:lnTo>
                    <a:pt x="6820" y="7307"/>
                  </a:lnTo>
                  <a:lnTo>
                    <a:pt x="6868" y="7161"/>
                  </a:lnTo>
                  <a:lnTo>
                    <a:pt x="6893" y="7015"/>
                  </a:lnTo>
                  <a:lnTo>
                    <a:pt x="6917" y="6869"/>
                  </a:lnTo>
                  <a:lnTo>
                    <a:pt x="6917" y="6869"/>
                  </a:lnTo>
                  <a:lnTo>
                    <a:pt x="6917" y="6187"/>
                  </a:lnTo>
                  <a:lnTo>
                    <a:pt x="6893" y="5529"/>
                  </a:lnTo>
                  <a:lnTo>
                    <a:pt x="6844" y="4896"/>
                  </a:lnTo>
                  <a:lnTo>
                    <a:pt x="6771" y="4311"/>
                  </a:lnTo>
                  <a:lnTo>
                    <a:pt x="6698" y="3727"/>
                  </a:lnTo>
                  <a:lnTo>
                    <a:pt x="6600" y="3191"/>
                  </a:lnTo>
                  <a:lnTo>
                    <a:pt x="6479" y="2704"/>
                  </a:lnTo>
                  <a:lnTo>
                    <a:pt x="6332" y="2217"/>
                  </a:lnTo>
                  <a:lnTo>
                    <a:pt x="6162" y="1803"/>
                  </a:lnTo>
                  <a:lnTo>
                    <a:pt x="5967" y="1413"/>
                  </a:lnTo>
                  <a:lnTo>
                    <a:pt x="5748" y="1072"/>
                  </a:lnTo>
                  <a:lnTo>
                    <a:pt x="5480" y="755"/>
                  </a:lnTo>
                  <a:lnTo>
                    <a:pt x="5212" y="488"/>
                  </a:lnTo>
                  <a:lnTo>
                    <a:pt x="4895" y="293"/>
                  </a:lnTo>
                  <a:lnTo>
                    <a:pt x="4749" y="195"/>
                  </a:lnTo>
                  <a:lnTo>
                    <a:pt x="4579" y="122"/>
                  </a:lnTo>
                  <a:lnTo>
                    <a:pt x="4384" y="49"/>
                  </a:lnTo>
                  <a:lnTo>
                    <a:pt x="4189" y="0"/>
                  </a:lnTo>
                  <a:lnTo>
                    <a:pt x="4189"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2" name="Google Shape;1092;p55"/>
          <p:cNvSpPr/>
          <p:nvPr/>
        </p:nvSpPr>
        <p:spPr>
          <a:xfrm>
            <a:off x="4198438" y="2122644"/>
            <a:ext cx="290150" cy="305907"/>
          </a:xfrm>
          <a:custGeom>
            <a:avLst/>
            <a:gdLst/>
            <a:ahLst/>
            <a:cxnLst/>
            <a:rect l="l" t="t" r="r" b="b"/>
            <a:pathLst>
              <a:path w="15247" h="16075" fill="none" extrusionOk="0">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3" name="Google Shape;1093;p55"/>
          <p:cNvGrpSpPr/>
          <p:nvPr/>
        </p:nvGrpSpPr>
        <p:grpSpPr>
          <a:xfrm>
            <a:off x="4701303" y="2128194"/>
            <a:ext cx="313329" cy="294794"/>
            <a:chOff x="5972700" y="2330200"/>
            <a:chExt cx="411625" cy="387275"/>
          </a:xfrm>
        </p:grpSpPr>
        <p:sp>
          <p:nvSpPr>
            <p:cNvPr id="1094" name="Google Shape;1094;p55"/>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55"/>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6" name="Google Shape;1096;p55"/>
          <p:cNvGrpSpPr/>
          <p:nvPr/>
        </p:nvGrpSpPr>
        <p:grpSpPr>
          <a:xfrm>
            <a:off x="712177" y="2606494"/>
            <a:ext cx="99203" cy="361532"/>
            <a:chOff x="732125" y="2958550"/>
            <a:chExt cx="130325" cy="474950"/>
          </a:xfrm>
        </p:grpSpPr>
        <p:sp>
          <p:nvSpPr>
            <p:cNvPr id="1097" name="Google Shape;1097;p55"/>
            <p:cNvSpPr/>
            <p:nvPr/>
          </p:nvSpPr>
          <p:spPr>
            <a:xfrm>
              <a:off x="732125" y="2958550"/>
              <a:ext cx="130325" cy="474950"/>
            </a:xfrm>
            <a:custGeom>
              <a:avLst/>
              <a:gdLst/>
              <a:ahLst/>
              <a:cxnLst/>
              <a:rect l="l" t="t" r="r" b="b"/>
              <a:pathLst>
                <a:path w="5213" h="18998" fill="none" extrusionOk="0">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55"/>
            <p:cNvSpPr/>
            <p:nvPr/>
          </p:nvSpPr>
          <p:spPr>
            <a:xfrm>
              <a:off x="756475" y="3090675"/>
              <a:ext cx="81625" cy="318475"/>
            </a:xfrm>
            <a:custGeom>
              <a:avLst/>
              <a:gdLst/>
              <a:ahLst/>
              <a:cxnLst/>
              <a:rect l="l" t="t" r="r" b="b"/>
              <a:pathLst>
                <a:path w="3265" h="12739" fill="none" extrusionOk="0">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55"/>
            <p:cNvSpPr/>
            <p:nvPr/>
          </p:nvSpPr>
          <p:spPr>
            <a:xfrm>
              <a:off x="802750" y="3129050"/>
              <a:ext cx="13425" cy="25"/>
            </a:xfrm>
            <a:custGeom>
              <a:avLst/>
              <a:gdLst/>
              <a:ahLst/>
              <a:cxnLst/>
              <a:rect l="l" t="t" r="r" b="b"/>
              <a:pathLst>
                <a:path w="537" h="1" fill="none" extrusionOk="0">
                  <a:moveTo>
                    <a:pt x="536"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55"/>
            <p:cNvSpPr/>
            <p:nvPr/>
          </p:nvSpPr>
          <p:spPr>
            <a:xfrm>
              <a:off x="802750" y="3162525"/>
              <a:ext cx="13425" cy="25"/>
            </a:xfrm>
            <a:custGeom>
              <a:avLst/>
              <a:gdLst/>
              <a:ahLst/>
              <a:cxnLst/>
              <a:rect l="l" t="t" r="r" b="b"/>
              <a:pathLst>
                <a:path w="537" h="1" fill="none" extrusionOk="0">
                  <a:moveTo>
                    <a:pt x="536"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55"/>
            <p:cNvSpPr/>
            <p:nvPr/>
          </p:nvSpPr>
          <p:spPr>
            <a:xfrm>
              <a:off x="802750" y="3196025"/>
              <a:ext cx="13425" cy="25"/>
            </a:xfrm>
            <a:custGeom>
              <a:avLst/>
              <a:gdLst/>
              <a:ahLst/>
              <a:cxnLst/>
              <a:rect l="l" t="t" r="r" b="b"/>
              <a:pathLst>
                <a:path w="537" h="1" fill="none" extrusionOk="0">
                  <a:moveTo>
                    <a:pt x="536"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55"/>
            <p:cNvSpPr/>
            <p:nvPr/>
          </p:nvSpPr>
          <p:spPr>
            <a:xfrm>
              <a:off x="802750" y="3229500"/>
              <a:ext cx="13425" cy="25"/>
            </a:xfrm>
            <a:custGeom>
              <a:avLst/>
              <a:gdLst/>
              <a:ahLst/>
              <a:cxnLst/>
              <a:rect l="l" t="t" r="r" b="b"/>
              <a:pathLst>
                <a:path w="537" h="1" fill="none" extrusionOk="0">
                  <a:moveTo>
                    <a:pt x="536"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55"/>
            <p:cNvSpPr/>
            <p:nvPr/>
          </p:nvSpPr>
          <p:spPr>
            <a:xfrm>
              <a:off x="802750" y="3263000"/>
              <a:ext cx="13425" cy="25"/>
            </a:xfrm>
            <a:custGeom>
              <a:avLst/>
              <a:gdLst/>
              <a:ahLst/>
              <a:cxnLst/>
              <a:rect l="l" t="t" r="r" b="b"/>
              <a:pathLst>
                <a:path w="537" h="1" fill="none" extrusionOk="0">
                  <a:moveTo>
                    <a:pt x="536"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55"/>
            <p:cNvSpPr/>
            <p:nvPr/>
          </p:nvSpPr>
          <p:spPr>
            <a:xfrm>
              <a:off x="802750" y="3296475"/>
              <a:ext cx="13425" cy="25"/>
            </a:xfrm>
            <a:custGeom>
              <a:avLst/>
              <a:gdLst/>
              <a:ahLst/>
              <a:cxnLst/>
              <a:rect l="l" t="t" r="r" b="b"/>
              <a:pathLst>
                <a:path w="537" h="1" fill="none" extrusionOk="0">
                  <a:moveTo>
                    <a:pt x="536"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5" name="Google Shape;1105;p55"/>
          <p:cNvSpPr/>
          <p:nvPr/>
        </p:nvSpPr>
        <p:spPr>
          <a:xfrm>
            <a:off x="1633097" y="2592134"/>
            <a:ext cx="304061" cy="390267"/>
          </a:xfrm>
          <a:custGeom>
            <a:avLst/>
            <a:gdLst/>
            <a:ahLst/>
            <a:cxnLst/>
            <a:rect l="l" t="t" r="r" b="b"/>
            <a:pathLst>
              <a:path w="15978" h="20508" fill="none" extrusionOk="0">
                <a:moveTo>
                  <a:pt x="15977" y="1292"/>
                </a:moveTo>
                <a:lnTo>
                  <a:pt x="15977" y="19217"/>
                </a:lnTo>
                <a:lnTo>
                  <a:pt x="15977" y="19217"/>
                </a:lnTo>
                <a:lnTo>
                  <a:pt x="15953" y="19485"/>
                </a:lnTo>
                <a:lnTo>
                  <a:pt x="15880" y="19728"/>
                </a:lnTo>
                <a:lnTo>
                  <a:pt x="15758" y="19948"/>
                </a:lnTo>
                <a:lnTo>
                  <a:pt x="15612" y="20142"/>
                </a:lnTo>
                <a:lnTo>
                  <a:pt x="15417" y="20289"/>
                </a:lnTo>
                <a:lnTo>
                  <a:pt x="15198" y="20410"/>
                </a:lnTo>
                <a:lnTo>
                  <a:pt x="14955" y="20483"/>
                </a:lnTo>
                <a:lnTo>
                  <a:pt x="14711" y="20508"/>
                </a:lnTo>
                <a:lnTo>
                  <a:pt x="1267" y="20508"/>
                </a:lnTo>
                <a:lnTo>
                  <a:pt x="1267" y="20508"/>
                </a:lnTo>
                <a:lnTo>
                  <a:pt x="1023" y="20483"/>
                </a:lnTo>
                <a:lnTo>
                  <a:pt x="780" y="20410"/>
                </a:lnTo>
                <a:lnTo>
                  <a:pt x="561" y="20289"/>
                </a:lnTo>
                <a:lnTo>
                  <a:pt x="366" y="20142"/>
                </a:lnTo>
                <a:lnTo>
                  <a:pt x="220" y="19948"/>
                </a:lnTo>
                <a:lnTo>
                  <a:pt x="98" y="19728"/>
                </a:lnTo>
                <a:lnTo>
                  <a:pt x="25" y="19485"/>
                </a:lnTo>
                <a:lnTo>
                  <a:pt x="1" y="19217"/>
                </a:lnTo>
                <a:lnTo>
                  <a:pt x="1" y="1292"/>
                </a:lnTo>
                <a:lnTo>
                  <a:pt x="1" y="1292"/>
                </a:lnTo>
                <a:lnTo>
                  <a:pt x="25" y="1024"/>
                </a:lnTo>
                <a:lnTo>
                  <a:pt x="98" y="780"/>
                </a:lnTo>
                <a:lnTo>
                  <a:pt x="220" y="561"/>
                </a:lnTo>
                <a:lnTo>
                  <a:pt x="366" y="366"/>
                </a:lnTo>
                <a:lnTo>
                  <a:pt x="561" y="220"/>
                </a:lnTo>
                <a:lnTo>
                  <a:pt x="780" y="98"/>
                </a:lnTo>
                <a:lnTo>
                  <a:pt x="1023" y="25"/>
                </a:lnTo>
                <a:lnTo>
                  <a:pt x="1267" y="1"/>
                </a:lnTo>
                <a:lnTo>
                  <a:pt x="14711" y="1"/>
                </a:lnTo>
                <a:lnTo>
                  <a:pt x="14711" y="1"/>
                </a:lnTo>
                <a:lnTo>
                  <a:pt x="14955" y="25"/>
                </a:lnTo>
                <a:lnTo>
                  <a:pt x="15198" y="98"/>
                </a:lnTo>
                <a:lnTo>
                  <a:pt x="15417" y="220"/>
                </a:lnTo>
                <a:lnTo>
                  <a:pt x="15612" y="366"/>
                </a:lnTo>
                <a:lnTo>
                  <a:pt x="15758" y="561"/>
                </a:lnTo>
                <a:lnTo>
                  <a:pt x="15880" y="780"/>
                </a:lnTo>
                <a:lnTo>
                  <a:pt x="15953" y="1024"/>
                </a:lnTo>
                <a:lnTo>
                  <a:pt x="15977" y="1292"/>
                </a:lnTo>
                <a:lnTo>
                  <a:pt x="15977" y="1292"/>
                </a:lnTo>
                <a:close/>
                <a:moveTo>
                  <a:pt x="7989" y="19899"/>
                </a:moveTo>
                <a:lnTo>
                  <a:pt x="7989" y="19899"/>
                </a:lnTo>
                <a:lnTo>
                  <a:pt x="8159" y="19875"/>
                </a:lnTo>
                <a:lnTo>
                  <a:pt x="8306" y="19826"/>
                </a:lnTo>
                <a:lnTo>
                  <a:pt x="8452" y="19753"/>
                </a:lnTo>
                <a:lnTo>
                  <a:pt x="8574" y="19655"/>
                </a:lnTo>
                <a:lnTo>
                  <a:pt x="8671" y="19534"/>
                </a:lnTo>
                <a:lnTo>
                  <a:pt x="8744" y="19387"/>
                </a:lnTo>
                <a:lnTo>
                  <a:pt x="8793" y="19241"/>
                </a:lnTo>
                <a:lnTo>
                  <a:pt x="8817" y="19071"/>
                </a:lnTo>
                <a:lnTo>
                  <a:pt x="8817" y="19071"/>
                </a:lnTo>
                <a:lnTo>
                  <a:pt x="8793" y="18900"/>
                </a:lnTo>
                <a:lnTo>
                  <a:pt x="8744" y="18754"/>
                </a:lnTo>
                <a:lnTo>
                  <a:pt x="8671" y="18608"/>
                </a:lnTo>
                <a:lnTo>
                  <a:pt x="8574" y="18486"/>
                </a:lnTo>
                <a:lnTo>
                  <a:pt x="8452" y="18389"/>
                </a:lnTo>
                <a:lnTo>
                  <a:pt x="8306" y="18316"/>
                </a:lnTo>
                <a:lnTo>
                  <a:pt x="8159" y="18267"/>
                </a:lnTo>
                <a:lnTo>
                  <a:pt x="7989" y="18243"/>
                </a:lnTo>
                <a:lnTo>
                  <a:pt x="7989" y="18243"/>
                </a:lnTo>
                <a:lnTo>
                  <a:pt x="7819" y="18267"/>
                </a:lnTo>
                <a:lnTo>
                  <a:pt x="7672" y="18316"/>
                </a:lnTo>
                <a:lnTo>
                  <a:pt x="7526" y="18389"/>
                </a:lnTo>
                <a:lnTo>
                  <a:pt x="7404" y="18486"/>
                </a:lnTo>
                <a:lnTo>
                  <a:pt x="7307" y="18608"/>
                </a:lnTo>
                <a:lnTo>
                  <a:pt x="7234" y="18754"/>
                </a:lnTo>
                <a:lnTo>
                  <a:pt x="7185" y="18900"/>
                </a:lnTo>
                <a:lnTo>
                  <a:pt x="7161" y="19071"/>
                </a:lnTo>
                <a:lnTo>
                  <a:pt x="7161" y="19071"/>
                </a:lnTo>
                <a:lnTo>
                  <a:pt x="7185" y="19241"/>
                </a:lnTo>
                <a:lnTo>
                  <a:pt x="7234" y="19387"/>
                </a:lnTo>
                <a:lnTo>
                  <a:pt x="7307" y="19534"/>
                </a:lnTo>
                <a:lnTo>
                  <a:pt x="7404" y="19655"/>
                </a:lnTo>
                <a:lnTo>
                  <a:pt x="7526" y="19753"/>
                </a:lnTo>
                <a:lnTo>
                  <a:pt x="7672" y="19826"/>
                </a:lnTo>
                <a:lnTo>
                  <a:pt x="7819" y="19875"/>
                </a:lnTo>
                <a:lnTo>
                  <a:pt x="7989" y="19899"/>
                </a:lnTo>
                <a:lnTo>
                  <a:pt x="7989" y="19899"/>
                </a:lnTo>
                <a:close/>
                <a:moveTo>
                  <a:pt x="14394" y="1584"/>
                </a:moveTo>
                <a:lnTo>
                  <a:pt x="1584" y="1584"/>
                </a:lnTo>
                <a:lnTo>
                  <a:pt x="1584" y="17634"/>
                </a:lnTo>
                <a:lnTo>
                  <a:pt x="14394" y="17634"/>
                </a:lnTo>
                <a:lnTo>
                  <a:pt x="14394" y="158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55"/>
          <p:cNvSpPr/>
          <p:nvPr/>
        </p:nvSpPr>
        <p:spPr>
          <a:xfrm>
            <a:off x="1160810" y="2592134"/>
            <a:ext cx="225277" cy="390267"/>
          </a:xfrm>
          <a:custGeom>
            <a:avLst/>
            <a:gdLst/>
            <a:ahLst/>
            <a:cxnLst/>
            <a:rect l="l" t="t" r="r" b="b"/>
            <a:pathLst>
              <a:path w="11838" h="20508" fill="none" extrusionOk="0">
                <a:moveTo>
                  <a:pt x="10547" y="1"/>
                </a:moveTo>
                <a:lnTo>
                  <a:pt x="1292" y="1"/>
                </a:lnTo>
                <a:lnTo>
                  <a:pt x="1292" y="1"/>
                </a:lnTo>
                <a:lnTo>
                  <a:pt x="1024" y="25"/>
                </a:lnTo>
                <a:lnTo>
                  <a:pt x="780" y="98"/>
                </a:lnTo>
                <a:lnTo>
                  <a:pt x="561" y="220"/>
                </a:lnTo>
                <a:lnTo>
                  <a:pt x="366" y="366"/>
                </a:lnTo>
                <a:lnTo>
                  <a:pt x="220" y="561"/>
                </a:lnTo>
                <a:lnTo>
                  <a:pt x="98" y="780"/>
                </a:lnTo>
                <a:lnTo>
                  <a:pt x="25" y="1024"/>
                </a:lnTo>
                <a:lnTo>
                  <a:pt x="1" y="1292"/>
                </a:lnTo>
                <a:lnTo>
                  <a:pt x="1" y="19217"/>
                </a:lnTo>
                <a:lnTo>
                  <a:pt x="1" y="19217"/>
                </a:lnTo>
                <a:lnTo>
                  <a:pt x="25" y="19485"/>
                </a:lnTo>
                <a:lnTo>
                  <a:pt x="98" y="19728"/>
                </a:lnTo>
                <a:lnTo>
                  <a:pt x="220" y="19948"/>
                </a:lnTo>
                <a:lnTo>
                  <a:pt x="366" y="20142"/>
                </a:lnTo>
                <a:lnTo>
                  <a:pt x="561" y="20289"/>
                </a:lnTo>
                <a:lnTo>
                  <a:pt x="780" y="20410"/>
                </a:lnTo>
                <a:lnTo>
                  <a:pt x="1024" y="20483"/>
                </a:lnTo>
                <a:lnTo>
                  <a:pt x="1292" y="20508"/>
                </a:lnTo>
                <a:lnTo>
                  <a:pt x="10547" y="20508"/>
                </a:lnTo>
                <a:lnTo>
                  <a:pt x="10547" y="20508"/>
                </a:lnTo>
                <a:lnTo>
                  <a:pt x="10814" y="20483"/>
                </a:lnTo>
                <a:lnTo>
                  <a:pt x="11058" y="20410"/>
                </a:lnTo>
                <a:lnTo>
                  <a:pt x="11277" y="20289"/>
                </a:lnTo>
                <a:lnTo>
                  <a:pt x="11472" y="20142"/>
                </a:lnTo>
                <a:lnTo>
                  <a:pt x="11618" y="19948"/>
                </a:lnTo>
                <a:lnTo>
                  <a:pt x="11740" y="19728"/>
                </a:lnTo>
                <a:lnTo>
                  <a:pt x="11813" y="19485"/>
                </a:lnTo>
                <a:lnTo>
                  <a:pt x="11837" y="19217"/>
                </a:lnTo>
                <a:lnTo>
                  <a:pt x="11837" y="1292"/>
                </a:lnTo>
                <a:lnTo>
                  <a:pt x="11837" y="1292"/>
                </a:lnTo>
                <a:lnTo>
                  <a:pt x="11813" y="1024"/>
                </a:lnTo>
                <a:lnTo>
                  <a:pt x="11740" y="780"/>
                </a:lnTo>
                <a:lnTo>
                  <a:pt x="11618" y="561"/>
                </a:lnTo>
                <a:lnTo>
                  <a:pt x="11472" y="366"/>
                </a:lnTo>
                <a:lnTo>
                  <a:pt x="11277" y="220"/>
                </a:lnTo>
                <a:lnTo>
                  <a:pt x="11058" y="98"/>
                </a:lnTo>
                <a:lnTo>
                  <a:pt x="10814" y="25"/>
                </a:lnTo>
                <a:lnTo>
                  <a:pt x="10547" y="1"/>
                </a:lnTo>
                <a:lnTo>
                  <a:pt x="10547" y="1"/>
                </a:lnTo>
                <a:close/>
                <a:moveTo>
                  <a:pt x="5554" y="975"/>
                </a:moveTo>
                <a:lnTo>
                  <a:pt x="6284" y="975"/>
                </a:lnTo>
                <a:lnTo>
                  <a:pt x="6284" y="975"/>
                </a:lnTo>
                <a:lnTo>
                  <a:pt x="6406" y="999"/>
                </a:lnTo>
                <a:lnTo>
                  <a:pt x="6479" y="1073"/>
                </a:lnTo>
                <a:lnTo>
                  <a:pt x="6552" y="1146"/>
                </a:lnTo>
                <a:lnTo>
                  <a:pt x="6577" y="1267"/>
                </a:lnTo>
                <a:lnTo>
                  <a:pt x="6577" y="1267"/>
                </a:lnTo>
                <a:lnTo>
                  <a:pt x="6552" y="1365"/>
                </a:lnTo>
                <a:lnTo>
                  <a:pt x="6479" y="1462"/>
                </a:lnTo>
                <a:lnTo>
                  <a:pt x="6406" y="1511"/>
                </a:lnTo>
                <a:lnTo>
                  <a:pt x="6284" y="1535"/>
                </a:lnTo>
                <a:lnTo>
                  <a:pt x="5554" y="1535"/>
                </a:lnTo>
                <a:lnTo>
                  <a:pt x="5554" y="1535"/>
                </a:lnTo>
                <a:lnTo>
                  <a:pt x="5432" y="1511"/>
                </a:lnTo>
                <a:lnTo>
                  <a:pt x="5359" y="1462"/>
                </a:lnTo>
                <a:lnTo>
                  <a:pt x="5286" y="1365"/>
                </a:lnTo>
                <a:lnTo>
                  <a:pt x="5262" y="1267"/>
                </a:lnTo>
                <a:lnTo>
                  <a:pt x="5262" y="1267"/>
                </a:lnTo>
                <a:lnTo>
                  <a:pt x="5286" y="1146"/>
                </a:lnTo>
                <a:lnTo>
                  <a:pt x="5359" y="1073"/>
                </a:lnTo>
                <a:lnTo>
                  <a:pt x="5432" y="999"/>
                </a:lnTo>
                <a:lnTo>
                  <a:pt x="5554" y="975"/>
                </a:lnTo>
                <a:lnTo>
                  <a:pt x="5554" y="975"/>
                </a:lnTo>
                <a:close/>
                <a:moveTo>
                  <a:pt x="5919" y="19436"/>
                </a:moveTo>
                <a:lnTo>
                  <a:pt x="5919" y="19436"/>
                </a:lnTo>
                <a:lnTo>
                  <a:pt x="5749" y="19412"/>
                </a:lnTo>
                <a:lnTo>
                  <a:pt x="5578" y="19363"/>
                </a:lnTo>
                <a:lnTo>
                  <a:pt x="5432" y="19290"/>
                </a:lnTo>
                <a:lnTo>
                  <a:pt x="5310" y="19193"/>
                </a:lnTo>
                <a:lnTo>
                  <a:pt x="5213" y="19071"/>
                </a:lnTo>
                <a:lnTo>
                  <a:pt x="5140" y="18925"/>
                </a:lnTo>
                <a:lnTo>
                  <a:pt x="5091" y="18754"/>
                </a:lnTo>
                <a:lnTo>
                  <a:pt x="5067" y="18584"/>
                </a:lnTo>
                <a:lnTo>
                  <a:pt x="5067" y="18584"/>
                </a:lnTo>
                <a:lnTo>
                  <a:pt x="5091" y="18413"/>
                </a:lnTo>
                <a:lnTo>
                  <a:pt x="5140" y="18243"/>
                </a:lnTo>
                <a:lnTo>
                  <a:pt x="5213" y="18097"/>
                </a:lnTo>
                <a:lnTo>
                  <a:pt x="5310" y="17975"/>
                </a:lnTo>
                <a:lnTo>
                  <a:pt x="5432" y="17877"/>
                </a:lnTo>
                <a:lnTo>
                  <a:pt x="5578" y="17804"/>
                </a:lnTo>
                <a:lnTo>
                  <a:pt x="5749" y="17756"/>
                </a:lnTo>
                <a:lnTo>
                  <a:pt x="5919" y="17731"/>
                </a:lnTo>
                <a:lnTo>
                  <a:pt x="5919" y="17731"/>
                </a:lnTo>
                <a:lnTo>
                  <a:pt x="6090" y="17756"/>
                </a:lnTo>
                <a:lnTo>
                  <a:pt x="6260" y="17804"/>
                </a:lnTo>
                <a:lnTo>
                  <a:pt x="6406" y="17877"/>
                </a:lnTo>
                <a:lnTo>
                  <a:pt x="6528" y="17975"/>
                </a:lnTo>
                <a:lnTo>
                  <a:pt x="6625" y="18097"/>
                </a:lnTo>
                <a:lnTo>
                  <a:pt x="6699" y="18243"/>
                </a:lnTo>
                <a:lnTo>
                  <a:pt x="6747" y="18413"/>
                </a:lnTo>
                <a:lnTo>
                  <a:pt x="6772" y="18584"/>
                </a:lnTo>
                <a:lnTo>
                  <a:pt x="6772" y="18584"/>
                </a:lnTo>
                <a:lnTo>
                  <a:pt x="6747" y="18754"/>
                </a:lnTo>
                <a:lnTo>
                  <a:pt x="6699" y="18925"/>
                </a:lnTo>
                <a:lnTo>
                  <a:pt x="6625" y="19071"/>
                </a:lnTo>
                <a:lnTo>
                  <a:pt x="6528" y="19193"/>
                </a:lnTo>
                <a:lnTo>
                  <a:pt x="6406" y="19290"/>
                </a:lnTo>
                <a:lnTo>
                  <a:pt x="6260" y="19363"/>
                </a:lnTo>
                <a:lnTo>
                  <a:pt x="6090" y="19412"/>
                </a:lnTo>
                <a:lnTo>
                  <a:pt x="5919" y="19436"/>
                </a:lnTo>
                <a:lnTo>
                  <a:pt x="5919" y="19436"/>
                </a:lnTo>
                <a:close/>
                <a:moveTo>
                  <a:pt x="10547" y="16660"/>
                </a:moveTo>
                <a:lnTo>
                  <a:pt x="1292" y="16660"/>
                </a:lnTo>
                <a:lnTo>
                  <a:pt x="1292" y="2558"/>
                </a:lnTo>
                <a:lnTo>
                  <a:pt x="10547" y="2558"/>
                </a:lnTo>
                <a:lnTo>
                  <a:pt x="10547" y="1666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7" name="Google Shape;1107;p55"/>
          <p:cNvGrpSpPr/>
          <p:nvPr/>
        </p:nvGrpSpPr>
        <p:grpSpPr>
          <a:xfrm>
            <a:off x="2121140" y="2618084"/>
            <a:ext cx="351332" cy="332797"/>
            <a:chOff x="2583100" y="2973775"/>
            <a:chExt cx="461550" cy="437200"/>
          </a:xfrm>
        </p:grpSpPr>
        <p:sp>
          <p:nvSpPr>
            <p:cNvPr id="1108" name="Google Shape;1108;p55"/>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55"/>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10" name="Google Shape;1110;p55"/>
          <p:cNvSpPr/>
          <p:nvPr/>
        </p:nvSpPr>
        <p:spPr>
          <a:xfrm>
            <a:off x="3670526" y="262597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1" name="Google Shape;1111;p55"/>
          <p:cNvGrpSpPr/>
          <p:nvPr/>
        </p:nvGrpSpPr>
        <p:grpSpPr>
          <a:xfrm>
            <a:off x="4149300" y="2643584"/>
            <a:ext cx="393978" cy="292929"/>
            <a:chOff x="5247525" y="3007275"/>
            <a:chExt cx="517575" cy="384825"/>
          </a:xfrm>
        </p:grpSpPr>
        <p:sp>
          <p:nvSpPr>
            <p:cNvPr id="1112" name="Google Shape;1112;p55"/>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55"/>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4" name="Google Shape;1114;p55"/>
          <p:cNvGrpSpPr/>
          <p:nvPr/>
        </p:nvGrpSpPr>
        <p:grpSpPr>
          <a:xfrm>
            <a:off x="3163032" y="2626895"/>
            <a:ext cx="310532" cy="317040"/>
            <a:chOff x="3951850" y="2985350"/>
            <a:chExt cx="407950" cy="416500"/>
          </a:xfrm>
        </p:grpSpPr>
        <p:sp>
          <p:nvSpPr>
            <p:cNvPr id="1115" name="Google Shape;1115;p55"/>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55"/>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55"/>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55"/>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9" name="Google Shape;1119;p55"/>
          <p:cNvGrpSpPr/>
          <p:nvPr/>
        </p:nvGrpSpPr>
        <p:grpSpPr>
          <a:xfrm>
            <a:off x="587969" y="3160819"/>
            <a:ext cx="359667" cy="276239"/>
            <a:chOff x="568950" y="3686775"/>
            <a:chExt cx="472500" cy="362900"/>
          </a:xfrm>
        </p:grpSpPr>
        <p:sp>
          <p:nvSpPr>
            <p:cNvPr id="1120" name="Google Shape;1120;p55"/>
            <p:cNvSpPr/>
            <p:nvPr/>
          </p:nvSpPr>
          <p:spPr>
            <a:xfrm>
              <a:off x="568950" y="3686775"/>
              <a:ext cx="472500" cy="362900"/>
            </a:xfrm>
            <a:custGeom>
              <a:avLst/>
              <a:gdLst/>
              <a:ahLst/>
              <a:cxnLst/>
              <a:rect l="l" t="t" r="r" b="b"/>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55"/>
            <p:cNvSpPr/>
            <p:nvPr/>
          </p:nvSpPr>
          <p:spPr>
            <a:xfrm>
              <a:off x="645650" y="3820725"/>
              <a:ext cx="34125" cy="34125"/>
            </a:xfrm>
            <a:custGeom>
              <a:avLst/>
              <a:gdLst/>
              <a:ahLst/>
              <a:cxnLst/>
              <a:rect l="l" t="t" r="r" b="b"/>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55"/>
            <p:cNvSpPr/>
            <p:nvPr/>
          </p:nvSpPr>
          <p:spPr>
            <a:xfrm>
              <a:off x="747950" y="3753750"/>
              <a:ext cx="85275" cy="12200"/>
            </a:xfrm>
            <a:custGeom>
              <a:avLst/>
              <a:gdLst/>
              <a:ahLst/>
              <a:cxnLst/>
              <a:rect l="l" t="t" r="r" b="b"/>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3" name="Google Shape;1123;p55"/>
          <p:cNvSpPr/>
          <p:nvPr/>
        </p:nvSpPr>
        <p:spPr>
          <a:xfrm>
            <a:off x="4732819" y="2611145"/>
            <a:ext cx="244726" cy="352264"/>
          </a:xfrm>
          <a:custGeom>
            <a:avLst/>
            <a:gdLst/>
            <a:ahLst/>
            <a:cxnLst/>
            <a:rect l="l" t="t" r="r" b="b"/>
            <a:pathLst>
              <a:path w="12860" h="18511" fill="none" extrusionOk="0">
                <a:moveTo>
                  <a:pt x="12373" y="7526"/>
                </a:moveTo>
                <a:lnTo>
                  <a:pt x="11618" y="7526"/>
                </a:lnTo>
                <a:lnTo>
                  <a:pt x="11618" y="5188"/>
                </a:lnTo>
                <a:lnTo>
                  <a:pt x="11618" y="5188"/>
                </a:lnTo>
                <a:lnTo>
                  <a:pt x="11593" y="4677"/>
                </a:lnTo>
                <a:lnTo>
                  <a:pt x="11520" y="4141"/>
                </a:lnTo>
                <a:lnTo>
                  <a:pt x="11398" y="3654"/>
                </a:lnTo>
                <a:lnTo>
                  <a:pt x="11204" y="3167"/>
                </a:lnTo>
                <a:lnTo>
                  <a:pt x="10984" y="2728"/>
                </a:lnTo>
                <a:lnTo>
                  <a:pt x="10741" y="2290"/>
                </a:lnTo>
                <a:lnTo>
                  <a:pt x="10424" y="1900"/>
                </a:lnTo>
                <a:lnTo>
                  <a:pt x="10108" y="1535"/>
                </a:lnTo>
                <a:lnTo>
                  <a:pt x="9718" y="1194"/>
                </a:lnTo>
                <a:lnTo>
                  <a:pt x="9328" y="902"/>
                </a:lnTo>
                <a:lnTo>
                  <a:pt x="8914" y="634"/>
                </a:lnTo>
                <a:lnTo>
                  <a:pt x="8452" y="415"/>
                </a:lnTo>
                <a:lnTo>
                  <a:pt x="7964" y="244"/>
                </a:lnTo>
                <a:lnTo>
                  <a:pt x="7477" y="122"/>
                </a:lnTo>
                <a:lnTo>
                  <a:pt x="6966" y="25"/>
                </a:lnTo>
                <a:lnTo>
                  <a:pt x="6430" y="0"/>
                </a:lnTo>
                <a:lnTo>
                  <a:pt x="6430" y="0"/>
                </a:lnTo>
                <a:lnTo>
                  <a:pt x="5894" y="25"/>
                </a:lnTo>
                <a:lnTo>
                  <a:pt x="5383" y="122"/>
                </a:lnTo>
                <a:lnTo>
                  <a:pt x="4896" y="244"/>
                </a:lnTo>
                <a:lnTo>
                  <a:pt x="4409" y="415"/>
                </a:lnTo>
                <a:lnTo>
                  <a:pt x="3970" y="634"/>
                </a:lnTo>
                <a:lnTo>
                  <a:pt x="3532" y="902"/>
                </a:lnTo>
                <a:lnTo>
                  <a:pt x="3142" y="1194"/>
                </a:lnTo>
                <a:lnTo>
                  <a:pt x="2752" y="1535"/>
                </a:lnTo>
                <a:lnTo>
                  <a:pt x="2436" y="1900"/>
                </a:lnTo>
                <a:lnTo>
                  <a:pt x="2119" y="2290"/>
                </a:lnTo>
                <a:lnTo>
                  <a:pt x="1876" y="2728"/>
                </a:lnTo>
                <a:lnTo>
                  <a:pt x="1656" y="3167"/>
                </a:lnTo>
                <a:lnTo>
                  <a:pt x="1462" y="3654"/>
                </a:lnTo>
                <a:lnTo>
                  <a:pt x="1340" y="4141"/>
                </a:lnTo>
                <a:lnTo>
                  <a:pt x="1267" y="4677"/>
                </a:lnTo>
                <a:lnTo>
                  <a:pt x="1242" y="5188"/>
                </a:lnTo>
                <a:lnTo>
                  <a:pt x="1242" y="7526"/>
                </a:lnTo>
                <a:lnTo>
                  <a:pt x="487" y="7526"/>
                </a:lnTo>
                <a:lnTo>
                  <a:pt x="487" y="7526"/>
                </a:lnTo>
                <a:lnTo>
                  <a:pt x="390" y="7526"/>
                </a:lnTo>
                <a:lnTo>
                  <a:pt x="293" y="7551"/>
                </a:lnTo>
                <a:lnTo>
                  <a:pt x="220" y="7599"/>
                </a:lnTo>
                <a:lnTo>
                  <a:pt x="146" y="7648"/>
                </a:lnTo>
                <a:lnTo>
                  <a:pt x="73" y="7721"/>
                </a:lnTo>
                <a:lnTo>
                  <a:pt x="49" y="7818"/>
                </a:lnTo>
                <a:lnTo>
                  <a:pt x="0" y="7891"/>
                </a:lnTo>
                <a:lnTo>
                  <a:pt x="0" y="8013"/>
                </a:lnTo>
                <a:lnTo>
                  <a:pt x="0" y="18023"/>
                </a:lnTo>
                <a:lnTo>
                  <a:pt x="0" y="18023"/>
                </a:lnTo>
                <a:lnTo>
                  <a:pt x="0" y="18121"/>
                </a:lnTo>
                <a:lnTo>
                  <a:pt x="49" y="18218"/>
                </a:lnTo>
                <a:lnTo>
                  <a:pt x="73" y="18291"/>
                </a:lnTo>
                <a:lnTo>
                  <a:pt x="146" y="18364"/>
                </a:lnTo>
                <a:lnTo>
                  <a:pt x="220" y="18413"/>
                </a:lnTo>
                <a:lnTo>
                  <a:pt x="293" y="18462"/>
                </a:lnTo>
                <a:lnTo>
                  <a:pt x="390" y="18486"/>
                </a:lnTo>
                <a:lnTo>
                  <a:pt x="487" y="18510"/>
                </a:lnTo>
                <a:lnTo>
                  <a:pt x="12373" y="18510"/>
                </a:lnTo>
                <a:lnTo>
                  <a:pt x="12373" y="18510"/>
                </a:lnTo>
                <a:lnTo>
                  <a:pt x="12470" y="18486"/>
                </a:lnTo>
                <a:lnTo>
                  <a:pt x="12568" y="18462"/>
                </a:lnTo>
                <a:lnTo>
                  <a:pt x="12641" y="18413"/>
                </a:lnTo>
                <a:lnTo>
                  <a:pt x="12714" y="18364"/>
                </a:lnTo>
                <a:lnTo>
                  <a:pt x="12787" y="18291"/>
                </a:lnTo>
                <a:lnTo>
                  <a:pt x="12811" y="18218"/>
                </a:lnTo>
                <a:lnTo>
                  <a:pt x="12860" y="18121"/>
                </a:lnTo>
                <a:lnTo>
                  <a:pt x="12860" y="18023"/>
                </a:lnTo>
                <a:lnTo>
                  <a:pt x="12860" y="8013"/>
                </a:lnTo>
                <a:lnTo>
                  <a:pt x="12860" y="8013"/>
                </a:lnTo>
                <a:lnTo>
                  <a:pt x="12860" y="7891"/>
                </a:lnTo>
                <a:lnTo>
                  <a:pt x="12811" y="7818"/>
                </a:lnTo>
                <a:lnTo>
                  <a:pt x="12787" y="7721"/>
                </a:lnTo>
                <a:lnTo>
                  <a:pt x="12714" y="7648"/>
                </a:lnTo>
                <a:lnTo>
                  <a:pt x="12641" y="7599"/>
                </a:lnTo>
                <a:lnTo>
                  <a:pt x="12568" y="7551"/>
                </a:lnTo>
                <a:lnTo>
                  <a:pt x="12470" y="7526"/>
                </a:lnTo>
                <a:lnTo>
                  <a:pt x="12373" y="7526"/>
                </a:lnTo>
                <a:lnTo>
                  <a:pt x="12373" y="7526"/>
                </a:lnTo>
                <a:close/>
                <a:moveTo>
                  <a:pt x="2801" y="5188"/>
                </a:moveTo>
                <a:lnTo>
                  <a:pt x="2801" y="5188"/>
                </a:lnTo>
                <a:lnTo>
                  <a:pt x="2826" y="4823"/>
                </a:lnTo>
                <a:lnTo>
                  <a:pt x="2874" y="4457"/>
                </a:lnTo>
                <a:lnTo>
                  <a:pt x="2972" y="4116"/>
                </a:lnTo>
                <a:lnTo>
                  <a:pt x="3093" y="3775"/>
                </a:lnTo>
                <a:lnTo>
                  <a:pt x="3240" y="3459"/>
                </a:lnTo>
                <a:lnTo>
                  <a:pt x="3410" y="3167"/>
                </a:lnTo>
                <a:lnTo>
                  <a:pt x="3629" y="2874"/>
                </a:lnTo>
                <a:lnTo>
                  <a:pt x="3873" y="2631"/>
                </a:lnTo>
                <a:lnTo>
                  <a:pt x="4116" y="2387"/>
                </a:lnTo>
                <a:lnTo>
                  <a:pt x="4409" y="2192"/>
                </a:lnTo>
                <a:lnTo>
                  <a:pt x="4701" y="1998"/>
                </a:lnTo>
                <a:lnTo>
                  <a:pt x="5017" y="1851"/>
                </a:lnTo>
                <a:lnTo>
                  <a:pt x="5358" y="1730"/>
                </a:lnTo>
                <a:lnTo>
                  <a:pt x="5699" y="1632"/>
                </a:lnTo>
                <a:lnTo>
                  <a:pt x="6065" y="1584"/>
                </a:lnTo>
                <a:lnTo>
                  <a:pt x="6430" y="1559"/>
                </a:lnTo>
                <a:lnTo>
                  <a:pt x="6430" y="1559"/>
                </a:lnTo>
                <a:lnTo>
                  <a:pt x="6795" y="1584"/>
                </a:lnTo>
                <a:lnTo>
                  <a:pt x="7161" y="1632"/>
                </a:lnTo>
                <a:lnTo>
                  <a:pt x="7502" y="1730"/>
                </a:lnTo>
                <a:lnTo>
                  <a:pt x="7843" y="1851"/>
                </a:lnTo>
                <a:lnTo>
                  <a:pt x="8159" y="1998"/>
                </a:lnTo>
                <a:lnTo>
                  <a:pt x="8452" y="2192"/>
                </a:lnTo>
                <a:lnTo>
                  <a:pt x="8744" y="2387"/>
                </a:lnTo>
                <a:lnTo>
                  <a:pt x="8987" y="2631"/>
                </a:lnTo>
                <a:lnTo>
                  <a:pt x="9231" y="2874"/>
                </a:lnTo>
                <a:lnTo>
                  <a:pt x="9450" y="3167"/>
                </a:lnTo>
                <a:lnTo>
                  <a:pt x="9621" y="3459"/>
                </a:lnTo>
                <a:lnTo>
                  <a:pt x="9767" y="3775"/>
                </a:lnTo>
                <a:lnTo>
                  <a:pt x="9888" y="4116"/>
                </a:lnTo>
                <a:lnTo>
                  <a:pt x="9986" y="4457"/>
                </a:lnTo>
                <a:lnTo>
                  <a:pt x="10035" y="4823"/>
                </a:lnTo>
                <a:lnTo>
                  <a:pt x="10059" y="5188"/>
                </a:lnTo>
                <a:lnTo>
                  <a:pt x="10059" y="7526"/>
                </a:lnTo>
                <a:lnTo>
                  <a:pt x="2801" y="7526"/>
                </a:lnTo>
                <a:lnTo>
                  <a:pt x="2801" y="5188"/>
                </a:lnTo>
                <a:close/>
                <a:moveTo>
                  <a:pt x="7063" y="13225"/>
                </a:moveTo>
                <a:lnTo>
                  <a:pt x="7209" y="15052"/>
                </a:lnTo>
                <a:lnTo>
                  <a:pt x="5651" y="15052"/>
                </a:lnTo>
                <a:lnTo>
                  <a:pt x="5797" y="13225"/>
                </a:lnTo>
                <a:lnTo>
                  <a:pt x="5797" y="13225"/>
                </a:lnTo>
                <a:lnTo>
                  <a:pt x="5675" y="13152"/>
                </a:lnTo>
                <a:lnTo>
                  <a:pt x="5553" y="13030"/>
                </a:lnTo>
                <a:lnTo>
                  <a:pt x="5456" y="12933"/>
                </a:lnTo>
                <a:lnTo>
                  <a:pt x="5358" y="12787"/>
                </a:lnTo>
                <a:lnTo>
                  <a:pt x="5285" y="12665"/>
                </a:lnTo>
                <a:lnTo>
                  <a:pt x="5237" y="12495"/>
                </a:lnTo>
                <a:lnTo>
                  <a:pt x="5212" y="12348"/>
                </a:lnTo>
                <a:lnTo>
                  <a:pt x="5212" y="12178"/>
                </a:lnTo>
                <a:lnTo>
                  <a:pt x="5212" y="12178"/>
                </a:lnTo>
                <a:lnTo>
                  <a:pt x="5237" y="11934"/>
                </a:lnTo>
                <a:lnTo>
                  <a:pt x="5310" y="11715"/>
                </a:lnTo>
                <a:lnTo>
                  <a:pt x="5407" y="11496"/>
                </a:lnTo>
                <a:lnTo>
                  <a:pt x="5553" y="11326"/>
                </a:lnTo>
                <a:lnTo>
                  <a:pt x="5748" y="11179"/>
                </a:lnTo>
                <a:lnTo>
                  <a:pt x="5943" y="11058"/>
                </a:lnTo>
                <a:lnTo>
                  <a:pt x="6187" y="10985"/>
                </a:lnTo>
                <a:lnTo>
                  <a:pt x="6430" y="10960"/>
                </a:lnTo>
                <a:lnTo>
                  <a:pt x="6430" y="10960"/>
                </a:lnTo>
                <a:lnTo>
                  <a:pt x="6674" y="10985"/>
                </a:lnTo>
                <a:lnTo>
                  <a:pt x="6917" y="11058"/>
                </a:lnTo>
                <a:lnTo>
                  <a:pt x="7112" y="11179"/>
                </a:lnTo>
                <a:lnTo>
                  <a:pt x="7307" y="11326"/>
                </a:lnTo>
                <a:lnTo>
                  <a:pt x="7453" y="11496"/>
                </a:lnTo>
                <a:lnTo>
                  <a:pt x="7550" y="11715"/>
                </a:lnTo>
                <a:lnTo>
                  <a:pt x="7623" y="11934"/>
                </a:lnTo>
                <a:lnTo>
                  <a:pt x="7648" y="12178"/>
                </a:lnTo>
                <a:lnTo>
                  <a:pt x="7648" y="12178"/>
                </a:lnTo>
                <a:lnTo>
                  <a:pt x="7648" y="12348"/>
                </a:lnTo>
                <a:lnTo>
                  <a:pt x="7623" y="12495"/>
                </a:lnTo>
                <a:lnTo>
                  <a:pt x="7575" y="12665"/>
                </a:lnTo>
                <a:lnTo>
                  <a:pt x="7502" y="12787"/>
                </a:lnTo>
                <a:lnTo>
                  <a:pt x="7404" y="12933"/>
                </a:lnTo>
                <a:lnTo>
                  <a:pt x="7307" y="13030"/>
                </a:lnTo>
                <a:lnTo>
                  <a:pt x="7185" y="13152"/>
                </a:lnTo>
                <a:lnTo>
                  <a:pt x="7063" y="13225"/>
                </a:lnTo>
                <a:lnTo>
                  <a:pt x="7063" y="132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4" name="Google Shape;1124;p55"/>
          <p:cNvGrpSpPr/>
          <p:nvPr/>
        </p:nvGrpSpPr>
        <p:grpSpPr>
          <a:xfrm>
            <a:off x="1102426" y="3183998"/>
            <a:ext cx="342064" cy="229901"/>
            <a:chOff x="1244800" y="3717225"/>
            <a:chExt cx="449375" cy="302025"/>
          </a:xfrm>
        </p:grpSpPr>
        <p:sp>
          <p:nvSpPr>
            <p:cNvPr id="1125" name="Google Shape;1125;p55"/>
            <p:cNvSpPr/>
            <p:nvPr/>
          </p:nvSpPr>
          <p:spPr>
            <a:xfrm>
              <a:off x="1244800" y="3717225"/>
              <a:ext cx="449375" cy="302025"/>
            </a:xfrm>
            <a:custGeom>
              <a:avLst/>
              <a:gdLst/>
              <a:ahLst/>
              <a:cxnLst/>
              <a:rect l="l" t="t" r="r" b="b"/>
              <a:pathLst>
                <a:path w="17975" h="12081" fill="none" extrusionOk="0">
                  <a:moveTo>
                    <a:pt x="17000" y="0"/>
                  </a:moveTo>
                  <a:lnTo>
                    <a:pt x="974" y="0"/>
                  </a:lnTo>
                  <a:lnTo>
                    <a:pt x="974" y="0"/>
                  </a:lnTo>
                  <a:lnTo>
                    <a:pt x="780" y="25"/>
                  </a:lnTo>
                  <a:lnTo>
                    <a:pt x="585" y="73"/>
                  </a:lnTo>
                  <a:lnTo>
                    <a:pt x="414" y="171"/>
                  </a:lnTo>
                  <a:lnTo>
                    <a:pt x="292" y="292"/>
                  </a:lnTo>
                  <a:lnTo>
                    <a:pt x="171" y="439"/>
                  </a:lnTo>
                  <a:lnTo>
                    <a:pt x="73" y="609"/>
                  </a:lnTo>
                  <a:lnTo>
                    <a:pt x="25" y="780"/>
                  </a:lnTo>
                  <a:lnTo>
                    <a:pt x="0" y="974"/>
                  </a:lnTo>
                  <a:lnTo>
                    <a:pt x="0" y="11106"/>
                  </a:lnTo>
                  <a:lnTo>
                    <a:pt x="0" y="11106"/>
                  </a:lnTo>
                  <a:lnTo>
                    <a:pt x="25" y="11301"/>
                  </a:lnTo>
                  <a:lnTo>
                    <a:pt x="73" y="11471"/>
                  </a:lnTo>
                  <a:lnTo>
                    <a:pt x="171" y="11642"/>
                  </a:lnTo>
                  <a:lnTo>
                    <a:pt x="292" y="11788"/>
                  </a:lnTo>
                  <a:lnTo>
                    <a:pt x="414" y="11910"/>
                  </a:lnTo>
                  <a:lnTo>
                    <a:pt x="585" y="12007"/>
                  </a:lnTo>
                  <a:lnTo>
                    <a:pt x="780" y="12056"/>
                  </a:lnTo>
                  <a:lnTo>
                    <a:pt x="974" y="12080"/>
                  </a:lnTo>
                  <a:lnTo>
                    <a:pt x="17000" y="12080"/>
                  </a:lnTo>
                  <a:lnTo>
                    <a:pt x="17000" y="12080"/>
                  </a:lnTo>
                  <a:lnTo>
                    <a:pt x="17195" y="12056"/>
                  </a:lnTo>
                  <a:lnTo>
                    <a:pt x="17390" y="12007"/>
                  </a:lnTo>
                  <a:lnTo>
                    <a:pt x="17560" y="11910"/>
                  </a:lnTo>
                  <a:lnTo>
                    <a:pt x="17682" y="11788"/>
                  </a:lnTo>
                  <a:lnTo>
                    <a:pt x="17804" y="11642"/>
                  </a:lnTo>
                  <a:lnTo>
                    <a:pt x="17901" y="11471"/>
                  </a:lnTo>
                  <a:lnTo>
                    <a:pt x="17950" y="11301"/>
                  </a:lnTo>
                  <a:lnTo>
                    <a:pt x="17974" y="11106"/>
                  </a:lnTo>
                  <a:lnTo>
                    <a:pt x="17974" y="974"/>
                  </a:lnTo>
                  <a:lnTo>
                    <a:pt x="17974" y="974"/>
                  </a:lnTo>
                  <a:lnTo>
                    <a:pt x="17950" y="780"/>
                  </a:lnTo>
                  <a:lnTo>
                    <a:pt x="17901" y="609"/>
                  </a:lnTo>
                  <a:lnTo>
                    <a:pt x="17804" y="439"/>
                  </a:lnTo>
                  <a:lnTo>
                    <a:pt x="17682" y="292"/>
                  </a:lnTo>
                  <a:lnTo>
                    <a:pt x="17560" y="171"/>
                  </a:lnTo>
                  <a:lnTo>
                    <a:pt x="17390" y="73"/>
                  </a:lnTo>
                  <a:lnTo>
                    <a:pt x="17195" y="25"/>
                  </a:lnTo>
                  <a:lnTo>
                    <a:pt x="17000" y="0"/>
                  </a:lnTo>
                  <a:lnTo>
                    <a:pt x="1700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55"/>
            <p:cNvSpPr/>
            <p:nvPr/>
          </p:nvSpPr>
          <p:spPr>
            <a:xfrm>
              <a:off x="1244800" y="3795150"/>
              <a:ext cx="449375" cy="25"/>
            </a:xfrm>
            <a:custGeom>
              <a:avLst/>
              <a:gdLst/>
              <a:ahLst/>
              <a:cxnLst/>
              <a:rect l="l" t="t" r="r" b="b"/>
              <a:pathLst>
                <a:path w="17975" h="1" fill="none" extrusionOk="0">
                  <a:moveTo>
                    <a:pt x="17974"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55"/>
            <p:cNvSpPr/>
            <p:nvPr/>
          </p:nvSpPr>
          <p:spPr>
            <a:xfrm>
              <a:off x="1244800" y="3853000"/>
              <a:ext cx="449375" cy="25"/>
            </a:xfrm>
            <a:custGeom>
              <a:avLst/>
              <a:gdLst/>
              <a:ahLst/>
              <a:cxnLst/>
              <a:rect l="l" t="t" r="r" b="b"/>
              <a:pathLst>
                <a:path w="17975" h="1" fill="none" extrusionOk="0">
                  <a:moveTo>
                    <a:pt x="0" y="0"/>
                  </a:moveTo>
                  <a:lnTo>
                    <a:pt x="17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55"/>
            <p:cNvSpPr/>
            <p:nvPr/>
          </p:nvSpPr>
          <p:spPr>
            <a:xfrm>
              <a:off x="1302625" y="3893800"/>
              <a:ext cx="161375" cy="25"/>
            </a:xfrm>
            <a:custGeom>
              <a:avLst/>
              <a:gdLst/>
              <a:ahLst/>
              <a:cxnLst/>
              <a:rect l="l" t="t" r="r" b="b"/>
              <a:pathLst>
                <a:path w="6455" h="1" fill="none" extrusionOk="0">
                  <a:moveTo>
                    <a:pt x="6455"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55"/>
            <p:cNvSpPr/>
            <p:nvPr/>
          </p:nvSpPr>
          <p:spPr>
            <a:xfrm>
              <a:off x="1302625" y="3933975"/>
              <a:ext cx="110250" cy="25"/>
            </a:xfrm>
            <a:custGeom>
              <a:avLst/>
              <a:gdLst/>
              <a:ahLst/>
              <a:cxnLst/>
              <a:rect l="l" t="t" r="r" b="b"/>
              <a:pathLst>
                <a:path w="4410" h="1" fill="none" extrusionOk="0">
                  <a:moveTo>
                    <a:pt x="4409" y="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55"/>
            <p:cNvSpPr/>
            <p:nvPr/>
          </p:nvSpPr>
          <p:spPr>
            <a:xfrm>
              <a:off x="1572975" y="3899875"/>
              <a:ext cx="62125" cy="40225"/>
            </a:xfrm>
            <a:custGeom>
              <a:avLst/>
              <a:gdLst/>
              <a:ahLst/>
              <a:cxnLst/>
              <a:rect l="l" t="t" r="r" b="b"/>
              <a:pathLst>
                <a:path w="2485" h="1609" fill="none" extrusionOk="0">
                  <a:moveTo>
                    <a:pt x="1998" y="1"/>
                  </a:moveTo>
                  <a:lnTo>
                    <a:pt x="488" y="1"/>
                  </a:lnTo>
                  <a:lnTo>
                    <a:pt x="488" y="1"/>
                  </a:lnTo>
                  <a:lnTo>
                    <a:pt x="390" y="1"/>
                  </a:lnTo>
                  <a:lnTo>
                    <a:pt x="293" y="25"/>
                  </a:lnTo>
                  <a:lnTo>
                    <a:pt x="220" y="74"/>
                  </a:lnTo>
                  <a:lnTo>
                    <a:pt x="147" y="147"/>
                  </a:lnTo>
                  <a:lnTo>
                    <a:pt x="98" y="220"/>
                  </a:lnTo>
                  <a:lnTo>
                    <a:pt x="49" y="293"/>
                  </a:lnTo>
                  <a:lnTo>
                    <a:pt x="25" y="390"/>
                  </a:lnTo>
                  <a:lnTo>
                    <a:pt x="0" y="488"/>
                  </a:lnTo>
                  <a:lnTo>
                    <a:pt x="0" y="1121"/>
                  </a:lnTo>
                  <a:lnTo>
                    <a:pt x="0" y="1121"/>
                  </a:lnTo>
                  <a:lnTo>
                    <a:pt x="25" y="1218"/>
                  </a:lnTo>
                  <a:lnTo>
                    <a:pt x="49" y="1316"/>
                  </a:lnTo>
                  <a:lnTo>
                    <a:pt x="98" y="1389"/>
                  </a:lnTo>
                  <a:lnTo>
                    <a:pt x="147" y="1462"/>
                  </a:lnTo>
                  <a:lnTo>
                    <a:pt x="220" y="1511"/>
                  </a:lnTo>
                  <a:lnTo>
                    <a:pt x="293" y="1559"/>
                  </a:lnTo>
                  <a:lnTo>
                    <a:pt x="390" y="1584"/>
                  </a:lnTo>
                  <a:lnTo>
                    <a:pt x="488" y="1608"/>
                  </a:lnTo>
                  <a:lnTo>
                    <a:pt x="1998" y="1608"/>
                  </a:lnTo>
                  <a:lnTo>
                    <a:pt x="1998" y="1608"/>
                  </a:lnTo>
                  <a:lnTo>
                    <a:pt x="2095" y="1584"/>
                  </a:lnTo>
                  <a:lnTo>
                    <a:pt x="2192" y="1559"/>
                  </a:lnTo>
                  <a:lnTo>
                    <a:pt x="2265" y="1511"/>
                  </a:lnTo>
                  <a:lnTo>
                    <a:pt x="2339" y="1462"/>
                  </a:lnTo>
                  <a:lnTo>
                    <a:pt x="2387" y="1389"/>
                  </a:lnTo>
                  <a:lnTo>
                    <a:pt x="2436" y="1316"/>
                  </a:lnTo>
                  <a:lnTo>
                    <a:pt x="2485" y="1218"/>
                  </a:lnTo>
                  <a:lnTo>
                    <a:pt x="2485" y="1121"/>
                  </a:lnTo>
                  <a:lnTo>
                    <a:pt x="2485" y="488"/>
                  </a:lnTo>
                  <a:lnTo>
                    <a:pt x="2485" y="488"/>
                  </a:lnTo>
                  <a:lnTo>
                    <a:pt x="2485" y="390"/>
                  </a:lnTo>
                  <a:lnTo>
                    <a:pt x="2436" y="293"/>
                  </a:lnTo>
                  <a:lnTo>
                    <a:pt x="2387" y="220"/>
                  </a:lnTo>
                  <a:lnTo>
                    <a:pt x="2339" y="147"/>
                  </a:lnTo>
                  <a:lnTo>
                    <a:pt x="2265" y="74"/>
                  </a:lnTo>
                  <a:lnTo>
                    <a:pt x="2192" y="25"/>
                  </a:lnTo>
                  <a:lnTo>
                    <a:pt x="2095" y="1"/>
                  </a:lnTo>
                  <a:lnTo>
                    <a:pt x="1998" y="1"/>
                  </a:lnTo>
                  <a:lnTo>
                    <a:pt x="1998"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1" name="Google Shape;1131;p55"/>
          <p:cNvGrpSpPr/>
          <p:nvPr/>
        </p:nvGrpSpPr>
        <p:grpSpPr>
          <a:xfrm>
            <a:off x="1618729" y="3166376"/>
            <a:ext cx="332797" cy="260026"/>
            <a:chOff x="1923075" y="3694075"/>
            <a:chExt cx="437200" cy="341600"/>
          </a:xfrm>
        </p:grpSpPr>
        <p:sp>
          <p:nvSpPr>
            <p:cNvPr id="1132" name="Google Shape;1132;p55"/>
            <p:cNvSpPr/>
            <p:nvPr/>
          </p:nvSpPr>
          <p:spPr>
            <a:xfrm>
              <a:off x="2247600" y="3983300"/>
              <a:ext cx="52400" cy="52375"/>
            </a:xfrm>
            <a:custGeom>
              <a:avLst/>
              <a:gdLst/>
              <a:ahLst/>
              <a:cxnLst/>
              <a:rect l="l" t="t" r="r" b="b"/>
              <a:pathLst>
                <a:path w="2096" h="2095" fill="none" extrusionOk="0">
                  <a:moveTo>
                    <a:pt x="1" y="1048"/>
                  </a:moveTo>
                  <a:lnTo>
                    <a:pt x="1" y="1048"/>
                  </a:lnTo>
                  <a:lnTo>
                    <a:pt x="25" y="828"/>
                  </a:lnTo>
                  <a:lnTo>
                    <a:pt x="74" y="634"/>
                  </a:lnTo>
                  <a:lnTo>
                    <a:pt x="171" y="439"/>
                  </a:lnTo>
                  <a:lnTo>
                    <a:pt x="317" y="293"/>
                  </a:lnTo>
                  <a:lnTo>
                    <a:pt x="463"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3" y="1900"/>
                  </a:lnTo>
                  <a:lnTo>
                    <a:pt x="317" y="1778"/>
                  </a:lnTo>
                  <a:lnTo>
                    <a:pt x="171" y="1632"/>
                  </a:lnTo>
                  <a:lnTo>
                    <a:pt x="74" y="1437"/>
                  </a:lnTo>
                  <a:lnTo>
                    <a:pt x="25" y="1242"/>
                  </a:lnTo>
                  <a:lnTo>
                    <a:pt x="1" y="1048"/>
                  </a:lnTo>
                  <a:lnTo>
                    <a:pt x="1" y="104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55"/>
            <p:cNvSpPr/>
            <p:nvPr/>
          </p:nvSpPr>
          <p:spPr>
            <a:xfrm>
              <a:off x="2035100" y="3983300"/>
              <a:ext cx="52400" cy="52375"/>
            </a:xfrm>
            <a:custGeom>
              <a:avLst/>
              <a:gdLst/>
              <a:ahLst/>
              <a:cxnLst/>
              <a:rect l="l" t="t" r="r" b="b"/>
              <a:pathLst>
                <a:path w="2096" h="2095" fill="none" extrusionOk="0">
                  <a:moveTo>
                    <a:pt x="1" y="1048"/>
                  </a:moveTo>
                  <a:lnTo>
                    <a:pt x="1" y="1048"/>
                  </a:lnTo>
                  <a:lnTo>
                    <a:pt x="25" y="828"/>
                  </a:lnTo>
                  <a:lnTo>
                    <a:pt x="74" y="634"/>
                  </a:lnTo>
                  <a:lnTo>
                    <a:pt x="171" y="439"/>
                  </a:lnTo>
                  <a:lnTo>
                    <a:pt x="317" y="293"/>
                  </a:lnTo>
                  <a:lnTo>
                    <a:pt x="464" y="171"/>
                  </a:lnTo>
                  <a:lnTo>
                    <a:pt x="634" y="73"/>
                  </a:lnTo>
                  <a:lnTo>
                    <a:pt x="829" y="0"/>
                  </a:lnTo>
                  <a:lnTo>
                    <a:pt x="1048" y="0"/>
                  </a:lnTo>
                  <a:lnTo>
                    <a:pt x="1048" y="0"/>
                  </a:lnTo>
                  <a:lnTo>
                    <a:pt x="1267" y="0"/>
                  </a:lnTo>
                  <a:lnTo>
                    <a:pt x="1462" y="73"/>
                  </a:lnTo>
                  <a:lnTo>
                    <a:pt x="1633" y="171"/>
                  </a:lnTo>
                  <a:lnTo>
                    <a:pt x="1779" y="293"/>
                  </a:lnTo>
                  <a:lnTo>
                    <a:pt x="1925" y="439"/>
                  </a:lnTo>
                  <a:lnTo>
                    <a:pt x="2022" y="634"/>
                  </a:lnTo>
                  <a:lnTo>
                    <a:pt x="2071" y="828"/>
                  </a:lnTo>
                  <a:lnTo>
                    <a:pt x="2095" y="1048"/>
                  </a:lnTo>
                  <a:lnTo>
                    <a:pt x="2095" y="1048"/>
                  </a:lnTo>
                  <a:lnTo>
                    <a:pt x="2071" y="1242"/>
                  </a:lnTo>
                  <a:lnTo>
                    <a:pt x="2022" y="1437"/>
                  </a:lnTo>
                  <a:lnTo>
                    <a:pt x="1925" y="1632"/>
                  </a:lnTo>
                  <a:lnTo>
                    <a:pt x="1779" y="1778"/>
                  </a:lnTo>
                  <a:lnTo>
                    <a:pt x="1633" y="1900"/>
                  </a:lnTo>
                  <a:lnTo>
                    <a:pt x="1462" y="1997"/>
                  </a:lnTo>
                  <a:lnTo>
                    <a:pt x="1267" y="2070"/>
                  </a:lnTo>
                  <a:lnTo>
                    <a:pt x="1048" y="2095"/>
                  </a:lnTo>
                  <a:lnTo>
                    <a:pt x="1048" y="2095"/>
                  </a:lnTo>
                  <a:lnTo>
                    <a:pt x="829" y="2070"/>
                  </a:lnTo>
                  <a:lnTo>
                    <a:pt x="634" y="1997"/>
                  </a:lnTo>
                  <a:lnTo>
                    <a:pt x="464" y="1900"/>
                  </a:lnTo>
                  <a:lnTo>
                    <a:pt x="317" y="1778"/>
                  </a:lnTo>
                  <a:lnTo>
                    <a:pt x="171" y="1632"/>
                  </a:lnTo>
                  <a:lnTo>
                    <a:pt x="74" y="1437"/>
                  </a:lnTo>
                  <a:lnTo>
                    <a:pt x="25" y="1242"/>
                  </a:lnTo>
                  <a:lnTo>
                    <a:pt x="1" y="1048"/>
                  </a:lnTo>
                  <a:lnTo>
                    <a:pt x="1" y="104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55"/>
            <p:cNvSpPr/>
            <p:nvPr/>
          </p:nvSpPr>
          <p:spPr>
            <a:xfrm>
              <a:off x="1923075" y="3694075"/>
              <a:ext cx="437200" cy="280100"/>
            </a:xfrm>
            <a:custGeom>
              <a:avLst/>
              <a:gdLst/>
              <a:ahLst/>
              <a:cxnLst/>
              <a:rect l="l" t="t" r="r" b="b"/>
              <a:pathLst>
                <a:path w="17488" h="11204" fill="none" extrusionOk="0">
                  <a:moveTo>
                    <a:pt x="14516" y="10912"/>
                  </a:moveTo>
                  <a:lnTo>
                    <a:pt x="5675" y="10912"/>
                  </a:lnTo>
                  <a:lnTo>
                    <a:pt x="6089" y="9889"/>
                  </a:lnTo>
                  <a:lnTo>
                    <a:pt x="6089" y="9889"/>
                  </a:lnTo>
                  <a:lnTo>
                    <a:pt x="6235" y="9913"/>
                  </a:lnTo>
                  <a:lnTo>
                    <a:pt x="6406" y="9913"/>
                  </a:lnTo>
                  <a:lnTo>
                    <a:pt x="13810" y="9231"/>
                  </a:lnTo>
                  <a:lnTo>
                    <a:pt x="13810" y="9231"/>
                  </a:lnTo>
                  <a:lnTo>
                    <a:pt x="13980" y="9207"/>
                  </a:lnTo>
                  <a:lnTo>
                    <a:pt x="14151" y="9134"/>
                  </a:lnTo>
                  <a:lnTo>
                    <a:pt x="14297" y="9061"/>
                  </a:lnTo>
                  <a:lnTo>
                    <a:pt x="14467" y="8963"/>
                  </a:lnTo>
                  <a:lnTo>
                    <a:pt x="14614" y="8866"/>
                  </a:lnTo>
                  <a:lnTo>
                    <a:pt x="14735" y="8744"/>
                  </a:lnTo>
                  <a:lnTo>
                    <a:pt x="14833" y="8598"/>
                  </a:lnTo>
                  <a:lnTo>
                    <a:pt x="14930" y="8452"/>
                  </a:lnTo>
                  <a:lnTo>
                    <a:pt x="17414" y="3142"/>
                  </a:lnTo>
                  <a:lnTo>
                    <a:pt x="17414" y="3142"/>
                  </a:lnTo>
                  <a:lnTo>
                    <a:pt x="17463" y="2996"/>
                  </a:lnTo>
                  <a:lnTo>
                    <a:pt x="17487" y="2875"/>
                  </a:lnTo>
                  <a:lnTo>
                    <a:pt x="17463" y="2753"/>
                  </a:lnTo>
                  <a:lnTo>
                    <a:pt x="17439" y="2631"/>
                  </a:lnTo>
                  <a:lnTo>
                    <a:pt x="17366" y="2558"/>
                  </a:lnTo>
                  <a:lnTo>
                    <a:pt x="17244" y="2485"/>
                  </a:lnTo>
                  <a:lnTo>
                    <a:pt x="17122" y="2436"/>
                  </a:lnTo>
                  <a:lnTo>
                    <a:pt x="16976" y="2412"/>
                  </a:lnTo>
                  <a:lnTo>
                    <a:pt x="4579" y="1998"/>
                  </a:lnTo>
                  <a:lnTo>
                    <a:pt x="4214" y="366"/>
                  </a:lnTo>
                  <a:lnTo>
                    <a:pt x="4214" y="366"/>
                  </a:lnTo>
                  <a:lnTo>
                    <a:pt x="4141" y="220"/>
                  </a:lnTo>
                  <a:lnTo>
                    <a:pt x="4043" y="98"/>
                  </a:lnTo>
                  <a:lnTo>
                    <a:pt x="3897" y="25"/>
                  </a:lnTo>
                  <a:lnTo>
                    <a:pt x="3727" y="1"/>
                  </a:lnTo>
                  <a:lnTo>
                    <a:pt x="488" y="1"/>
                  </a:lnTo>
                  <a:lnTo>
                    <a:pt x="488" y="1"/>
                  </a:lnTo>
                  <a:lnTo>
                    <a:pt x="390" y="1"/>
                  </a:lnTo>
                  <a:lnTo>
                    <a:pt x="293" y="25"/>
                  </a:lnTo>
                  <a:lnTo>
                    <a:pt x="220" y="74"/>
                  </a:lnTo>
                  <a:lnTo>
                    <a:pt x="147" y="122"/>
                  </a:lnTo>
                  <a:lnTo>
                    <a:pt x="74" y="196"/>
                  </a:lnTo>
                  <a:lnTo>
                    <a:pt x="25" y="293"/>
                  </a:lnTo>
                  <a:lnTo>
                    <a:pt x="1" y="366"/>
                  </a:lnTo>
                  <a:lnTo>
                    <a:pt x="1" y="488"/>
                  </a:lnTo>
                  <a:lnTo>
                    <a:pt x="1" y="488"/>
                  </a:lnTo>
                  <a:lnTo>
                    <a:pt x="1" y="585"/>
                  </a:lnTo>
                  <a:lnTo>
                    <a:pt x="25" y="658"/>
                  </a:lnTo>
                  <a:lnTo>
                    <a:pt x="74" y="756"/>
                  </a:lnTo>
                  <a:lnTo>
                    <a:pt x="147" y="829"/>
                  </a:lnTo>
                  <a:lnTo>
                    <a:pt x="220" y="877"/>
                  </a:lnTo>
                  <a:lnTo>
                    <a:pt x="293" y="926"/>
                  </a:lnTo>
                  <a:lnTo>
                    <a:pt x="390" y="951"/>
                  </a:lnTo>
                  <a:lnTo>
                    <a:pt x="488" y="975"/>
                  </a:lnTo>
                  <a:lnTo>
                    <a:pt x="3337" y="975"/>
                  </a:lnTo>
                  <a:lnTo>
                    <a:pt x="5286" y="9256"/>
                  </a:lnTo>
                  <a:lnTo>
                    <a:pt x="4506" y="1120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55"/>
            <p:cNvSpPr/>
            <p:nvPr/>
          </p:nvSpPr>
          <p:spPr>
            <a:xfrm>
              <a:off x="2261000" y="3781750"/>
              <a:ext cx="48725" cy="108400"/>
            </a:xfrm>
            <a:custGeom>
              <a:avLst/>
              <a:gdLst/>
              <a:ahLst/>
              <a:cxnLst/>
              <a:rect l="l" t="t" r="r" b="b"/>
              <a:pathLst>
                <a:path w="1949" h="4336" fill="none" extrusionOk="0">
                  <a:moveTo>
                    <a:pt x="1" y="4336"/>
                  </a:moveTo>
                  <a:lnTo>
                    <a:pt x="1949"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55"/>
            <p:cNvSpPr/>
            <p:nvPr/>
          </p:nvSpPr>
          <p:spPr>
            <a:xfrm>
              <a:off x="2225675" y="3780550"/>
              <a:ext cx="32300" cy="113875"/>
            </a:xfrm>
            <a:custGeom>
              <a:avLst/>
              <a:gdLst/>
              <a:ahLst/>
              <a:cxnLst/>
              <a:rect l="l" t="t" r="r" b="b"/>
              <a:pathLst>
                <a:path w="1292" h="4555" fill="none" extrusionOk="0">
                  <a:moveTo>
                    <a:pt x="1" y="4554"/>
                  </a:moveTo>
                  <a:lnTo>
                    <a:pt x="1292"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55"/>
            <p:cNvSpPr/>
            <p:nvPr/>
          </p:nvSpPr>
          <p:spPr>
            <a:xfrm>
              <a:off x="2190375" y="3779325"/>
              <a:ext cx="15850" cy="119350"/>
            </a:xfrm>
            <a:custGeom>
              <a:avLst/>
              <a:gdLst/>
              <a:ahLst/>
              <a:cxnLst/>
              <a:rect l="l" t="t" r="r" b="b"/>
              <a:pathLst>
                <a:path w="634" h="4774" fill="none" extrusionOk="0">
                  <a:moveTo>
                    <a:pt x="0" y="4774"/>
                  </a:moveTo>
                  <a:lnTo>
                    <a:pt x="63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55"/>
            <p:cNvSpPr/>
            <p:nvPr/>
          </p:nvSpPr>
          <p:spPr>
            <a:xfrm>
              <a:off x="2154450" y="3777500"/>
              <a:ext cx="1250" cy="126050"/>
            </a:xfrm>
            <a:custGeom>
              <a:avLst/>
              <a:gdLst/>
              <a:ahLst/>
              <a:cxnLst/>
              <a:rect l="l" t="t" r="r" b="b"/>
              <a:pathLst>
                <a:path w="50" h="5042" fill="none" extrusionOk="0">
                  <a:moveTo>
                    <a:pt x="49" y="5042"/>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55"/>
            <p:cNvSpPr/>
            <p:nvPr/>
          </p:nvSpPr>
          <p:spPr>
            <a:xfrm>
              <a:off x="2103300" y="3776275"/>
              <a:ext cx="17075" cy="131550"/>
            </a:xfrm>
            <a:custGeom>
              <a:avLst/>
              <a:gdLst/>
              <a:ahLst/>
              <a:cxnLst/>
              <a:rect l="l" t="t" r="r" b="b"/>
              <a:pathLst>
                <a:path w="683" h="5262" fill="none" extrusionOk="0">
                  <a:moveTo>
                    <a:pt x="683" y="526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55"/>
            <p:cNvSpPr/>
            <p:nvPr/>
          </p:nvSpPr>
          <p:spPr>
            <a:xfrm>
              <a:off x="2051550" y="3775050"/>
              <a:ext cx="34125" cy="137025"/>
            </a:xfrm>
            <a:custGeom>
              <a:avLst/>
              <a:gdLst/>
              <a:ahLst/>
              <a:cxnLst/>
              <a:rect l="l" t="t" r="r" b="b"/>
              <a:pathLst>
                <a:path w="1365" h="5481" fill="none" extrusionOk="0">
                  <a:moveTo>
                    <a:pt x="1364" y="548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1" name="Google Shape;1141;p55"/>
          <p:cNvGrpSpPr/>
          <p:nvPr/>
        </p:nvGrpSpPr>
        <p:grpSpPr>
          <a:xfrm>
            <a:off x="2133642" y="3162209"/>
            <a:ext cx="326307" cy="267904"/>
            <a:chOff x="2599525" y="3688600"/>
            <a:chExt cx="428675" cy="351950"/>
          </a:xfrm>
        </p:grpSpPr>
        <p:sp>
          <p:nvSpPr>
            <p:cNvPr id="1142" name="Google Shape;1142;p55"/>
            <p:cNvSpPr/>
            <p:nvPr/>
          </p:nvSpPr>
          <p:spPr>
            <a:xfrm>
              <a:off x="2599525" y="3688600"/>
              <a:ext cx="428675" cy="168675"/>
            </a:xfrm>
            <a:custGeom>
              <a:avLst/>
              <a:gdLst/>
              <a:ahLst/>
              <a:cxnLst/>
              <a:rect l="l" t="t" r="r" b="b"/>
              <a:pathLst>
                <a:path w="17147" h="6747" fill="none" extrusionOk="0">
                  <a:moveTo>
                    <a:pt x="16660" y="1876"/>
                  </a:moveTo>
                  <a:lnTo>
                    <a:pt x="11594" y="1876"/>
                  </a:lnTo>
                  <a:lnTo>
                    <a:pt x="11594" y="1462"/>
                  </a:lnTo>
                  <a:lnTo>
                    <a:pt x="11594" y="1462"/>
                  </a:lnTo>
                  <a:lnTo>
                    <a:pt x="11594" y="1316"/>
                  </a:lnTo>
                  <a:lnTo>
                    <a:pt x="11569" y="1170"/>
                  </a:lnTo>
                  <a:lnTo>
                    <a:pt x="11472" y="902"/>
                  </a:lnTo>
                  <a:lnTo>
                    <a:pt x="11350" y="658"/>
                  </a:lnTo>
                  <a:lnTo>
                    <a:pt x="11155" y="439"/>
                  </a:lnTo>
                  <a:lnTo>
                    <a:pt x="10961" y="268"/>
                  </a:lnTo>
                  <a:lnTo>
                    <a:pt x="10693" y="122"/>
                  </a:lnTo>
                  <a:lnTo>
                    <a:pt x="10425" y="49"/>
                  </a:lnTo>
                  <a:lnTo>
                    <a:pt x="10279" y="25"/>
                  </a:lnTo>
                  <a:lnTo>
                    <a:pt x="10133" y="1"/>
                  </a:lnTo>
                  <a:lnTo>
                    <a:pt x="7015" y="1"/>
                  </a:lnTo>
                  <a:lnTo>
                    <a:pt x="7015" y="1"/>
                  </a:lnTo>
                  <a:lnTo>
                    <a:pt x="6869" y="25"/>
                  </a:lnTo>
                  <a:lnTo>
                    <a:pt x="6723" y="49"/>
                  </a:lnTo>
                  <a:lnTo>
                    <a:pt x="6455" y="122"/>
                  </a:lnTo>
                  <a:lnTo>
                    <a:pt x="6187" y="268"/>
                  </a:lnTo>
                  <a:lnTo>
                    <a:pt x="5992" y="439"/>
                  </a:lnTo>
                  <a:lnTo>
                    <a:pt x="5797" y="658"/>
                  </a:lnTo>
                  <a:lnTo>
                    <a:pt x="5676" y="902"/>
                  </a:lnTo>
                  <a:lnTo>
                    <a:pt x="5578" y="1170"/>
                  </a:lnTo>
                  <a:lnTo>
                    <a:pt x="5554" y="1316"/>
                  </a:lnTo>
                  <a:lnTo>
                    <a:pt x="5554" y="1462"/>
                  </a:lnTo>
                  <a:lnTo>
                    <a:pt x="5554" y="1876"/>
                  </a:lnTo>
                  <a:lnTo>
                    <a:pt x="488" y="1876"/>
                  </a:lnTo>
                  <a:lnTo>
                    <a:pt x="488" y="1876"/>
                  </a:lnTo>
                  <a:lnTo>
                    <a:pt x="391" y="1876"/>
                  </a:lnTo>
                  <a:lnTo>
                    <a:pt x="293" y="1900"/>
                  </a:lnTo>
                  <a:lnTo>
                    <a:pt x="220" y="1949"/>
                  </a:lnTo>
                  <a:lnTo>
                    <a:pt x="147" y="2022"/>
                  </a:lnTo>
                  <a:lnTo>
                    <a:pt x="74" y="2071"/>
                  </a:lnTo>
                  <a:lnTo>
                    <a:pt x="50" y="2168"/>
                  </a:lnTo>
                  <a:lnTo>
                    <a:pt x="1" y="2266"/>
                  </a:lnTo>
                  <a:lnTo>
                    <a:pt x="1" y="2363"/>
                  </a:lnTo>
                  <a:lnTo>
                    <a:pt x="1" y="5773"/>
                  </a:lnTo>
                  <a:lnTo>
                    <a:pt x="1" y="5773"/>
                  </a:lnTo>
                  <a:lnTo>
                    <a:pt x="25" y="5967"/>
                  </a:lnTo>
                  <a:lnTo>
                    <a:pt x="74" y="6138"/>
                  </a:lnTo>
                  <a:lnTo>
                    <a:pt x="171" y="6308"/>
                  </a:lnTo>
                  <a:lnTo>
                    <a:pt x="293" y="6455"/>
                  </a:lnTo>
                  <a:lnTo>
                    <a:pt x="439" y="6576"/>
                  </a:lnTo>
                  <a:lnTo>
                    <a:pt x="585" y="6674"/>
                  </a:lnTo>
                  <a:lnTo>
                    <a:pt x="780" y="6722"/>
                  </a:lnTo>
                  <a:lnTo>
                    <a:pt x="975" y="6747"/>
                  </a:lnTo>
                  <a:lnTo>
                    <a:pt x="7721" y="6747"/>
                  </a:lnTo>
                  <a:lnTo>
                    <a:pt x="7721" y="6138"/>
                  </a:lnTo>
                  <a:lnTo>
                    <a:pt x="7721" y="6138"/>
                  </a:lnTo>
                  <a:lnTo>
                    <a:pt x="7746" y="6041"/>
                  </a:lnTo>
                  <a:lnTo>
                    <a:pt x="7770" y="5967"/>
                  </a:lnTo>
                  <a:lnTo>
                    <a:pt x="7819" y="5870"/>
                  </a:lnTo>
                  <a:lnTo>
                    <a:pt x="7868" y="5797"/>
                  </a:lnTo>
                  <a:lnTo>
                    <a:pt x="7941" y="5748"/>
                  </a:lnTo>
                  <a:lnTo>
                    <a:pt x="8038" y="5700"/>
                  </a:lnTo>
                  <a:lnTo>
                    <a:pt x="8111" y="5675"/>
                  </a:lnTo>
                  <a:lnTo>
                    <a:pt x="8209" y="5651"/>
                  </a:lnTo>
                  <a:lnTo>
                    <a:pt x="8939" y="5651"/>
                  </a:lnTo>
                  <a:lnTo>
                    <a:pt x="8939" y="5651"/>
                  </a:lnTo>
                  <a:lnTo>
                    <a:pt x="9037" y="5675"/>
                  </a:lnTo>
                  <a:lnTo>
                    <a:pt x="9110" y="5700"/>
                  </a:lnTo>
                  <a:lnTo>
                    <a:pt x="9207" y="5748"/>
                  </a:lnTo>
                  <a:lnTo>
                    <a:pt x="9280" y="5797"/>
                  </a:lnTo>
                  <a:lnTo>
                    <a:pt x="9329" y="5870"/>
                  </a:lnTo>
                  <a:lnTo>
                    <a:pt x="9378" y="5967"/>
                  </a:lnTo>
                  <a:lnTo>
                    <a:pt x="9402" y="6041"/>
                  </a:lnTo>
                  <a:lnTo>
                    <a:pt x="9426" y="6138"/>
                  </a:lnTo>
                  <a:lnTo>
                    <a:pt x="9426" y="6747"/>
                  </a:lnTo>
                  <a:lnTo>
                    <a:pt x="16173" y="6747"/>
                  </a:lnTo>
                  <a:lnTo>
                    <a:pt x="16173" y="6747"/>
                  </a:lnTo>
                  <a:lnTo>
                    <a:pt x="16367" y="6722"/>
                  </a:lnTo>
                  <a:lnTo>
                    <a:pt x="16562" y="6674"/>
                  </a:lnTo>
                  <a:lnTo>
                    <a:pt x="16708" y="6576"/>
                  </a:lnTo>
                  <a:lnTo>
                    <a:pt x="16855" y="6455"/>
                  </a:lnTo>
                  <a:lnTo>
                    <a:pt x="16976" y="6308"/>
                  </a:lnTo>
                  <a:lnTo>
                    <a:pt x="17074" y="6138"/>
                  </a:lnTo>
                  <a:lnTo>
                    <a:pt x="17122" y="5967"/>
                  </a:lnTo>
                  <a:lnTo>
                    <a:pt x="17147" y="5773"/>
                  </a:lnTo>
                  <a:lnTo>
                    <a:pt x="17147" y="2363"/>
                  </a:lnTo>
                  <a:lnTo>
                    <a:pt x="17147" y="2363"/>
                  </a:lnTo>
                  <a:lnTo>
                    <a:pt x="17147" y="2266"/>
                  </a:lnTo>
                  <a:lnTo>
                    <a:pt x="17098" y="2168"/>
                  </a:lnTo>
                  <a:lnTo>
                    <a:pt x="17074" y="2071"/>
                  </a:lnTo>
                  <a:lnTo>
                    <a:pt x="17001" y="2022"/>
                  </a:lnTo>
                  <a:lnTo>
                    <a:pt x="16928" y="1949"/>
                  </a:lnTo>
                  <a:lnTo>
                    <a:pt x="16855" y="1900"/>
                  </a:lnTo>
                  <a:lnTo>
                    <a:pt x="16757" y="1876"/>
                  </a:lnTo>
                  <a:lnTo>
                    <a:pt x="16660" y="1876"/>
                  </a:lnTo>
                  <a:lnTo>
                    <a:pt x="16660" y="1876"/>
                  </a:lnTo>
                  <a:close/>
                  <a:moveTo>
                    <a:pt x="10620" y="1876"/>
                  </a:moveTo>
                  <a:lnTo>
                    <a:pt x="6528" y="1876"/>
                  </a:lnTo>
                  <a:lnTo>
                    <a:pt x="6528" y="1462"/>
                  </a:lnTo>
                  <a:lnTo>
                    <a:pt x="6528" y="1462"/>
                  </a:lnTo>
                  <a:lnTo>
                    <a:pt x="6528" y="1364"/>
                  </a:lnTo>
                  <a:lnTo>
                    <a:pt x="6577" y="1291"/>
                  </a:lnTo>
                  <a:lnTo>
                    <a:pt x="6601" y="1194"/>
                  </a:lnTo>
                  <a:lnTo>
                    <a:pt x="6674" y="1121"/>
                  </a:lnTo>
                  <a:lnTo>
                    <a:pt x="6747" y="1072"/>
                  </a:lnTo>
                  <a:lnTo>
                    <a:pt x="6820" y="1023"/>
                  </a:lnTo>
                  <a:lnTo>
                    <a:pt x="6918" y="999"/>
                  </a:lnTo>
                  <a:lnTo>
                    <a:pt x="7015" y="975"/>
                  </a:lnTo>
                  <a:lnTo>
                    <a:pt x="10133" y="975"/>
                  </a:lnTo>
                  <a:lnTo>
                    <a:pt x="10133" y="975"/>
                  </a:lnTo>
                  <a:lnTo>
                    <a:pt x="10230" y="999"/>
                  </a:lnTo>
                  <a:lnTo>
                    <a:pt x="10327" y="1023"/>
                  </a:lnTo>
                  <a:lnTo>
                    <a:pt x="10400" y="1072"/>
                  </a:lnTo>
                  <a:lnTo>
                    <a:pt x="10474" y="1121"/>
                  </a:lnTo>
                  <a:lnTo>
                    <a:pt x="10547" y="1194"/>
                  </a:lnTo>
                  <a:lnTo>
                    <a:pt x="10571" y="1291"/>
                  </a:lnTo>
                  <a:lnTo>
                    <a:pt x="10620" y="1364"/>
                  </a:lnTo>
                  <a:lnTo>
                    <a:pt x="10620" y="1462"/>
                  </a:lnTo>
                  <a:lnTo>
                    <a:pt x="10620" y="187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55"/>
            <p:cNvSpPr/>
            <p:nvPr/>
          </p:nvSpPr>
          <p:spPr>
            <a:xfrm>
              <a:off x="2792550" y="3862125"/>
              <a:ext cx="42650" cy="23775"/>
            </a:xfrm>
            <a:custGeom>
              <a:avLst/>
              <a:gdLst/>
              <a:ahLst/>
              <a:cxnLst/>
              <a:rect l="l" t="t" r="r" b="b"/>
              <a:pathLst>
                <a:path w="1706" h="951" fill="none" extrusionOk="0">
                  <a:moveTo>
                    <a:pt x="1705" y="1"/>
                  </a:moveTo>
                  <a:lnTo>
                    <a:pt x="1705" y="463"/>
                  </a:lnTo>
                  <a:lnTo>
                    <a:pt x="1705" y="463"/>
                  </a:lnTo>
                  <a:lnTo>
                    <a:pt x="1681" y="561"/>
                  </a:lnTo>
                  <a:lnTo>
                    <a:pt x="1657" y="658"/>
                  </a:lnTo>
                  <a:lnTo>
                    <a:pt x="1608" y="756"/>
                  </a:lnTo>
                  <a:lnTo>
                    <a:pt x="1559" y="804"/>
                  </a:lnTo>
                  <a:lnTo>
                    <a:pt x="1486" y="877"/>
                  </a:lnTo>
                  <a:lnTo>
                    <a:pt x="1389" y="926"/>
                  </a:lnTo>
                  <a:lnTo>
                    <a:pt x="1316" y="951"/>
                  </a:lnTo>
                  <a:lnTo>
                    <a:pt x="1218" y="951"/>
                  </a:lnTo>
                  <a:lnTo>
                    <a:pt x="488" y="951"/>
                  </a:lnTo>
                  <a:lnTo>
                    <a:pt x="488" y="951"/>
                  </a:lnTo>
                  <a:lnTo>
                    <a:pt x="390" y="951"/>
                  </a:lnTo>
                  <a:lnTo>
                    <a:pt x="317" y="926"/>
                  </a:lnTo>
                  <a:lnTo>
                    <a:pt x="220" y="877"/>
                  </a:lnTo>
                  <a:lnTo>
                    <a:pt x="147" y="804"/>
                  </a:lnTo>
                  <a:lnTo>
                    <a:pt x="98" y="756"/>
                  </a:lnTo>
                  <a:lnTo>
                    <a:pt x="49" y="658"/>
                  </a:lnTo>
                  <a:lnTo>
                    <a:pt x="25" y="561"/>
                  </a:lnTo>
                  <a:lnTo>
                    <a:pt x="0" y="463"/>
                  </a:ln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55"/>
            <p:cNvSpPr/>
            <p:nvPr/>
          </p:nvSpPr>
          <p:spPr>
            <a:xfrm>
              <a:off x="2599525" y="3852375"/>
              <a:ext cx="428675" cy="188175"/>
            </a:xfrm>
            <a:custGeom>
              <a:avLst/>
              <a:gdLst/>
              <a:ahLst/>
              <a:cxnLst/>
              <a:rect l="l" t="t" r="r" b="b"/>
              <a:pathLst>
                <a:path w="17147" h="7527" fill="none" extrusionOk="0">
                  <a:moveTo>
                    <a:pt x="1" y="1"/>
                  </a:moveTo>
                  <a:lnTo>
                    <a:pt x="1" y="7040"/>
                  </a:lnTo>
                  <a:lnTo>
                    <a:pt x="1" y="7040"/>
                  </a:lnTo>
                  <a:lnTo>
                    <a:pt x="1" y="7137"/>
                  </a:lnTo>
                  <a:lnTo>
                    <a:pt x="50" y="7210"/>
                  </a:lnTo>
                  <a:lnTo>
                    <a:pt x="74" y="7307"/>
                  </a:lnTo>
                  <a:lnTo>
                    <a:pt x="147" y="7381"/>
                  </a:lnTo>
                  <a:lnTo>
                    <a:pt x="220" y="7429"/>
                  </a:lnTo>
                  <a:lnTo>
                    <a:pt x="293" y="7478"/>
                  </a:lnTo>
                  <a:lnTo>
                    <a:pt x="391" y="7502"/>
                  </a:lnTo>
                  <a:lnTo>
                    <a:pt x="488" y="7527"/>
                  </a:lnTo>
                  <a:lnTo>
                    <a:pt x="16660" y="7527"/>
                  </a:lnTo>
                  <a:lnTo>
                    <a:pt x="16660" y="7527"/>
                  </a:lnTo>
                  <a:lnTo>
                    <a:pt x="16757" y="7502"/>
                  </a:lnTo>
                  <a:lnTo>
                    <a:pt x="16855" y="7478"/>
                  </a:lnTo>
                  <a:lnTo>
                    <a:pt x="16928" y="7429"/>
                  </a:lnTo>
                  <a:lnTo>
                    <a:pt x="17001" y="7381"/>
                  </a:lnTo>
                  <a:lnTo>
                    <a:pt x="17074" y="7307"/>
                  </a:lnTo>
                  <a:lnTo>
                    <a:pt x="17098" y="7210"/>
                  </a:lnTo>
                  <a:lnTo>
                    <a:pt x="17147" y="7137"/>
                  </a:lnTo>
                  <a:lnTo>
                    <a:pt x="17147" y="7040"/>
                  </a:lnTo>
                  <a:lnTo>
                    <a:pt x="17147"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5" name="Google Shape;1145;p55"/>
          <p:cNvGrpSpPr/>
          <p:nvPr/>
        </p:nvGrpSpPr>
        <p:grpSpPr>
          <a:xfrm>
            <a:off x="2661078" y="3143673"/>
            <a:ext cx="302215" cy="298029"/>
            <a:chOff x="3292425" y="3664250"/>
            <a:chExt cx="397025" cy="391525"/>
          </a:xfrm>
        </p:grpSpPr>
        <p:sp>
          <p:nvSpPr>
            <p:cNvPr id="1146" name="Google Shape;1146;p55"/>
            <p:cNvSpPr/>
            <p:nvPr/>
          </p:nvSpPr>
          <p:spPr>
            <a:xfrm>
              <a:off x="3292425" y="3680675"/>
              <a:ext cx="375100" cy="375100"/>
            </a:xfrm>
            <a:custGeom>
              <a:avLst/>
              <a:gdLst/>
              <a:ahLst/>
              <a:cxnLst/>
              <a:rect l="l" t="t" r="r" b="b"/>
              <a:pathLst>
                <a:path w="15004" h="15004" fill="none" extrusionOk="0">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55"/>
            <p:cNvSpPr/>
            <p:nvPr/>
          </p:nvSpPr>
          <p:spPr>
            <a:xfrm>
              <a:off x="3504325" y="3664250"/>
              <a:ext cx="131525" cy="153450"/>
            </a:xfrm>
            <a:custGeom>
              <a:avLst/>
              <a:gdLst/>
              <a:ahLst/>
              <a:cxnLst/>
              <a:rect l="l" t="t" r="r" b="b"/>
              <a:pathLst>
                <a:path w="5261" h="6138" fill="none" extrusionOk="0">
                  <a:moveTo>
                    <a:pt x="0" y="0"/>
                  </a:moveTo>
                  <a:lnTo>
                    <a:pt x="0" y="0"/>
                  </a:lnTo>
                  <a:lnTo>
                    <a:pt x="390" y="25"/>
                  </a:lnTo>
                  <a:lnTo>
                    <a:pt x="780" y="98"/>
                  </a:lnTo>
                  <a:lnTo>
                    <a:pt x="1169" y="171"/>
                  </a:lnTo>
                  <a:lnTo>
                    <a:pt x="1559" y="268"/>
                  </a:lnTo>
                  <a:lnTo>
                    <a:pt x="1924" y="414"/>
                  </a:lnTo>
                  <a:lnTo>
                    <a:pt x="2314" y="560"/>
                  </a:lnTo>
                  <a:lnTo>
                    <a:pt x="2655" y="731"/>
                  </a:lnTo>
                  <a:lnTo>
                    <a:pt x="3020" y="901"/>
                  </a:lnTo>
                  <a:lnTo>
                    <a:pt x="3020" y="901"/>
                  </a:lnTo>
                  <a:lnTo>
                    <a:pt x="3337" y="1121"/>
                  </a:lnTo>
                  <a:lnTo>
                    <a:pt x="3654" y="1340"/>
                  </a:lnTo>
                  <a:lnTo>
                    <a:pt x="3946" y="1559"/>
                  </a:lnTo>
                  <a:lnTo>
                    <a:pt x="4238" y="1803"/>
                  </a:lnTo>
                  <a:lnTo>
                    <a:pt x="4530" y="2070"/>
                  </a:lnTo>
                  <a:lnTo>
                    <a:pt x="4774" y="2363"/>
                  </a:lnTo>
                  <a:lnTo>
                    <a:pt x="5017" y="2655"/>
                  </a:lnTo>
                  <a:lnTo>
                    <a:pt x="5261" y="2972"/>
                  </a:lnTo>
                  <a:lnTo>
                    <a:pt x="0" y="6138"/>
                  </a:lnTo>
                  <a:lnTo>
                    <a:pt x="0"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55"/>
            <p:cNvSpPr/>
            <p:nvPr/>
          </p:nvSpPr>
          <p:spPr>
            <a:xfrm>
              <a:off x="3501875" y="3749500"/>
              <a:ext cx="187575" cy="96825"/>
            </a:xfrm>
            <a:custGeom>
              <a:avLst/>
              <a:gdLst/>
              <a:ahLst/>
              <a:cxnLst/>
              <a:rect l="l" t="t" r="r" b="b"/>
              <a:pathLst>
                <a:path w="7503" h="3873" fill="none" extrusionOk="0">
                  <a:moveTo>
                    <a:pt x="6431" y="0"/>
                  </a:moveTo>
                  <a:lnTo>
                    <a:pt x="1" y="3872"/>
                  </a:lnTo>
                  <a:lnTo>
                    <a:pt x="7502" y="3872"/>
                  </a:lnTo>
                  <a:lnTo>
                    <a:pt x="7502" y="3872"/>
                  </a:lnTo>
                  <a:lnTo>
                    <a:pt x="7478" y="3337"/>
                  </a:lnTo>
                  <a:lnTo>
                    <a:pt x="7429" y="2825"/>
                  </a:lnTo>
                  <a:lnTo>
                    <a:pt x="7332" y="2314"/>
                  </a:lnTo>
                  <a:lnTo>
                    <a:pt x="7210" y="1827"/>
                  </a:lnTo>
                  <a:lnTo>
                    <a:pt x="7064" y="1340"/>
                  </a:lnTo>
                  <a:lnTo>
                    <a:pt x="6893" y="877"/>
                  </a:lnTo>
                  <a:lnTo>
                    <a:pt x="6674" y="438"/>
                  </a:lnTo>
                  <a:lnTo>
                    <a:pt x="6431" y="0"/>
                  </a:lnTo>
                  <a:lnTo>
                    <a:pt x="6431"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9" name="Google Shape;1149;p55"/>
          <p:cNvGrpSpPr/>
          <p:nvPr/>
        </p:nvGrpSpPr>
        <p:grpSpPr>
          <a:xfrm>
            <a:off x="3148189" y="3182133"/>
            <a:ext cx="334662" cy="242880"/>
            <a:chOff x="3932350" y="3714775"/>
            <a:chExt cx="439650" cy="319075"/>
          </a:xfrm>
        </p:grpSpPr>
        <p:sp>
          <p:nvSpPr>
            <p:cNvPr id="1150" name="Google Shape;1150;p55"/>
            <p:cNvSpPr/>
            <p:nvPr/>
          </p:nvSpPr>
          <p:spPr>
            <a:xfrm>
              <a:off x="3932350" y="3714775"/>
              <a:ext cx="439650" cy="319075"/>
            </a:xfrm>
            <a:custGeom>
              <a:avLst/>
              <a:gdLst/>
              <a:ahLst/>
              <a:cxnLst/>
              <a:rect l="l" t="t" r="r" b="b"/>
              <a:pathLst>
                <a:path w="17586" h="12763" fill="none" extrusionOk="0">
                  <a:moveTo>
                    <a:pt x="1" y="1"/>
                  </a:moveTo>
                  <a:lnTo>
                    <a:pt x="1" y="12276"/>
                  </a:lnTo>
                  <a:lnTo>
                    <a:pt x="1" y="12276"/>
                  </a:lnTo>
                  <a:lnTo>
                    <a:pt x="1" y="12373"/>
                  </a:lnTo>
                  <a:lnTo>
                    <a:pt x="25" y="12471"/>
                  </a:lnTo>
                  <a:lnTo>
                    <a:pt x="74" y="12544"/>
                  </a:lnTo>
                  <a:lnTo>
                    <a:pt x="123" y="12617"/>
                  </a:lnTo>
                  <a:lnTo>
                    <a:pt x="196" y="12690"/>
                  </a:lnTo>
                  <a:lnTo>
                    <a:pt x="293" y="12714"/>
                  </a:lnTo>
                  <a:lnTo>
                    <a:pt x="366" y="12763"/>
                  </a:lnTo>
                  <a:lnTo>
                    <a:pt x="488" y="12763"/>
                  </a:lnTo>
                  <a:lnTo>
                    <a:pt x="17585" y="127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55"/>
            <p:cNvSpPr/>
            <p:nvPr/>
          </p:nvSpPr>
          <p:spPr>
            <a:xfrm>
              <a:off x="3970100" y="3862750"/>
              <a:ext cx="77350" cy="132750"/>
            </a:xfrm>
            <a:custGeom>
              <a:avLst/>
              <a:gdLst/>
              <a:ahLst/>
              <a:cxnLst/>
              <a:rect l="l" t="t" r="r" b="b"/>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55"/>
            <p:cNvSpPr/>
            <p:nvPr/>
          </p:nvSpPr>
          <p:spPr>
            <a:xfrm>
              <a:off x="4278800" y="3862750"/>
              <a:ext cx="77350" cy="132750"/>
            </a:xfrm>
            <a:custGeom>
              <a:avLst/>
              <a:gdLst/>
              <a:ahLst/>
              <a:cxnLst/>
              <a:rect l="l" t="t" r="r" b="b"/>
              <a:pathLst>
                <a:path w="3094" h="5310" fill="none" extrusionOk="0">
                  <a:moveTo>
                    <a:pt x="3094" y="530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0" y="24"/>
                  </a:lnTo>
                  <a:lnTo>
                    <a:pt x="293" y="49"/>
                  </a:lnTo>
                  <a:lnTo>
                    <a:pt x="220" y="97"/>
                  </a:lnTo>
                  <a:lnTo>
                    <a:pt x="147" y="146"/>
                  </a:lnTo>
                  <a:lnTo>
                    <a:pt x="74" y="219"/>
                  </a:lnTo>
                  <a:lnTo>
                    <a:pt x="50" y="292"/>
                  </a:lnTo>
                  <a:lnTo>
                    <a:pt x="1" y="390"/>
                  </a:lnTo>
                  <a:lnTo>
                    <a:pt x="1" y="487"/>
                  </a:lnTo>
                  <a:lnTo>
                    <a:pt x="1" y="5309"/>
                  </a:lnTo>
                  <a:lnTo>
                    <a:pt x="3094" y="530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55"/>
            <p:cNvSpPr/>
            <p:nvPr/>
          </p:nvSpPr>
          <p:spPr>
            <a:xfrm>
              <a:off x="4073000" y="3716600"/>
              <a:ext cx="77350" cy="278900"/>
            </a:xfrm>
            <a:custGeom>
              <a:avLst/>
              <a:gdLst/>
              <a:ahLst/>
              <a:cxnLst/>
              <a:rect l="l" t="t" r="r" b="b"/>
              <a:pathLst>
                <a:path w="3094" h="11156" fill="none" extrusionOk="0">
                  <a:moveTo>
                    <a:pt x="3094" y="11155"/>
                  </a:moveTo>
                  <a:lnTo>
                    <a:pt x="3094" y="488"/>
                  </a:lnTo>
                  <a:lnTo>
                    <a:pt x="3094" y="488"/>
                  </a:lnTo>
                  <a:lnTo>
                    <a:pt x="3094" y="391"/>
                  </a:lnTo>
                  <a:lnTo>
                    <a:pt x="3070" y="293"/>
                  </a:lnTo>
                  <a:lnTo>
                    <a:pt x="3021" y="220"/>
                  </a:lnTo>
                  <a:lnTo>
                    <a:pt x="2948" y="147"/>
                  </a:lnTo>
                  <a:lnTo>
                    <a:pt x="2899" y="98"/>
                  </a:lnTo>
                  <a:lnTo>
                    <a:pt x="2802" y="50"/>
                  </a:lnTo>
                  <a:lnTo>
                    <a:pt x="2704" y="25"/>
                  </a:lnTo>
                  <a:lnTo>
                    <a:pt x="2607" y="1"/>
                  </a:lnTo>
                  <a:lnTo>
                    <a:pt x="488" y="1"/>
                  </a:lnTo>
                  <a:lnTo>
                    <a:pt x="488" y="1"/>
                  </a:lnTo>
                  <a:lnTo>
                    <a:pt x="391" y="25"/>
                  </a:lnTo>
                  <a:lnTo>
                    <a:pt x="293" y="50"/>
                  </a:lnTo>
                  <a:lnTo>
                    <a:pt x="220" y="98"/>
                  </a:lnTo>
                  <a:lnTo>
                    <a:pt x="147" y="147"/>
                  </a:lnTo>
                  <a:lnTo>
                    <a:pt x="74" y="220"/>
                  </a:lnTo>
                  <a:lnTo>
                    <a:pt x="50" y="293"/>
                  </a:lnTo>
                  <a:lnTo>
                    <a:pt x="1" y="391"/>
                  </a:lnTo>
                  <a:lnTo>
                    <a:pt x="1" y="488"/>
                  </a:lnTo>
                  <a:lnTo>
                    <a:pt x="1" y="11155"/>
                  </a:lnTo>
                  <a:lnTo>
                    <a:pt x="3094" y="1115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55"/>
            <p:cNvSpPr/>
            <p:nvPr/>
          </p:nvSpPr>
          <p:spPr>
            <a:xfrm>
              <a:off x="4175900" y="3787250"/>
              <a:ext cx="77350" cy="208250"/>
            </a:xfrm>
            <a:custGeom>
              <a:avLst/>
              <a:gdLst/>
              <a:ahLst/>
              <a:cxnLst/>
              <a:rect l="l" t="t" r="r" b="b"/>
              <a:pathLst>
                <a:path w="3094" h="8330" fill="none" extrusionOk="0">
                  <a:moveTo>
                    <a:pt x="3094" y="8329"/>
                  </a:moveTo>
                  <a:lnTo>
                    <a:pt x="3094" y="487"/>
                  </a:lnTo>
                  <a:lnTo>
                    <a:pt x="3094" y="487"/>
                  </a:lnTo>
                  <a:lnTo>
                    <a:pt x="3094" y="390"/>
                  </a:lnTo>
                  <a:lnTo>
                    <a:pt x="3070" y="292"/>
                  </a:lnTo>
                  <a:lnTo>
                    <a:pt x="3021" y="219"/>
                  </a:lnTo>
                  <a:lnTo>
                    <a:pt x="2948" y="146"/>
                  </a:lnTo>
                  <a:lnTo>
                    <a:pt x="2899" y="97"/>
                  </a:lnTo>
                  <a:lnTo>
                    <a:pt x="2802" y="49"/>
                  </a:lnTo>
                  <a:lnTo>
                    <a:pt x="2704" y="24"/>
                  </a:lnTo>
                  <a:lnTo>
                    <a:pt x="2607" y="0"/>
                  </a:lnTo>
                  <a:lnTo>
                    <a:pt x="488" y="0"/>
                  </a:lnTo>
                  <a:lnTo>
                    <a:pt x="488" y="0"/>
                  </a:lnTo>
                  <a:lnTo>
                    <a:pt x="391" y="24"/>
                  </a:lnTo>
                  <a:lnTo>
                    <a:pt x="293" y="49"/>
                  </a:lnTo>
                  <a:lnTo>
                    <a:pt x="220" y="97"/>
                  </a:lnTo>
                  <a:lnTo>
                    <a:pt x="147" y="146"/>
                  </a:lnTo>
                  <a:lnTo>
                    <a:pt x="74" y="219"/>
                  </a:lnTo>
                  <a:lnTo>
                    <a:pt x="50" y="292"/>
                  </a:lnTo>
                  <a:lnTo>
                    <a:pt x="1" y="390"/>
                  </a:lnTo>
                  <a:lnTo>
                    <a:pt x="1" y="487"/>
                  </a:lnTo>
                  <a:lnTo>
                    <a:pt x="1" y="8329"/>
                  </a:lnTo>
                  <a:lnTo>
                    <a:pt x="3094" y="832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5" name="Google Shape;1155;p55"/>
          <p:cNvGrpSpPr/>
          <p:nvPr/>
        </p:nvGrpSpPr>
        <p:grpSpPr>
          <a:xfrm>
            <a:off x="3659867" y="3182133"/>
            <a:ext cx="334643" cy="242880"/>
            <a:chOff x="4604550" y="3714775"/>
            <a:chExt cx="439625" cy="319075"/>
          </a:xfrm>
        </p:grpSpPr>
        <p:sp>
          <p:nvSpPr>
            <p:cNvPr id="1156" name="Google Shape;1156;p55"/>
            <p:cNvSpPr/>
            <p:nvPr/>
          </p:nvSpPr>
          <p:spPr>
            <a:xfrm>
              <a:off x="4604550" y="3714775"/>
              <a:ext cx="439625" cy="319075"/>
            </a:xfrm>
            <a:custGeom>
              <a:avLst/>
              <a:gdLst/>
              <a:ahLst/>
              <a:cxnLst/>
              <a:rect l="l" t="t" r="r" b="b"/>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55"/>
            <p:cNvSpPr/>
            <p:nvPr/>
          </p:nvSpPr>
          <p:spPr>
            <a:xfrm>
              <a:off x="4647175" y="3761675"/>
              <a:ext cx="354400" cy="213725"/>
            </a:xfrm>
            <a:custGeom>
              <a:avLst/>
              <a:gdLst/>
              <a:ahLst/>
              <a:cxnLst/>
              <a:rect l="l" t="t" r="r" b="b"/>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8" name="Google Shape;1158;p55"/>
          <p:cNvGrpSpPr/>
          <p:nvPr/>
        </p:nvGrpSpPr>
        <p:grpSpPr>
          <a:xfrm>
            <a:off x="4183592" y="3157108"/>
            <a:ext cx="319818" cy="284137"/>
            <a:chOff x="5292575" y="3681900"/>
            <a:chExt cx="420150" cy="373275"/>
          </a:xfrm>
        </p:grpSpPr>
        <p:sp>
          <p:nvSpPr>
            <p:cNvPr id="1159" name="Google Shape;1159;p55"/>
            <p:cNvSpPr/>
            <p:nvPr/>
          </p:nvSpPr>
          <p:spPr>
            <a:xfrm>
              <a:off x="5292575" y="3706875"/>
              <a:ext cx="420150" cy="266700"/>
            </a:xfrm>
            <a:custGeom>
              <a:avLst/>
              <a:gdLst/>
              <a:ahLst/>
              <a:cxnLst/>
              <a:rect l="l" t="t" r="r" b="b"/>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55"/>
            <p:cNvSpPr/>
            <p:nvPr/>
          </p:nvSpPr>
          <p:spPr>
            <a:xfrm>
              <a:off x="5490475" y="3681900"/>
              <a:ext cx="24375" cy="25000"/>
            </a:xfrm>
            <a:custGeom>
              <a:avLst/>
              <a:gdLst/>
              <a:ahLst/>
              <a:cxnLst/>
              <a:rect l="l" t="t" r="r" b="b"/>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55"/>
            <p:cNvSpPr/>
            <p:nvPr/>
          </p:nvSpPr>
          <p:spPr>
            <a:xfrm>
              <a:off x="5358350" y="3973550"/>
              <a:ext cx="60900" cy="81625"/>
            </a:xfrm>
            <a:custGeom>
              <a:avLst/>
              <a:gdLst/>
              <a:ahLst/>
              <a:cxnLst/>
              <a:rect l="l" t="t" r="r" b="b"/>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55"/>
            <p:cNvSpPr/>
            <p:nvPr/>
          </p:nvSpPr>
          <p:spPr>
            <a:xfrm>
              <a:off x="5586050" y="3973550"/>
              <a:ext cx="60925" cy="81625"/>
            </a:xfrm>
            <a:custGeom>
              <a:avLst/>
              <a:gdLst/>
              <a:ahLst/>
              <a:cxnLst/>
              <a:rect l="l" t="t" r="r" b="b"/>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55"/>
            <p:cNvSpPr/>
            <p:nvPr/>
          </p:nvSpPr>
          <p:spPr>
            <a:xfrm>
              <a:off x="5316925" y="3731225"/>
              <a:ext cx="371450" cy="218000"/>
            </a:xfrm>
            <a:custGeom>
              <a:avLst/>
              <a:gdLst/>
              <a:ahLst/>
              <a:cxnLst/>
              <a:rect l="l" t="t" r="r" b="b"/>
              <a:pathLst>
                <a:path w="14858" h="8720" fill="none" extrusionOk="0">
                  <a:moveTo>
                    <a:pt x="1" y="0"/>
                  </a:moveTo>
                  <a:lnTo>
                    <a:pt x="1" y="8719"/>
                  </a:lnTo>
                  <a:lnTo>
                    <a:pt x="14857" y="8719"/>
                  </a:lnTo>
                  <a:lnTo>
                    <a:pt x="14857" y="0"/>
                  </a:lnTo>
                  <a:lnTo>
                    <a:pt x="1"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55"/>
            <p:cNvSpPr/>
            <p:nvPr/>
          </p:nvSpPr>
          <p:spPr>
            <a:xfrm>
              <a:off x="5380250" y="3784800"/>
              <a:ext cx="230200" cy="115725"/>
            </a:xfrm>
            <a:custGeom>
              <a:avLst/>
              <a:gdLst/>
              <a:ahLst/>
              <a:cxnLst/>
              <a:rect l="l" t="t" r="r" b="b"/>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55"/>
            <p:cNvSpPr/>
            <p:nvPr/>
          </p:nvSpPr>
          <p:spPr>
            <a:xfrm>
              <a:off x="5547700" y="3779925"/>
              <a:ext cx="68825" cy="68825"/>
            </a:xfrm>
            <a:custGeom>
              <a:avLst/>
              <a:gdLst/>
              <a:ahLst/>
              <a:cxnLst/>
              <a:rect l="l" t="t" r="r" b="b"/>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66" name="Google Shape;1166;p55"/>
          <p:cNvGrpSpPr/>
          <p:nvPr/>
        </p:nvGrpSpPr>
        <p:grpSpPr>
          <a:xfrm>
            <a:off x="4677192" y="3120951"/>
            <a:ext cx="355975" cy="355975"/>
            <a:chOff x="5941025" y="3634400"/>
            <a:chExt cx="467650" cy="467650"/>
          </a:xfrm>
        </p:grpSpPr>
        <p:sp>
          <p:nvSpPr>
            <p:cNvPr id="1167" name="Google Shape;1167;p55"/>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55"/>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55"/>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55"/>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55"/>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55"/>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3" name="Google Shape;1173;p55"/>
          <p:cNvGrpSpPr/>
          <p:nvPr/>
        </p:nvGrpSpPr>
        <p:grpSpPr>
          <a:xfrm>
            <a:off x="5211593" y="3143673"/>
            <a:ext cx="310532" cy="310551"/>
            <a:chOff x="6643075" y="3664250"/>
            <a:chExt cx="407950" cy="407975"/>
          </a:xfrm>
        </p:grpSpPr>
        <p:sp>
          <p:nvSpPr>
            <p:cNvPr id="1174" name="Google Shape;1174;p55"/>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55"/>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76" name="Google Shape;1176;p55"/>
          <p:cNvGrpSpPr/>
          <p:nvPr/>
        </p:nvGrpSpPr>
        <p:grpSpPr>
          <a:xfrm>
            <a:off x="593525" y="3642373"/>
            <a:ext cx="336507" cy="336488"/>
            <a:chOff x="576250" y="4319400"/>
            <a:chExt cx="442075" cy="442050"/>
          </a:xfrm>
        </p:grpSpPr>
        <p:sp>
          <p:nvSpPr>
            <p:cNvPr id="1177" name="Google Shape;1177;p55"/>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55"/>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55"/>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55"/>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1" name="Google Shape;1181;p55"/>
          <p:cNvSpPr/>
          <p:nvPr/>
        </p:nvSpPr>
        <p:spPr>
          <a:xfrm>
            <a:off x="1091294" y="3707734"/>
            <a:ext cx="364310" cy="205790"/>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55"/>
          <p:cNvSpPr/>
          <p:nvPr/>
        </p:nvSpPr>
        <p:spPr>
          <a:xfrm>
            <a:off x="3165812" y="3656276"/>
            <a:ext cx="308686" cy="308705"/>
          </a:xfrm>
          <a:custGeom>
            <a:avLst/>
            <a:gdLst/>
            <a:ahLst/>
            <a:cxnLst/>
            <a:rect l="l" t="t" r="r" b="b"/>
            <a:pathLst>
              <a:path w="16221" h="16222" fill="none" extrusionOk="0">
                <a:moveTo>
                  <a:pt x="0" y="8111"/>
                </a:moveTo>
                <a:lnTo>
                  <a:pt x="0" y="8111"/>
                </a:lnTo>
                <a:lnTo>
                  <a:pt x="0" y="7697"/>
                </a:lnTo>
                <a:lnTo>
                  <a:pt x="49" y="7283"/>
                </a:lnTo>
                <a:lnTo>
                  <a:pt x="98" y="6869"/>
                </a:lnTo>
                <a:lnTo>
                  <a:pt x="171" y="6479"/>
                </a:lnTo>
                <a:lnTo>
                  <a:pt x="244" y="6090"/>
                </a:lnTo>
                <a:lnTo>
                  <a:pt x="366" y="5700"/>
                </a:lnTo>
                <a:lnTo>
                  <a:pt x="487" y="5335"/>
                </a:lnTo>
                <a:lnTo>
                  <a:pt x="634" y="4945"/>
                </a:lnTo>
                <a:lnTo>
                  <a:pt x="804" y="4604"/>
                </a:lnTo>
                <a:lnTo>
                  <a:pt x="975" y="4239"/>
                </a:lnTo>
                <a:lnTo>
                  <a:pt x="1169" y="3898"/>
                </a:lnTo>
                <a:lnTo>
                  <a:pt x="1389" y="3581"/>
                </a:lnTo>
                <a:lnTo>
                  <a:pt x="1608" y="3264"/>
                </a:lnTo>
                <a:lnTo>
                  <a:pt x="1851" y="2948"/>
                </a:lnTo>
                <a:lnTo>
                  <a:pt x="2119" y="2656"/>
                </a:lnTo>
                <a:lnTo>
                  <a:pt x="2387" y="2388"/>
                </a:lnTo>
                <a:lnTo>
                  <a:pt x="2655" y="2120"/>
                </a:lnTo>
                <a:lnTo>
                  <a:pt x="2947" y="1852"/>
                </a:lnTo>
                <a:lnTo>
                  <a:pt x="3264" y="1608"/>
                </a:lnTo>
                <a:lnTo>
                  <a:pt x="3581" y="1389"/>
                </a:lnTo>
                <a:lnTo>
                  <a:pt x="3897" y="1170"/>
                </a:lnTo>
                <a:lnTo>
                  <a:pt x="4238" y="975"/>
                </a:lnTo>
                <a:lnTo>
                  <a:pt x="4603" y="805"/>
                </a:lnTo>
                <a:lnTo>
                  <a:pt x="4944" y="634"/>
                </a:lnTo>
                <a:lnTo>
                  <a:pt x="5334" y="488"/>
                </a:lnTo>
                <a:lnTo>
                  <a:pt x="5699" y="366"/>
                </a:lnTo>
                <a:lnTo>
                  <a:pt x="6089" y="244"/>
                </a:lnTo>
                <a:lnTo>
                  <a:pt x="6479" y="171"/>
                </a:lnTo>
                <a:lnTo>
                  <a:pt x="6868" y="98"/>
                </a:lnTo>
                <a:lnTo>
                  <a:pt x="7282" y="50"/>
                </a:lnTo>
                <a:lnTo>
                  <a:pt x="7696" y="1"/>
                </a:lnTo>
                <a:lnTo>
                  <a:pt x="8111" y="1"/>
                </a:lnTo>
                <a:lnTo>
                  <a:pt x="8111" y="1"/>
                </a:lnTo>
                <a:lnTo>
                  <a:pt x="8525" y="1"/>
                </a:lnTo>
                <a:lnTo>
                  <a:pt x="8939" y="50"/>
                </a:lnTo>
                <a:lnTo>
                  <a:pt x="9353" y="98"/>
                </a:lnTo>
                <a:lnTo>
                  <a:pt x="9742" y="171"/>
                </a:lnTo>
                <a:lnTo>
                  <a:pt x="10132" y="244"/>
                </a:lnTo>
                <a:lnTo>
                  <a:pt x="10522" y="366"/>
                </a:lnTo>
                <a:lnTo>
                  <a:pt x="10911" y="488"/>
                </a:lnTo>
                <a:lnTo>
                  <a:pt x="11277" y="634"/>
                </a:lnTo>
                <a:lnTo>
                  <a:pt x="11618" y="805"/>
                </a:lnTo>
                <a:lnTo>
                  <a:pt x="11983" y="975"/>
                </a:lnTo>
                <a:lnTo>
                  <a:pt x="12324" y="1170"/>
                </a:lnTo>
                <a:lnTo>
                  <a:pt x="12641" y="1389"/>
                </a:lnTo>
                <a:lnTo>
                  <a:pt x="12957" y="1608"/>
                </a:lnTo>
                <a:lnTo>
                  <a:pt x="13274" y="1852"/>
                </a:lnTo>
                <a:lnTo>
                  <a:pt x="13566" y="2120"/>
                </a:lnTo>
                <a:lnTo>
                  <a:pt x="13834" y="2388"/>
                </a:lnTo>
                <a:lnTo>
                  <a:pt x="14126" y="2656"/>
                </a:lnTo>
                <a:lnTo>
                  <a:pt x="14370" y="2948"/>
                </a:lnTo>
                <a:lnTo>
                  <a:pt x="14613" y="3264"/>
                </a:lnTo>
                <a:lnTo>
                  <a:pt x="14832" y="3581"/>
                </a:lnTo>
                <a:lnTo>
                  <a:pt x="15052" y="3898"/>
                </a:lnTo>
                <a:lnTo>
                  <a:pt x="15247" y="4239"/>
                </a:lnTo>
                <a:lnTo>
                  <a:pt x="15417" y="4604"/>
                </a:lnTo>
                <a:lnTo>
                  <a:pt x="15587" y="4945"/>
                </a:lnTo>
                <a:lnTo>
                  <a:pt x="15734" y="5335"/>
                </a:lnTo>
                <a:lnTo>
                  <a:pt x="15855" y="5700"/>
                </a:lnTo>
                <a:lnTo>
                  <a:pt x="15977" y="6090"/>
                </a:lnTo>
                <a:lnTo>
                  <a:pt x="16050" y="6479"/>
                </a:lnTo>
                <a:lnTo>
                  <a:pt x="16123" y="6869"/>
                </a:lnTo>
                <a:lnTo>
                  <a:pt x="16172" y="7283"/>
                </a:lnTo>
                <a:lnTo>
                  <a:pt x="16221" y="7697"/>
                </a:lnTo>
                <a:lnTo>
                  <a:pt x="16221" y="8111"/>
                </a:lnTo>
                <a:lnTo>
                  <a:pt x="16221" y="8111"/>
                </a:lnTo>
                <a:lnTo>
                  <a:pt x="16221" y="8525"/>
                </a:lnTo>
                <a:lnTo>
                  <a:pt x="16172" y="8939"/>
                </a:lnTo>
                <a:lnTo>
                  <a:pt x="16123" y="9353"/>
                </a:lnTo>
                <a:lnTo>
                  <a:pt x="16050" y="9743"/>
                </a:lnTo>
                <a:lnTo>
                  <a:pt x="15977" y="10133"/>
                </a:lnTo>
                <a:lnTo>
                  <a:pt x="15855" y="10522"/>
                </a:lnTo>
                <a:lnTo>
                  <a:pt x="15734" y="10888"/>
                </a:lnTo>
                <a:lnTo>
                  <a:pt x="15587" y="11277"/>
                </a:lnTo>
                <a:lnTo>
                  <a:pt x="15417" y="11618"/>
                </a:lnTo>
                <a:lnTo>
                  <a:pt x="15247" y="11984"/>
                </a:lnTo>
                <a:lnTo>
                  <a:pt x="15052" y="12324"/>
                </a:lnTo>
                <a:lnTo>
                  <a:pt x="14832" y="12641"/>
                </a:lnTo>
                <a:lnTo>
                  <a:pt x="14613" y="12958"/>
                </a:lnTo>
                <a:lnTo>
                  <a:pt x="14370" y="13274"/>
                </a:lnTo>
                <a:lnTo>
                  <a:pt x="14126" y="13567"/>
                </a:lnTo>
                <a:lnTo>
                  <a:pt x="13834" y="13835"/>
                </a:lnTo>
                <a:lnTo>
                  <a:pt x="13566" y="14102"/>
                </a:lnTo>
                <a:lnTo>
                  <a:pt x="13274" y="14370"/>
                </a:lnTo>
                <a:lnTo>
                  <a:pt x="12957" y="14614"/>
                </a:lnTo>
                <a:lnTo>
                  <a:pt x="12641" y="14833"/>
                </a:lnTo>
                <a:lnTo>
                  <a:pt x="12324" y="15052"/>
                </a:lnTo>
                <a:lnTo>
                  <a:pt x="11983" y="15247"/>
                </a:lnTo>
                <a:lnTo>
                  <a:pt x="11618" y="15418"/>
                </a:lnTo>
                <a:lnTo>
                  <a:pt x="11277" y="15588"/>
                </a:lnTo>
                <a:lnTo>
                  <a:pt x="10911" y="15734"/>
                </a:lnTo>
                <a:lnTo>
                  <a:pt x="10522" y="15856"/>
                </a:lnTo>
                <a:lnTo>
                  <a:pt x="10132" y="15978"/>
                </a:lnTo>
                <a:lnTo>
                  <a:pt x="9742" y="16051"/>
                </a:lnTo>
                <a:lnTo>
                  <a:pt x="9353" y="16124"/>
                </a:lnTo>
                <a:lnTo>
                  <a:pt x="8939" y="16173"/>
                </a:lnTo>
                <a:lnTo>
                  <a:pt x="8525" y="16221"/>
                </a:lnTo>
                <a:lnTo>
                  <a:pt x="8111" y="16221"/>
                </a:lnTo>
                <a:lnTo>
                  <a:pt x="8111" y="16221"/>
                </a:lnTo>
                <a:lnTo>
                  <a:pt x="7696" y="16221"/>
                </a:lnTo>
                <a:lnTo>
                  <a:pt x="7282" y="16173"/>
                </a:lnTo>
                <a:lnTo>
                  <a:pt x="6868" y="16124"/>
                </a:lnTo>
                <a:lnTo>
                  <a:pt x="6479" y="16051"/>
                </a:lnTo>
                <a:lnTo>
                  <a:pt x="6089" y="15978"/>
                </a:lnTo>
                <a:lnTo>
                  <a:pt x="5699" y="15856"/>
                </a:lnTo>
                <a:lnTo>
                  <a:pt x="5334" y="15734"/>
                </a:lnTo>
                <a:lnTo>
                  <a:pt x="4944" y="15588"/>
                </a:lnTo>
                <a:lnTo>
                  <a:pt x="4603" y="15418"/>
                </a:lnTo>
                <a:lnTo>
                  <a:pt x="4238" y="15247"/>
                </a:lnTo>
                <a:lnTo>
                  <a:pt x="3897" y="15052"/>
                </a:lnTo>
                <a:lnTo>
                  <a:pt x="3581" y="14833"/>
                </a:lnTo>
                <a:lnTo>
                  <a:pt x="3264" y="14614"/>
                </a:lnTo>
                <a:lnTo>
                  <a:pt x="2947" y="14370"/>
                </a:lnTo>
                <a:lnTo>
                  <a:pt x="2655" y="14102"/>
                </a:lnTo>
                <a:lnTo>
                  <a:pt x="2387" y="13835"/>
                </a:lnTo>
                <a:lnTo>
                  <a:pt x="2119" y="13567"/>
                </a:lnTo>
                <a:lnTo>
                  <a:pt x="1851" y="13274"/>
                </a:lnTo>
                <a:lnTo>
                  <a:pt x="1608" y="12958"/>
                </a:lnTo>
                <a:lnTo>
                  <a:pt x="1389" y="12641"/>
                </a:lnTo>
                <a:lnTo>
                  <a:pt x="1169" y="12324"/>
                </a:lnTo>
                <a:lnTo>
                  <a:pt x="975" y="11984"/>
                </a:lnTo>
                <a:lnTo>
                  <a:pt x="804" y="11618"/>
                </a:lnTo>
                <a:lnTo>
                  <a:pt x="634" y="11277"/>
                </a:lnTo>
                <a:lnTo>
                  <a:pt x="487" y="10888"/>
                </a:lnTo>
                <a:lnTo>
                  <a:pt x="366" y="10522"/>
                </a:lnTo>
                <a:lnTo>
                  <a:pt x="244" y="10133"/>
                </a:lnTo>
                <a:lnTo>
                  <a:pt x="171" y="9743"/>
                </a:lnTo>
                <a:lnTo>
                  <a:pt x="98" y="9353"/>
                </a:lnTo>
                <a:lnTo>
                  <a:pt x="49" y="8939"/>
                </a:lnTo>
                <a:lnTo>
                  <a:pt x="0" y="8525"/>
                </a:lnTo>
                <a:lnTo>
                  <a:pt x="0" y="8111"/>
                </a:lnTo>
                <a:lnTo>
                  <a:pt x="0" y="8111"/>
                </a:lnTo>
                <a:close/>
                <a:moveTo>
                  <a:pt x="7234" y="11180"/>
                </a:moveTo>
                <a:lnTo>
                  <a:pt x="7234" y="11180"/>
                </a:lnTo>
                <a:lnTo>
                  <a:pt x="7282" y="11180"/>
                </a:lnTo>
                <a:lnTo>
                  <a:pt x="7282" y="11180"/>
                </a:lnTo>
                <a:lnTo>
                  <a:pt x="7453" y="11155"/>
                </a:lnTo>
                <a:lnTo>
                  <a:pt x="7623" y="11082"/>
                </a:lnTo>
                <a:lnTo>
                  <a:pt x="7794" y="10985"/>
                </a:lnTo>
                <a:lnTo>
                  <a:pt x="7916" y="10863"/>
                </a:lnTo>
                <a:lnTo>
                  <a:pt x="12007" y="6747"/>
                </a:lnTo>
                <a:lnTo>
                  <a:pt x="12007" y="6747"/>
                </a:lnTo>
                <a:lnTo>
                  <a:pt x="12105" y="6625"/>
                </a:lnTo>
                <a:lnTo>
                  <a:pt x="12153" y="6504"/>
                </a:lnTo>
                <a:lnTo>
                  <a:pt x="12202" y="6358"/>
                </a:lnTo>
                <a:lnTo>
                  <a:pt x="12202" y="6211"/>
                </a:lnTo>
                <a:lnTo>
                  <a:pt x="12202" y="6211"/>
                </a:lnTo>
                <a:lnTo>
                  <a:pt x="12178" y="6017"/>
                </a:lnTo>
                <a:lnTo>
                  <a:pt x="12129" y="5822"/>
                </a:lnTo>
                <a:lnTo>
                  <a:pt x="12032" y="5676"/>
                </a:lnTo>
                <a:lnTo>
                  <a:pt x="11886" y="5529"/>
                </a:lnTo>
                <a:lnTo>
                  <a:pt x="11886" y="5529"/>
                </a:lnTo>
                <a:lnTo>
                  <a:pt x="11764" y="5432"/>
                </a:lnTo>
                <a:lnTo>
                  <a:pt x="11618" y="5383"/>
                </a:lnTo>
                <a:lnTo>
                  <a:pt x="11472" y="5335"/>
                </a:lnTo>
                <a:lnTo>
                  <a:pt x="11325" y="5335"/>
                </a:lnTo>
                <a:lnTo>
                  <a:pt x="11325" y="5335"/>
                </a:lnTo>
                <a:lnTo>
                  <a:pt x="11131" y="5359"/>
                </a:lnTo>
                <a:lnTo>
                  <a:pt x="10960" y="5408"/>
                </a:lnTo>
                <a:lnTo>
                  <a:pt x="10790" y="5505"/>
                </a:lnTo>
                <a:lnTo>
                  <a:pt x="10643" y="5651"/>
                </a:lnTo>
                <a:lnTo>
                  <a:pt x="7161" y="8988"/>
                </a:lnTo>
                <a:lnTo>
                  <a:pt x="5797" y="7648"/>
                </a:lnTo>
                <a:lnTo>
                  <a:pt x="5797" y="7648"/>
                </a:lnTo>
                <a:lnTo>
                  <a:pt x="5675" y="7527"/>
                </a:lnTo>
                <a:lnTo>
                  <a:pt x="5505" y="7454"/>
                </a:lnTo>
                <a:lnTo>
                  <a:pt x="5358" y="7405"/>
                </a:lnTo>
                <a:lnTo>
                  <a:pt x="5188" y="7380"/>
                </a:lnTo>
                <a:lnTo>
                  <a:pt x="5188" y="7380"/>
                </a:lnTo>
                <a:lnTo>
                  <a:pt x="5017" y="7405"/>
                </a:lnTo>
                <a:lnTo>
                  <a:pt x="4847" y="7454"/>
                </a:lnTo>
                <a:lnTo>
                  <a:pt x="4701" y="7527"/>
                </a:lnTo>
                <a:lnTo>
                  <a:pt x="4555" y="7648"/>
                </a:lnTo>
                <a:lnTo>
                  <a:pt x="4555" y="7648"/>
                </a:lnTo>
                <a:lnTo>
                  <a:pt x="4457" y="7770"/>
                </a:lnTo>
                <a:lnTo>
                  <a:pt x="4360" y="7916"/>
                </a:lnTo>
                <a:lnTo>
                  <a:pt x="4311" y="8087"/>
                </a:lnTo>
                <a:lnTo>
                  <a:pt x="4311" y="8257"/>
                </a:lnTo>
                <a:lnTo>
                  <a:pt x="4311" y="8257"/>
                </a:lnTo>
                <a:lnTo>
                  <a:pt x="4311" y="8428"/>
                </a:lnTo>
                <a:lnTo>
                  <a:pt x="4360" y="8598"/>
                </a:lnTo>
                <a:lnTo>
                  <a:pt x="4457" y="8744"/>
                </a:lnTo>
                <a:lnTo>
                  <a:pt x="4555" y="8890"/>
                </a:lnTo>
                <a:lnTo>
                  <a:pt x="6601" y="10936"/>
                </a:lnTo>
                <a:lnTo>
                  <a:pt x="6601" y="10936"/>
                </a:lnTo>
                <a:lnTo>
                  <a:pt x="6747" y="11034"/>
                </a:lnTo>
                <a:lnTo>
                  <a:pt x="6893" y="11131"/>
                </a:lnTo>
                <a:lnTo>
                  <a:pt x="7063" y="11180"/>
                </a:lnTo>
                <a:lnTo>
                  <a:pt x="7234" y="11180"/>
                </a:lnTo>
                <a:lnTo>
                  <a:pt x="7234" y="1118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55"/>
          <p:cNvSpPr/>
          <p:nvPr/>
        </p:nvSpPr>
        <p:spPr>
          <a:xfrm>
            <a:off x="2654133" y="3675744"/>
            <a:ext cx="308686" cy="269769"/>
          </a:xfrm>
          <a:custGeom>
            <a:avLst/>
            <a:gdLst/>
            <a:ahLst/>
            <a:cxnLst/>
            <a:rect l="l" t="t" r="r" b="b"/>
            <a:pathLst>
              <a:path w="16221" h="14176" fill="none" extrusionOk="0">
                <a:moveTo>
                  <a:pt x="16075" y="12665"/>
                </a:moveTo>
                <a:lnTo>
                  <a:pt x="8987" y="488"/>
                </a:lnTo>
                <a:lnTo>
                  <a:pt x="8987" y="488"/>
                </a:lnTo>
                <a:lnTo>
                  <a:pt x="8914" y="390"/>
                </a:lnTo>
                <a:lnTo>
                  <a:pt x="8817" y="293"/>
                </a:lnTo>
                <a:lnTo>
                  <a:pt x="8720" y="196"/>
                </a:lnTo>
                <a:lnTo>
                  <a:pt x="8622" y="123"/>
                </a:lnTo>
                <a:lnTo>
                  <a:pt x="8500" y="74"/>
                </a:lnTo>
                <a:lnTo>
                  <a:pt x="8379" y="25"/>
                </a:lnTo>
                <a:lnTo>
                  <a:pt x="8232" y="1"/>
                </a:lnTo>
                <a:lnTo>
                  <a:pt x="8111" y="1"/>
                </a:lnTo>
                <a:lnTo>
                  <a:pt x="8111" y="1"/>
                </a:lnTo>
                <a:lnTo>
                  <a:pt x="7965" y="1"/>
                </a:lnTo>
                <a:lnTo>
                  <a:pt x="7843" y="25"/>
                </a:lnTo>
                <a:lnTo>
                  <a:pt x="7721" y="74"/>
                </a:lnTo>
                <a:lnTo>
                  <a:pt x="7599" y="123"/>
                </a:lnTo>
                <a:lnTo>
                  <a:pt x="7502" y="196"/>
                </a:lnTo>
                <a:lnTo>
                  <a:pt x="7404" y="293"/>
                </a:lnTo>
                <a:lnTo>
                  <a:pt x="7307" y="390"/>
                </a:lnTo>
                <a:lnTo>
                  <a:pt x="7234" y="488"/>
                </a:lnTo>
                <a:lnTo>
                  <a:pt x="147" y="12665"/>
                </a:lnTo>
                <a:lnTo>
                  <a:pt x="147" y="12665"/>
                </a:lnTo>
                <a:lnTo>
                  <a:pt x="74" y="12787"/>
                </a:lnTo>
                <a:lnTo>
                  <a:pt x="25" y="12909"/>
                </a:lnTo>
                <a:lnTo>
                  <a:pt x="0" y="13031"/>
                </a:lnTo>
                <a:lnTo>
                  <a:pt x="0" y="13177"/>
                </a:lnTo>
                <a:lnTo>
                  <a:pt x="0" y="13177"/>
                </a:lnTo>
                <a:lnTo>
                  <a:pt x="0" y="13299"/>
                </a:lnTo>
                <a:lnTo>
                  <a:pt x="25" y="13420"/>
                </a:lnTo>
                <a:lnTo>
                  <a:pt x="74" y="13567"/>
                </a:lnTo>
                <a:lnTo>
                  <a:pt x="147" y="13688"/>
                </a:lnTo>
                <a:lnTo>
                  <a:pt x="147" y="13688"/>
                </a:lnTo>
                <a:lnTo>
                  <a:pt x="220" y="13786"/>
                </a:lnTo>
                <a:lnTo>
                  <a:pt x="293" y="13883"/>
                </a:lnTo>
                <a:lnTo>
                  <a:pt x="390" y="13981"/>
                </a:lnTo>
                <a:lnTo>
                  <a:pt x="512" y="14054"/>
                </a:lnTo>
                <a:lnTo>
                  <a:pt x="634" y="14102"/>
                </a:lnTo>
                <a:lnTo>
                  <a:pt x="755" y="14151"/>
                </a:lnTo>
                <a:lnTo>
                  <a:pt x="877" y="14175"/>
                </a:lnTo>
                <a:lnTo>
                  <a:pt x="1023" y="14175"/>
                </a:lnTo>
                <a:lnTo>
                  <a:pt x="15198" y="14175"/>
                </a:lnTo>
                <a:lnTo>
                  <a:pt x="15198" y="14175"/>
                </a:lnTo>
                <a:lnTo>
                  <a:pt x="15344" y="14175"/>
                </a:lnTo>
                <a:lnTo>
                  <a:pt x="15466" y="14151"/>
                </a:lnTo>
                <a:lnTo>
                  <a:pt x="15588" y="14102"/>
                </a:lnTo>
                <a:lnTo>
                  <a:pt x="15709" y="14054"/>
                </a:lnTo>
                <a:lnTo>
                  <a:pt x="15831" y="13981"/>
                </a:lnTo>
                <a:lnTo>
                  <a:pt x="15929" y="13883"/>
                </a:lnTo>
                <a:lnTo>
                  <a:pt x="16002" y="13786"/>
                </a:lnTo>
                <a:lnTo>
                  <a:pt x="16075" y="13688"/>
                </a:lnTo>
                <a:lnTo>
                  <a:pt x="16075" y="13688"/>
                </a:lnTo>
                <a:lnTo>
                  <a:pt x="16148" y="13567"/>
                </a:lnTo>
                <a:lnTo>
                  <a:pt x="16197" y="13420"/>
                </a:lnTo>
                <a:lnTo>
                  <a:pt x="16221" y="13299"/>
                </a:lnTo>
                <a:lnTo>
                  <a:pt x="16221" y="13177"/>
                </a:lnTo>
                <a:lnTo>
                  <a:pt x="16221" y="13177"/>
                </a:lnTo>
                <a:lnTo>
                  <a:pt x="16221" y="13031"/>
                </a:lnTo>
                <a:lnTo>
                  <a:pt x="16197" y="12909"/>
                </a:lnTo>
                <a:lnTo>
                  <a:pt x="16148" y="12787"/>
                </a:lnTo>
                <a:lnTo>
                  <a:pt x="16075" y="12665"/>
                </a:lnTo>
                <a:lnTo>
                  <a:pt x="16075" y="12665"/>
                </a:lnTo>
                <a:close/>
                <a:moveTo>
                  <a:pt x="8111" y="12349"/>
                </a:moveTo>
                <a:lnTo>
                  <a:pt x="8111" y="12349"/>
                </a:lnTo>
                <a:lnTo>
                  <a:pt x="7916" y="12324"/>
                </a:lnTo>
                <a:lnTo>
                  <a:pt x="7721" y="12276"/>
                </a:lnTo>
                <a:lnTo>
                  <a:pt x="7575" y="12178"/>
                </a:lnTo>
                <a:lnTo>
                  <a:pt x="7429" y="12057"/>
                </a:lnTo>
                <a:lnTo>
                  <a:pt x="7307" y="11910"/>
                </a:lnTo>
                <a:lnTo>
                  <a:pt x="7210" y="11764"/>
                </a:lnTo>
                <a:lnTo>
                  <a:pt x="7161" y="11569"/>
                </a:lnTo>
                <a:lnTo>
                  <a:pt x="7136" y="11375"/>
                </a:lnTo>
                <a:lnTo>
                  <a:pt x="7136" y="11375"/>
                </a:lnTo>
                <a:lnTo>
                  <a:pt x="7161" y="11180"/>
                </a:lnTo>
                <a:lnTo>
                  <a:pt x="7210" y="11009"/>
                </a:lnTo>
                <a:lnTo>
                  <a:pt x="7307" y="10839"/>
                </a:lnTo>
                <a:lnTo>
                  <a:pt x="7429" y="10693"/>
                </a:lnTo>
                <a:lnTo>
                  <a:pt x="7575" y="10571"/>
                </a:lnTo>
                <a:lnTo>
                  <a:pt x="7721" y="10473"/>
                </a:lnTo>
                <a:lnTo>
                  <a:pt x="7916" y="10425"/>
                </a:lnTo>
                <a:lnTo>
                  <a:pt x="8111" y="10400"/>
                </a:lnTo>
                <a:lnTo>
                  <a:pt x="8111" y="10400"/>
                </a:lnTo>
                <a:lnTo>
                  <a:pt x="8306" y="10425"/>
                </a:lnTo>
                <a:lnTo>
                  <a:pt x="8476" y="10473"/>
                </a:lnTo>
                <a:lnTo>
                  <a:pt x="8646" y="10571"/>
                </a:lnTo>
                <a:lnTo>
                  <a:pt x="8793" y="10693"/>
                </a:lnTo>
                <a:lnTo>
                  <a:pt x="8914" y="10839"/>
                </a:lnTo>
                <a:lnTo>
                  <a:pt x="9012" y="11009"/>
                </a:lnTo>
                <a:lnTo>
                  <a:pt x="9061" y="11180"/>
                </a:lnTo>
                <a:lnTo>
                  <a:pt x="9085" y="11375"/>
                </a:lnTo>
                <a:lnTo>
                  <a:pt x="9085" y="11375"/>
                </a:lnTo>
                <a:lnTo>
                  <a:pt x="9061" y="11569"/>
                </a:lnTo>
                <a:lnTo>
                  <a:pt x="9012" y="11764"/>
                </a:lnTo>
                <a:lnTo>
                  <a:pt x="8914" y="11910"/>
                </a:lnTo>
                <a:lnTo>
                  <a:pt x="8793" y="12057"/>
                </a:lnTo>
                <a:lnTo>
                  <a:pt x="8646" y="12178"/>
                </a:lnTo>
                <a:lnTo>
                  <a:pt x="8476" y="12276"/>
                </a:lnTo>
                <a:lnTo>
                  <a:pt x="8306" y="12324"/>
                </a:lnTo>
                <a:lnTo>
                  <a:pt x="8111" y="12349"/>
                </a:lnTo>
                <a:lnTo>
                  <a:pt x="8111" y="12349"/>
                </a:lnTo>
                <a:close/>
                <a:moveTo>
                  <a:pt x="9231" y="5091"/>
                </a:moveTo>
                <a:lnTo>
                  <a:pt x="8939" y="8915"/>
                </a:lnTo>
                <a:lnTo>
                  <a:pt x="8939" y="8915"/>
                </a:lnTo>
                <a:lnTo>
                  <a:pt x="8914" y="9061"/>
                </a:lnTo>
                <a:lnTo>
                  <a:pt x="8866" y="9207"/>
                </a:lnTo>
                <a:lnTo>
                  <a:pt x="8793" y="9304"/>
                </a:lnTo>
                <a:lnTo>
                  <a:pt x="8695" y="9426"/>
                </a:lnTo>
                <a:lnTo>
                  <a:pt x="8573" y="9499"/>
                </a:lnTo>
                <a:lnTo>
                  <a:pt x="8452" y="9572"/>
                </a:lnTo>
                <a:lnTo>
                  <a:pt x="8330" y="9621"/>
                </a:lnTo>
                <a:lnTo>
                  <a:pt x="8184" y="9621"/>
                </a:lnTo>
                <a:lnTo>
                  <a:pt x="8038" y="9621"/>
                </a:lnTo>
                <a:lnTo>
                  <a:pt x="8038" y="9621"/>
                </a:lnTo>
                <a:lnTo>
                  <a:pt x="7891" y="9621"/>
                </a:lnTo>
                <a:lnTo>
                  <a:pt x="7770" y="9572"/>
                </a:lnTo>
                <a:lnTo>
                  <a:pt x="7648" y="9499"/>
                </a:lnTo>
                <a:lnTo>
                  <a:pt x="7526" y="9426"/>
                </a:lnTo>
                <a:lnTo>
                  <a:pt x="7429" y="9304"/>
                </a:lnTo>
                <a:lnTo>
                  <a:pt x="7356" y="9207"/>
                </a:lnTo>
                <a:lnTo>
                  <a:pt x="7307" y="9061"/>
                </a:lnTo>
                <a:lnTo>
                  <a:pt x="7283" y="8915"/>
                </a:lnTo>
                <a:lnTo>
                  <a:pt x="6990" y="5091"/>
                </a:lnTo>
                <a:lnTo>
                  <a:pt x="6990" y="5091"/>
                </a:lnTo>
                <a:lnTo>
                  <a:pt x="7015" y="4945"/>
                </a:lnTo>
                <a:lnTo>
                  <a:pt x="7039" y="4823"/>
                </a:lnTo>
                <a:lnTo>
                  <a:pt x="7088" y="4701"/>
                </a:lnTo>
                <a:lnTo>
                  <a:pt x="7161" y="4604"/>
                </a:lnTo>
                <a:lnTo>
                  <a:pt x="7258" y="4506"/>
                </a:lnTo>
                <a:lnTo>
                  <a:pt x="7380" y="4433"/>
                </a:lnTo>
                <a:lnTo>
                  <a:pt x="7526" y="4409"/>
                </a:lnTo>
                <a:lnTo>
                  <a:pt x="7648" y="4385"/>
                </a:lnTo>
                <a:lnTo>
                  <a:pt x="8573" y="4385"/>
                </a:lnTo>
                <a:lnTo>
                  <a:pt x="8573" y="4385"/>
                </a:lnTo>
                <a:lnTo>
                  <a:pt x="8695" y="4409"/>
                </a:lnTo>
                <a:lnTo>
                  <a:pt x="8841" y="4433"/>
                </a:lnTo>
                <a:lnTo>
                  <a:pt x="8963" y="4506"/>
                </a:lnTo>
                <a:lnTo>
                  <a:pt x="9061" y="4604"/>
                </a:lnTo>
                <a:lnTo>
                  <a:pt x="9134" y="4701"/>
                </a:lnTo>
                <a:lnTo>
                  <a:pt x="9182" y="4823"/>
                </a:lnTo>
                <a:lnTo>
                  <a:pt x="9207" y="4945"/>
                </a:lnTo>
                <a:lnTo>
                  <a:pt x="9231" y="5091"/>
                </a:lnTo>
                <a:lnTo>
                  <a:pt x="9231" y="509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55"/>
          <p:cNvSpPr/>
          <p:nvPr/>
        </p:nvSpPr>
        <p:spPr>
          <a:xfrm>
            <a:off x="3676102" y="3654887"/>
            <a:ext cx="311464" cy="311483"/>
          </a:xfrm>
          <a:custGeom>
            <a:avLst/>
            <a:gdLst/>
            <a:ahLst/>
            <a:cxnLst/>
            <a:rect l="l" t="t" r="r" b="b"/>
            <a:pathLst>
              <a:path w="16367" h="16368" fill="none" extrusionOk="0">
                <a:moveTo>
                  <a:pt x="16074" y="4385"/>
                </a:moveTo>
                <a:lnTo>
                  <a:pt x="11983" y="293"/>
                </a:lnTo>
                <a:lnTo>
                  <a:pt x="11983" y="293"/>
                </a:lnTo>
                <a:lnTo>
                  <a:pt x="11812" y="171"/>
                </a:lnTo>
                <a:lnTo>
                  <a:pt x="11642" y="74"/>
                </a:lnTo>
                <a:lnTo>
                  <a:pt x="11447" y="25"/>
                </a:lnTo>
                <a:lnTo>
                  <a:pt x="11252" y="1"/>
                </a:lnTo>
                <a:lnTo>
                  <a:pt x="5115" y="1"/>
                </a:lnTo>
                <a:lnTo>
                  <a:pt x="5115" y="1"/>
                </a:lnTo>
                <a:lnTo>
                  <a:pt x="4920" y="25"/>
                </a:lnTo>
                <a:lnTo>
                  <a:pt x="4725" y="74"/>
                </a:lnTo>
                <a:lnTo>
                  <a:pt x="4554" y="171"/>
                </a:lnTo>
                <a:lnTo>
                  <a:pt x="4384" y="293"/>
                </a:lnTo>
                <a:lnTo>
                  <a:pt x="292" y="4385"/>
                </a:lnTo>
                <a:lnTo>
                  <a:pt x="292" y="4385"/>
                </a:lnTo>
                <a:lnTo>
                  <a:pt x="171" y="4555"/>
                </a:lnTo>
                <a:lnTo>
                  <a:pt x="73" y="4726"/>
                </a:lnTo>
                <a:lnTo>
                  <a:pt x="24" y="4921"/>
                </a:lnTo>
                <a:lnTo>
                  <a:pt x="0" y="5115"/>
                </a:lnTo>
                <a:lnTo>
                  <a:pt x="0" y="11253"/>
                </a:lnTo>
                <a:lnTo>
                  <a:pt x="0" y="11253"/>
                </a:lnTo>
                <a:lnTo>
                  <a:pt x="24" y="11448"/>
                </a:lnTo>
                <a:lnTo>
                  <a:pt x="73" y="11642"/>
                </a:lnTo>
                <a:lnTo>
                  <a:pt x="171" y="11813"/>
                </a:lnTo>
                <a:lnTo>
                  <a:pt x="292" y="11983"/>
                </a:lnTo>
                <a:lnTo>
                  <a:pt x="4384" y="16075"/>
                </a:lnTo>
                <a:lnTo>
                  <a:pt x="4384" y="16075"/>
                </a:lnTo>
                <a:lnTo>
                  <a:pt x="4554" y="16197"/>
                </a:lnTo>
                <a:lnTo>
                  <a:pt x="4725" y="16294"/>
                </a:lnTo>
                <a:lnTo>
                  <a:pt x="4920" y="16343"/>
                </a:lnTo>
                <a:lnTo>
                  <a:pt x="5115" y="16367"/>
                </a:lnTo>
                <a:lnTo>
                  <a:pt x="11252" y="16367"/>
                </a:lnTo>
                <a:lnTo>
                  <a:pt x="11252" y="16367"/>
                </a:lnTo>
                <a:lnTo>
                  <a:pt x="11447" y="16343"/>
                </a:lnTo>
                <a:lnTo>
                  <a:pt x="11642" y="16294"/>
                </a:lnTo>
                <a:lnTo>
                  <a:pt x="11812" y="16197"/>
                </a:lnTo>
                <a:lnTo>
                  <a:pt x="11983" y="16075"/>
                </a:lnTo>
                <a:lnTo>
                  <a:pt x="16074" y="11983"/>
                </a:lnTo>
                <a:lnTo>
                  <a:pt x="16074" y="11983"/>
                </a:lnTo>
                <a:lnTo>
                  <a:pt x="16196" y="11813"/>
                </a:lnTo>
                <a:lnTo>
                  <a:pt x="16294" y="11642"/>
                </a:lnTo>
                <a:lnTo>
                  <a:pt x="16342" y="11448"/>
                </a:lnTo>
                <a:lnTo>
                  <a:pt x="16367" y="11253"/>
                </a:lnTo>
                <a:lnTo>
                  <a:pt x="16367" y="5115"/>
                </a:lnTo>
                <a:lnTo>
                  <a:pt x="16367" y="5115"/>
                </a:lnTo>
                <a:lnTo>
                  <a:pt x="16342" y="4921"/>
                </a:lnTo>
                <a:lnTo>
                  <a:pt x="16294" y="4726"/>
                </a:lnTo>
                <a:lnTo>
                  <a:pt x="16196" y="4555"/>
                </a:lnTo>
                <a:lnTo>
                  <a:pt x="16074" y="4385"/>
                </a:lnTo>
                <a:lnTo>
                  <a:pt x="16074" y="4385"/>
                </a:lnTo>
                <a:close/>
                <a:moveTo>
                  <a:pt x="9864" y="8452"/>
                </a:moveTo>
                <a:lnTo>
                  <a:pt x="11203" y="9792"/>
                </a:lnTo>
                <a:lnTo>
                  <a:pt x="11203" y="9792"/>
                </a:lnTo>
                <a:lnTo>
                  <a:pt x="11252" y="9840"/>
                </a:lnTo>
                <a:lnTo>
                  <a:pt x="11276" y="9913"/>
                </a:lnTo>
                <a:lnTo>
                  <a:pt x="11301" y="10059"/>
                </a:lnTo>
                <a:lnTo>
                  <a:pt x="11276" y="10206"/>
                </a:lnTo>
                <a:lnTo>
                  <a:pt x="11252" y="10279"/>
                </a:lnTo>
                <a:lnTo>
                  <a:pt x="11203" y="10327"/>
                </a:lnTo>
                <a:lnTo>
                  <a:pt x="10327" y="11204"/>
                </a:lnTo>
                <a:lnTo>
                  <a:pt x="10327" y="11204"/>
                </a:lnTo>
                <a:lnTo>
                  <a:pt x="10278" y="11253"/>
                </a:lnTo>
                <a:lnTo>
                  <a:pt x="10205" y="11277"/>
                </a:lnTo>
                <a:lnTo>
                  <a:pt x="10059" y="11302"/>
                </a:lnTo>
                <a:lnTo>
                  <a:pt x="9913" y="11277"/>
                </a:lnTo>
                <a:lnTo>
                  <a:pt x="9840" y="11253"/>
                </a:lnTo>
                <a:lnTo>
                  <a:pt x="9791" y="11204"/>
                </a:lnTo>
                <a:lnTo>
                  <a:pt x="8451" y="9865"/>
                </a:lnTo>
                <a:lnTo>
                  <a:pt x="8451" y="9865"/>
                </a:lnTo>
                <a:lnTo>
                  <a:pt x="8403" y="9816"/>
                </a:lnTo>
                <a:lnTo>
                  <a:pt x="8330" y="9792"/>
                </a:lnTo>
                <a:lnTo>
                  <a:pt x="8183" y="9767"/>
                </a:lnTo>
                <a:lnTo>
                  <a:pt x="8037" y="9792"/>
                </a:lnTo>
                <a:lnTo>
                  <a:pt x="7964" y="9816"/>
                </a:lnTo>
                <a:lnTo>
                  <a:pt x="7915" y="9865"/>
                </a:lnTo>
                <a:lnTo>
                  <a:pt x="6576" y="11204"/>
                </a:lnTo>
                <a:lnTo>
                  <a:pt x="6576" y="11204"/>
                </a:lnTo>
                <a:lnTo>
                  <a:pt x="6527" y="11253"/>
                </a:lnTo>
                <a:lnTo>
                  <a:pt x="6454" y="11277"/>
                </a:lnTo>
                <a:lnTo>
                  <a:pt x="6308" y="11302"/>
                </a:lnTo>
                <a:lnTo>
                  <a:pt x="6162" y="11277"/>
                </a:lnTo>
                <a:lnTo>
                  <a:pt x="6089" y="11253"/>
                </a:lnTo>
                <a:lnTo>
                  <a:pt x="6040" y="11204"/>
                </a:lnTo>
                <a:lnTo>
                  <a:pt x="5163" y="10327"/>
                </a:lnTo>
                <a:lnTo>
                  <a:pt x="5163" y="10327"/>
                </a:lnTo>
                <a:lnTo>
                  <a:pt x="5115" y="10279"/>
                </a:lnTo>
                <a:lnTo>
                  <a:pt x="5090" y="10206"/>
                </a:lnTo>
                <a:lnTo>
                  <a:pt x="5066" y="10059"/>
                </a:lnTo>
                <a:lnTo>
                  <a:pt x="5090" y="9913"/>
                </a:lnTo>
                <a:lnTo>
                  <a:pt x="5115" y="9840"/>
                </a:lnTo>
                <a:lnTo>
                  <a:pt x="5163" y="9792"/>
                </a:lnTo>
                <a:lnTo>
                  <a:pt x="6503" y="8452"/>
                </a:lnTo>
                <a:lnTo>
                  <a:pt x="6503" y="8452"/>
                </a:lnTo>
                <a:lnTo>
                  <a:pt x="6552" y="8403"/>
                </a:lnTo>
                <a:lnTo>
                  <a:pt x="6576" y="8330"/>
                </a:lnTo>
                <a:lnTo>
                  <a:pt x="6600" y="8184"/>
                </a:lnTo>
                <a:lnTo>
                  <a:pt x="6576" y="8038"/>
                </a:lnTo>
                <a:lnTo>
                  <a:pt x="6552" y="7965"/>
                </a:lnTo>
                <a:lnTo>
                  <a:pt x="6503" y="7916"/>
                </a:lnTo>
                <a:lnTo>
                  <a:pt x="5163" y="6577"/>
                </a:lnTo>
                <a:lnTo>
                  <a:pt x="5163" y="6577"/>
                </a:lnTo>
                <a:lnTo>
                  <a:pt x="5115" y="6528"/>
                </a:lnTo>
                <a:lnTo>
                  <a:pt x="5090" y="6455"/>
                </a:lnTo>
                <a:lnTo>
                  <a:pt x="5066" y="6309"/>
                </a:lnTo>
                <a:lnTo>
                  <a:pt x="5090" y="6163"/>
                </a:lnTo>
                <a:lnTo>
                  <a:pt x="5115" y="6090"/>
                </a:lnTo>
                <a:lnTo>
                  <a:pt x="5163" y="6041"/>
                </a:lnTo>
                <a:lnTo>
                  <a:pt x="6040" y="5164"/>
                </a:lnTo>
                <a:lnTo>
                  <a:pt x="6040" y="5164"/>
                </a:lnTo>
                <a:lnTo>
                  <a:pt x="6089" y="5115"/>
                </a:lnTo>
                <a:lnTo>
                  <a:pt x="6162" y="5091"/>
                </a:lnTo>
                <a:lnTo>
                  <a:pt x="6308" y="5067"/>
                </a:lnTo>
                <a:lnTo>
                  <a:pt x="6454" y="5091"/>
                </a:lnTo>
                <a:lnTo>
                  <a:pt x="6527" y="5115"/>
                </a:lnTo>
                <a:lnTo>
                  <a:pt x="6576" y="5164"/>
                </a:lnTo>
                <a:lnTo>
                  <a:pt x="7915" y="6504"/>
                </a:lnTo>
                <a:lnTo>
                  <a:pt x="7915" y="6504"/>
                </a:lnTo>
                <a:lnTo>
                  <a:pt x="7964" y="6552"/>
                </a:lnTo>
                <a:lnTo>
                  <a:pt x="8037" y="6577"/>
                </a:lnTo>
                <a:lnTo>
                  <a:pt x="8183" y="6601"/>
                </a:lnTo>
                <a:lnTo>
                  <a:pt x="8330" y="6577"/>
                </a:lnTo>
                <a:lnTo>
                  <a:pt x="8403" y="6552"/>
                </a:lnTo>
                <a:lnTo>
                  <a:pt x="8451" y="6504"/>
                </a:lnTo>
                <a:lnTo>
                  <a:pt x="9791" y="5164"/>
                </a:lnTo>
                <a:lnTo>
                  <a:pt x="9791" y="5164"/>
                </a:lnTo>
                <a:lnTo>
                  <a:pt x="9840" y="5115"/>
                </a:lnTo>
                <a:lnTo>
                  <a:pt x="9913" y="5091"/>
                </a:lnTo>
                <a:lnTo>
                  <a:pt x="10059" y="5067"/>
                </a:lnTo>
                <a:lnTo>
                  <a:pt x="10205" y="5091"/>
                </a:lnTo>
                <a:lnTo>
                  <a:pt x="10278" y="5115"/>
                </a:lnTo>
                <a:lnTo>
                  <a:pt x="10327" y="5164"/>
                </a:lnTo>
                <a:lnTo>
                  <a:pt x="11203" y="6041"/>
                </a:lnTo>
                <a:lnTo>
                  <a:pt x="11203" y="6041"/>
                </a:lnTo>
                <a:lnTo>
                  <a:pt x="11252" y="6090"/>
                </a:lnTo>
                <a:lnTo>
                  <a:pt x="11276" y="6163"/>
                </a:lnTo>
                <a:lnTo>
                  <a:pt x="11301" y="6309"/>
                </a:lnTo>
                <a:lnTo>
                  <a:pt x="11276" y="6455"/>
                </a:lnTo>
                <a:lnTo>
                  <a:pt x="11252" y="6528"/>
                </a:lnTo>
                <a:lnTo>
                  <a:pt x="11203" y="6577"/>
                </a:lnTo>
                <a:lnTo>
                  <a:pt x="9864" y="7916"/>
                </a:lnTo>
                <a:lnTo>
                  <a:pt x="9864" y="7916"/>
                </a:lnTo>
                <a:lnTo>
                  <a:pt x="9815" y="7965"/>
                </a:lnTo>
                <a:lnTo>
                  <a:pt x="9791" y="8038"/>
                </a:lnTo>
                <a:lnTo>
                  <a:pt x="9766" y="8184"/>
                </a:lnTo>
                <a:lnTo>
                  <a:pt x="9791" y="8330"/>
                </a:lnTo>
                <a:lnTo>
                  <a:pt x="9815" y="8403"/>
                </a:lnTo>
                <a:lnTo>
                  <a:pt x="9864" y="8452"/>
                </a:lnTo>
                <a:lnTo>
                  <a:pt x="9864" y="845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5" name="Google Shape;1185;p55"/>
          <p:cNvGrpSpPr/>
          <p:nvPr/>
        </p:nvGrpSpPr>
        <p:grpSpPr>
          <a:xfrm>
            <a:off x="4165057" y="3659520"/>
            <a:ext cx="356889" cy="294794"/>
            <a:chOff x="5268225" y="4341925"/>
            <a:chExt cx="468850" cy="387275"/>
          </a:xfrm>
        </p:grpSpPr>
        <p:sp>
          <p:nvSpPr>
            <p:cNvPr id="1186" name="Google Shape;1186;p55"/>
            <p:cNvSpPr/>
            <p:nvPr/>
          </p:nvSpPr>
          <p:spPr>
            <a:xfrm>
              <a:off x="5652425" y="4676800"/>
              <a:ext cx="65775" cy="52400"/>
            </a:xfrm>
            <a:custGeom>
              <a:avLst/>
              <a:gdLst/>
              <a:ahLst/>
              <a:cxnLst/>
              <a:rect l="l" t="t" r="r" b="b"/>
              <a:pathLst>
                <a:path w="2631" h="2096" fill="none" extrusionOk="0">
                  <a:moveTo>
                    <a:pt x="1" y="1"/>
                  </a:moveTo>
                  <a:lnTo>
                    <a:pt x="1" y="780"/>
                  </a:lnTo>
                  <a:lnTo>
                    <a:pt x="1" y="780"/>
                  </a:lnTo>
                  <a:lnTo>
                    <a:pt x="25" y="1048"/>
                  </a:lnTo>
                  <a:lnTo>
                    <a:pt x="122" y="1291"/>
                  </a:lnTo>
                  <a:lnTo>
                    <a:pt x="244"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412" y="1511"/>
                  </a:lnTo>
                  <a:lnTo>
                    <a:pt x="2533" y="1291"/>
                  </a:lnTo>
                  <a:lnTo>
                    <a:pt x="2607" y="1048"/>
                  </a:lnTo>
                  <a:lnTo>
                    <a:pt x="2631" y="780"/>
                  </a:lnTo>
                  <a:lnTo>
                    <a:pt x="263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55"/>
            <p:cNvSpPr/>
            <p:nvPr/>
          </p:nvSpPr>
          <p:spPr>
            <a:xfrm>
              <a:off x="5287100" y="4676800"/>
              <a:ext cx="65775" cy="52400"/>
            </a:xfrm>
            <a:custGeom>
              <a:avLst/>
              <a:gdLst/>
              <a:ahLst/>
              <a:cxnLst/>
              <a:rect l="l" t="t" r="r" b="b"/>
              <a:pathLst>
                <a:path w="2631" h="2096" fill="none" extrusionOk="0">
                  <a:moveTo>
                    <a:pt x="1" y="1"/>
                  </a:moveTo>
                  <a:lnTo>
                    <a:pt x="1" y="780"/>
                  </a:lnTo>
                  <a:lnTo>
                    <a:pt x="1" y="780"/>
                  </a:lnTo>
                  <a:lnTo>
                    <a:pt x="25" y="1048"/>
                  </a:lnTo>
                  <a:lnTo>
                    <a:pt x="98" y="1291"/>
                  </a:lnTo>
                  <a:lnTo>
                    <a:pt x="220" y="1511"/>
                  </a:lnTo>
                  <a:lnTo>
                    <a:pt x="390" y="1705"/>
                  </a:lnTo>
                  <a:lnTo>
                    <a:pt x="585" y="1852"/>
                  </a:lnTo>
                  <a:lnTo>
                    <a:pt x="804" y="1973"/>
                  </a:lnTo>
                  <a:lnTo>
                    <a:pt x="1048" y="2071"/>
                  </a:lnTo>
                  <a:lnTo>
                    <a:pt x="1316" y="2095"/>
                  </a:lnTo>
                  <a:lnTo>
                    <a:pt x="1316" y="2095"/>
                  </a:lnTo>
                  <a:lnTo>
                    <a:pt x="1584" y="2071"/>
                  </a:lnTo>
                  <a:lnTo>
                    <a:pt x="1827" y="1973"/>
                  </a:lnTo>
                  <a:lnTo>
                    <a:pt x="2046" y="1852"/>
                  </a:lnTo>
                  <a:lnTo>
                    <a:pt x="2241" y="1705"/>
                  </a:lnTo>
                  <a:lnTo>
                    <a:pt x="2387" y="1511"/>
                  </a:lnTo>
                  <a:lnTo>
                    <a:pt x="2509" y="1291"/>
                  </a:lnTo>
                  <a:lnTo>
                    <a:pt x="2607" y="1048"/>
                  </a:lnTo>
                  <a:lnTo>
                    <a:pt x="2631" y="780"/>
                  </a:lnTo>
                  <a:lnTo>
                    <a:pt x="263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55"/>
            <p:cNvSpPr/>
            <p:nvPr/>
          </p:nvSpPr>
          <p:spPr>
            <a:xfrm>
              <a:off x="5268225" y="4341925"/>
              <a:ext cx="468850" cy="333075"/>
            </a:xfrm>
            <a:custGeom>
              <a:avLst/>
              <a:gdLst/>
              <a:ahLst/>
              <a:cxnLst/>
              <a:rect l="l" t="t" r="r" b="b"/>
              <a:pathLst>
                <a:path w="18754" h="13323" fill="none" extrusionOk="0">
                  <a:moveTo>
                    <a:pt x="18754" y="5553"/>
                  </a:moveTo>
                  <a:lnTo>
                    <a:pt x="18754" y="5553"/>
                  </a:lnTo>
                  <a:lnTo>
                    <a:pt x="18730" y="5334"/>
                  </a:lnTo>
                  <a:lnTo>
                    <a:pt x="18681" y="5091"/>
                  </a:lnTo>
                  <a:lnTo>
                    <a:pt x="18583" y="4847"/>
                  </a:lnTo>
                  <a:lnTo>
                    <a:pt x="18462" y="4628"/>
                  </a:lnTo>
                  <a:lnTo>
                    <a:pt x="18291" y="4433"/>
                  </a:lnTo>
                  <a:lnTo>
                    <a:pt x="18121" y="4287"/>
                  </a:lnTo>
                  <a:lnTo>
                    <a:pt x="18023" y="4214"/>
                  </a:lnTo>
                  <a:lnTo>
                    <a:pt x="17926" y="4165"/>
                  </a:lnTo>
                  <a:lnTo>
                    <a:pt x="17828" y="4141"/>
                  </a:lnTo>
                  <a:lnTo>
                    <a:pt x="17731" y="4141"/>
                  </a:lnTo>
                  <a:lnTo>
                    <a:pt x="16489" y="4141"/>
                  </a:lnTo>
                  <a:lnTo>
                    <a:pt x="15588" y="1803"/>
                  </a:lnTo>
                  <a:lnTo>
                    <a:pt x="15588" y="1803"/>
                  </a:lnTo>
                  <a:lnTo>
                    <a:pt x="15490" y="1583"/>
                  </a:lnTo>
                  <a:lnTo>
                    <a:pt x="15344" y="1364"/>
                  </a:lnTo>
                  <a:lnTo>
                    <a:pt x="15174" y="1169"/>
                  </a:lnTo>
                  <a:lnTo>
                    <a:pt x="15003" y="975"/>
                  </a:lnTo>
                  <a:lnTo>
                    <a:pt x="14784" y="804"/>
                  </a:lnTo>
                  <a:lnTo>
                    <a:pt x="14565" y="658"/>
                  </a:lnTo>
                  <a:lnTo>
                    <a:pt x="14346" y="536"/>
                  </a:lnTo>
                  <a:lnTo>
                    <a:pt x="14102" y="439"/>
                  </a:lnTo>
                  <a:lnTo>
                    <a:pt x="14102" y="439"/>
                  </a:lnTo>
                  <a:lnTo>
                    <a:pt x="13810" y="390"/>
                  </a:lnTo>
                  <a:lnTo>
                    <a:pt x="13444" y="317"/>
                  </a:lnTo>
                  <a:lnTo>
                    <a:pt x="12933" y="220"/>
                  </a:lnTo>
                  <a:lnTo>
                    <a:pt x="12275" y="147"/>
                  </a:lnTo>
                  <a:lnTo>
                    <a:pt x="11472" y="73"/>
                  </a:lnTo>
                  <a:lnTo>
                    <a:pt x="10498" y="25"/>
                  </a:lnTo>
                  <a:lnTo>
                    <a:pt x="9377" y="0"/>
                  </a:lnTo>
                  <a:lnTo>
                    <a:pt x="9377" y="0"/>
                  </a:lnTo>
                  <a:lnTo>
                    <a:pt x="8257" y="25"/>
                  </a:lnTo>
                  <a:lnTo>
                    <a:pt x="7283" y="73"/>
                  </a:lnTo>
                  <a:lnTo>
                    <a:pt x="6479" y="147"/>
                  </a:lnTo>
                  <a:lnTo>
                    <a:pt x="5821" y="220"/>
                  </a:lnTo>
                  <a:lnTo>
                    <a:pt x="5310" y="317"/>
                  </a:lnTo>
                  <a:lnTo>
                    <a:pt x="4945" y="390"/>
                  </a:lnTo>
                  <a:lnTo>
                    <a:pt x="4652" y="439"/>
                  </a:lnTo>
                  <a:lnTo>
                    <a:pt x="4652" y="439"/>
                  </a:lnTo>
                  <a:lnTo>
                    <a:pt x="4409" y="536"/>
                  </a:lnTo>
                  <a:lnTo>
                    <a:pt x="4190" y="658"/>
                  </a:lnTo>
                  <a:lnTo>
                    <a:pt x="3970" y="804"/>
                  </a:lnTo>
                  <a:lnTo>
                    <a:pt x="3751" y="975"/>
                  </a:lnTo>
                  <a:lnTo>
                    <a:pt x="3581" y="1169"/>
                  </a:lnTo>
                  <a:lnTo>
                    <a:pt x="3410" y="1364"/>
                  </a:lnTo>
                  <a:lnTo>
                    <a:pt x="3264" y="1583"/>
                  </a:lnTo>
                  <a:lnTo>
                    <a:pt x="3167" y="1803"/>
                  </a:lnTo>
                  <a:lnTo>
                    <a:pt x="2266" y="4141"/>
                  </a:lnTo>
                  <a:lnTo>
                    <a:pt x="1023" y="4141"/>
                  </a:lnTo>
                  <a:lnTo>
                    <a:pt x="1023" y="4141"/>
                  </a:lnTo>
                  <a:lnTo>
                    <a:pt x="926" y="4141"/>
                  </a:lnTo>
                  <a:lnTo>
                    <a:pt x="829" y="4165"/>
                  </a:lnTo>
                  <a:lnTo>
                    <a:pt x="731" y="4214"/>
                  </a:lnTo>
                  <a:lnTo>
                    <a:pt x="634" y="4287"/>
                  </a:lnTo>
                  <a:lnTo>
                    <a:pt x="463" y="4433"/>
                  </a:lnTo>
                  <a:lnTo>
                    <a:pt x="293" y="4628"/>
                  </a:lnTo>
                  <a:lnTo>
                    <a:pt x="171" y="4847"/>
                  </a:lnTo>
                  <a:lnTo>
                    <a:pt x="74" y="5091"/>
                  </a:lnTo>
                  <a:lnTo>
                    <a:pt x="25" y="5334"/>
                  </a:lnTo>
                  <a:lnTo>
                    <a:pt x="1" y="5553"/>
                  </a:lnTo>
                  <a:lnTo>
                    <a:pt x="1" y="5553"/>
                  </a:lnTo>
                  <a:lnTo>
                    <a:pt x="25" y="5748"/>
                  </a:lnTo>
                  <a:lnTo>
                    <a:pt x="74" y="5894"/>
                  </a:lnTo>
                  <a:lnTo>
                    <a:pt x="171" y="6016"/>
                  </a:lnTo>
                  <a:lnTo>
                    <a:pt x="293" y="6089"/>
                  </a:lnTo>
                  <a:lnTo>
                    <a:pt x="463" y="6138"/>
                  </a:lnTo>
                  <a:lnTo>
                    <a:pt x="634" y="6187"/>
                  </a:lnTo>
                  <a:lnTo>
                    <a:pt x="1023" y="6187"/>
                  </a:lnTo>
                  <a:lnTo>
                    <a:pt x="1462" y="6187"/>
                  </a:lnTo>
                  <a:lnTo>
                    <a:pt x="1145" y="7015"/>
                  </a:lnTo>
                  <a:lnTo>
                    <a:pt x="1145" y="7015"/>
                  </a:lnTo>
                  <a:lnTo>
                    <a:pt x="999" y="7526"/>
                  </a:lnTo>
                  <a:lnTo>
                    <a:pt x="877" y="8086"/>
                  </a:lnTo>
                  <a:lnTo>
                    <a:pt x="780" y="8671"/>
                  </a:lnTo>
                  <a:lnTo>
                    <a:pt x="756" y="9207"/>
                  </a:lnTo>
                  <a:lnTo>
                    <a:pt x="756" y="13323"/>
                  </a:lnTo>
                  <a:lnTo>
                    <a:pt x="17999" y="13323"/>
                  </a:lnTo>
                  <a:lnTo>
                    <a:pt x="17999" y="9207"/>
                  </a:lnTo>
                  <a:lnTo>
                    <a:pt x="17999" y="9207"/>
                  </a:lnTo>
                  <a:lnTo>
                    <a:pt x="17975" y="8671"/>
                  </a:lnTo>
                  <a:lnTo>
                    <a:pt x="17877" y="8086"/>
                  </a:lnTo>
                  <a:lnTo>
                    <a:pt x="17755" y="7526"/>
                  </a:lnTo>
                  <a:lnTo>
                    <a:pt x="17609" y="7015"/>
                  </a:lnTo>
                  <a:lnTo>
                    <a:pt x="17293" y="6187"/>
                  </a:lnTo>
                  <a:lnTo>
                    <a:pt x="17731" y="6187"/>
                  </a:lnTo>
                  <a:lnTo>
                    <a:pt x="17731" y="6187"/>
                  </a:lnTo>
                  <a:lnTo>
                    <a:pt x="18121" y="6187"/>
                  </a:lnTo>
                  <a:lnTo>
                    <a:pt x="18291" y="6138"/>
                  </a:lnTo>
                  <a:lnTo>
                    <a:pt x="18462" y="6089"/>
                  </a:lnTo>
                  <a:lnTo>
                    <a:pt x="18583" y="6016"/>
                  </a:lnTo>
                  <a:lnTo>
                    <a:pt x="18681" y="5894"/>
                  </a:lnTo>
                  <a:lnTo>
                    <a:pt x="18730" y="5748"/>
                  </a:lnTo>
                  <a:lnTo>
                    <a:pt x="18754" y="5553"/>
                  </a:lnTo>
                  <a:lnTo>
                    <a:pt x="18754" y="555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55"/>
            <p:cNvSpPr/>
            <p:nvPr/>
          </p:nvSpPr>
          <p:spPr>
            <a:xfrm>
              <a:off x="5351025" y="4375400"/>
              <a:ext cx="303250" cy="149825"/>
            </a:xfrm>
            <a:custGeom>
              <a:avLst/>
              <a:gdLst/>
              <a:ahLst/>
              <a:cxnLst/>
              <a:rect l="l" t="t" r="r" b="b"/>
              <a:pathLst>
                <a:path w="12130" h="5993" fill="none" extrusionOk="0">
                  <a:moveTo>
                    <a:pt x="1" y="4628"/>
                  </a:moveTo>
                  <a:lnTo>
                    <a:pt x="1" y="4628"/>
                  </a:lnTo>
                  <a:lnTo>
                    <a:pt x="171" y="4019"/>
                  </a:lnTo>
                  <a:lnTo>
                    <a:pt x="585" y="2656"/>
                  </a:lnTo>
                  <a:lnTo>
                    <a:pt x="805" y="1925"/>
                  </a:lnTo>
                  <a:lnTo>
                    <a:pt x="1024" y="1292"/>
                  </a:lnTo>
                  <a:lnTo>
                    <a:pt x="1194" y="829"/>
                  </a:lnTo>
                  <a:lnTo>
                    <a:pt x="1267" y="707"/>
                  </a:lnTo>
                  <a:lnTo>
                    <a:pt x="1316" y="658"/>
                  </a:lnTo>
                  <a:lnTo>
                    <a:pt x="1316" y="658"/>
                  </a:lnTo>
                  <a:lnTo>
                    <a:pt x="1535" y="561"/>
                  </a:lnTo>
                  <a:lnTo>
                    <a:pt x="1852" y="464"/>
                  </a:lnTo>
                  <a:lnTo>
                    <a:pt x="2315" y="342"/>
                  </a:lnTo>
                  <a:lnTo>
                    <a:pt x="2948" y="220"/>
                  </a:lnTo>
                  <a:lnTo>
                    <a:pt x="3776" y="98"/>
                  </a:lnTo>
                  <a:lnTo>
                    <a:pt x="4799" y="25"/>
                  </a:lnTo>
                  <a:lnTo>
                    <a:pt x="5408" y="1"/>
                  </a:lnTo>
                  <a:lnTo>
                    <a:pt x="6065" y="1"/>
                  </a:lnTo>
                  <a:lnTo>
                    <a:pt x="6065" y="1"/>
                  </a:lnTo>
                  <a:lnTo>
                    <a:pt x="6723" y="1"/>
                  </a:lnTo>
                  <a:lnTo>
                    <a:pt x="7332" y="25"/>
                  </a:lnTo>
                  <a:lnTo>
                    <a:pt x="8355" y="98"/>
                  </a:lnTo>
                  <a:lnTo>
                    <a:pt x="9183" y="220"/>
                  </a:lnTo>
                  <a:lnTo>
                    <a:pt x="9816" y="342"/>
                  </a:lnTo>
                  <a:lnTo>
                    <a:pt x="10279" y="464"/>
                  </a:lnTo>
                  <a:lnTo>
                    <a:pt x="10595" y="561"/>
                  </a:lnTo>
                  <a:lnTo>
                    <a:pt x="10814" y="658"/>
                  </a:lnTo>
                  <a:lnTo>
                    <a:pt x="10814" y="658"/>
                  </a:lnTo>
                  <a:lnTo>
                    <a:pt x="10863" y="707"/>
                  </a:lnTo>
                  <a:lnTo>
                    <a:pt x="10936" y="829"/>
                  </a:lnTo>
                  <a:lnTo>
                    <a:pt x="11107" y="1292"/>
                  </a:lnTo>
                  <a:lnTo>
                    <a:pt x="11326" y="1925"/>
                  </a:lnTo>
                  <a:lnTo>
                    <a:pt x="11545" y="2656"/>
                  </a:lnTo>
                  <a:lnTo>
                    <a:pt x="11959" y="4019"/>
                  </a:lnTo>
                  <a:lnTo>
                    <a:pt x="12130" y="4628"/>
                  </a:lnTo>
                  <a:lnTo>
                    <a:pt x="12130" y="4628"/>
                  </a:lnTo>
                  <a:lnTo>
                    <a:pt x="12105" y="4677"/>
                  </a:lnTo>
                  <a:lnTo>
                    <a:pt x="12057" y="4750"/>
                  </a:lnTo>
                  <a:lnTo>
                    <a:pt x="11959" y="4823"/>
                  </a:lnTo>
                  <a:lnTo>
                    <a:pt x="11813" y="4921"/>
                  </a:lnTo>
                  <a:lnTo>
                    <a:pt x="11618" y="5042"/>
                  </a:lnTo>
                  <a:lnTo>
                    <a:pt x="11375" y="5164"/>
                  </a:lnTo>
                  <a:lnTo>
                    <a:pt x="11058" y="5262"/>
                  </a:lnTo>
                  <a:lnTo>
                    <a:pt x="10717" y="5383"/>
                  </a:lnTo>
                  <a:lnTo>
                    <a:pt x="10327" y="5505"/>
                  </a:lnTo>
                  <a:lnTo>
                    <a:pt x="9865" y="5627"/>
                  </a:lnTo>
                  <a:lnTo>
                    <a:pt x="9377" y="5724"/>
                  </a:lnTo>
                  <a:lnTo>
                    <a:pt x="8817" y="5822"/>
                  </a:lnTo>
                  <a:lnTo>
                    <a:pt x="8208" y="5895"/>
                  </a:lnTo>
                  <a:lnTo>
                    <a:pt x="7551" y="5944"/>
                  </a:lnTo>
                  <a:lnTo>
                    <a:pt x="6845" y="5992"/>
                  </a:lnTo>
                  <a:lnTo>
                    <a:pt x="6065" y="5992"/>
                  </a:lnTo>
                  <a:lnTo>
                    <a:pt x="6065" y="5992"/>
                  </a:lnTo>
                  <a:lnTo>
                    <a:pt x="5286" y="5992"/>
                  </a:lnTo>
                  <a:lnTo>
                    <a:pt x="4580" y="5944"/>
                  </a:lnTo>
                  <a:lnTo>
                    <a:pt x="3922" y="5895"/>
                  </a:lnTo>
                  <a:lnTo>
                    <a:pt x="3313" y="5822"/>
                  </a:lnTo>
                  <a:lnTo>
                    <a:pt x="2753" y="5724"/>
                  </a:lnTo>
                  <a:lnTo>
                    <a:pt x="2266" y="5627"/>
                  </a:lnTo>
                  <a:lnTo>
                    <a:pt x="1803" y="5505"/>
                  </a:lnTo>
                  <a:lnTo>
                    <a:pt x="1413" y="5383"/>
                  </a:lnTo>
                  <a:lnTo>
                    <a:pt x="1072" y="5262"/>
                  </a:lnTo>
                  <a:lnTo>
                    <a:pt x="756" y="5164"/>
                  </a:lnTo>
                  <a:lnTo>
                    <a:pt x="512" y="5042"/>
                  </a:lnTo>
                  <a:lnTo>
                    <a:pt x="317" y="4921"/>
                  </a:lnTo>
                  <a:lnTo>
                    <a:pt x="171" y="4823"/>
                  </a:lnTo>
                  <a:lnTo>
                    <a:pt x="74" y="4750"/>
                  </a:lnTo>
                  <a:lnTo>
                    <a:pt x="25" y="4677"/>
                  </a:lnTo>
                  <a:lnTo>
                    <a:pt x="1" y="4628"/>
                  </a:lnTo>
                  <a:lnTo>
                    <a:pt x="1" y="46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55"/>
            <p:cNvSpPr/>
            <p:nvPr/>
          </p:nvSpPr>
          <p:spPr>
            <a:xfrm>
              <a:off x="5326675" y="4569025"/>
              <a:ext cx="81000" cy="65175"/>
            </a:xfrm>
            <a:custGeom>
              <a:avLst/>
              <a:gdLst/>
              <a:ahLst/>
              <a:cxnLst/>
              <a:rect l="l" t="t" r="r" b="b"/>
              <a:pathLst>
                <a:path w="3240" h="2607" fill="none" extrusionOk="0">
                  <a:moveTo>
                    <a:pt x="1632" y="2607"/>
                  </a:moveTo>
                  <a:lnTo>
                    <a:pt x="1632" y="2607"/>
                  </a:lnTo>
                  <a:lnTo>
                    <a:pt x="1291" y="2582"/>
                  </a:lnTo>
                  <a:lnTo>
                    <a:pt x="999" y="2509"/>
                  </a:lnTo>
                  <a:lnTo>
                    <a:pt x="731" y="2388"/>
                  </a:lnTo>
                  <a:lnTo>
                    <a:pt x="488" y="2217"/>
                  </a:lnTo>
                  <a:lnTo>
                    <a:pt x="293" y="2047"/>
                  </a:lnTo>
                  <a:lnTo>
                    <a:pt x="122" y="1803"/>
                  </a:lnTo>
                  <a:lnTo>
                    <a:pt x="74" y="1706"/>
                  </a:lnTo>
                  <a:lnTo>
                    <a:pt x="49" y="1559"/>
                  </a:lnTo>
                  <a:lnTo>
                    <a:pt x="25" y="1438"/>
                  </a:lnTo>
                  <a:lnTo>
                    <a:pt x="1" y="1316"/>
                  </a:lnTo>
                  <a:lnTo>
                    <a:pt x="1" y="1316"/>
                  </a:lnTo>
                  <a:lnTo>
                    <a:pt x="25" y="1170"/>
                  </a:lnTo>
                  <a:lnTo>
                    <a:pt x="49" y="1048"/>
                  </a:lnTo>
                  <a:lnTo>
                    <a:pt x="74" y="926"/>
                  </a:lnTo>
                  <a:lnTo>
                    <a:pt x="122" y="804"/>
                  </a:lnTo>
                  <a:lnTo>
                    <a:pt x="293" y="585"/>
                  </a:lnTo>
                  <a:lnTo>
                    <a:pt x="488" y="390"/>
                  </a:lnTo>
                  <a:lnTo>
                    <a:pt x="731" y="220"/>
                  </a:lnTo>
                  <a:lnTo>
                    <a:pt x="999" y="98"/>
                  </a:lnTo>
                  <a:lnTo>
                    <a:pt x="1291" y="25"/>
                  </a:lnTo>
                  <a:lnTo>
                    <a:pt x="1632" y="1"/>
                  </a:lnTo>
                  <a:lnTo>
                    <a:pt x="1632" y="1"/>
                  </a:lnTo>
                  <a:lnTo>
                    <a:pt x="1803" y="1"/>
                  </a:lnTo>
                  <a:lnTo>
                    <a:pt x="1949" y="49"/>
                  </a:lnTo>
                  <a:lnTo>
                    <a:pt x="2120" y="98"/>
                  </a:lnTo>
                  <a:lnTo>
                    <a:pt x="2266" y="171"/>
                  </a:lnTo>
                  <a:lnTo>
                    <a:pt x="2412" y="269"/>
                  </a:lnTo>
                  <a:lnTo>
                    <a:pt x="2534" y="390"/>
                  </a:lnTo>
                  <a:lnTo>
                    <a:pt x="2777" y="634"/>
                  </a:lnTo>
                  <a:lnTo>
                    <a:pt x="2972" y="926"/>
                  </a:lnTo>
                  <a:lnTo>
                    <a:pt x="3118" y="1219"/>
                  </a:lnTo>
                  <a:lnTo>
                    <a:pt x="3215" y="1535"/>
                  </a:lnTo>
                  <a:lnTo>
                    <a:pt x="3240" y="1681"/>
                  </a:lnTo>
                  <a:lnTo>
                    <a:pt x="3240" y="1803"/>
                  </a:lnTo>
                  <a:lnTo>
                    <a:pt x="3240" y="1803"/>
                  </a:lnTo>
                  <a:lnTo>
                    <a:pt x="3240" y="1949"/>
                  </a:lnTo>
                  <a:lnTo>
                    <a:pt x="3215" y="2047"/>
                  </a:lnTo>
                  <a:lnTo>
                    <a:pt x="3167" y="2144"/>
                  </a:lnTo>
                  <a:lnTo>
                    <a:pt x="3118" y="2241"/>
                  </a:lnTo>
                  <a:lnTo>
                    <a:pt x="3045" y="2314"/>
                  </a:lnTo>
                  <a:lnTo>
                    <a:pt x="2972" y="2388"/>
                  </a:lnTo>
                  <a:lnTo>
                    <a:pt x="2777" y="2485"/>
                  </a:lnTo>
                  <a:lnTo>
                    <a:pt x="2534" y="2558"/>
                  </a:lnTo>
                  <a:lnTo>
                    <a:pt x="2266" y="2582"/>
                  </a:lnTo>
                  <a:lnTo>
                    <a:pt x="1949" y="2607"/>
                  </a:lnTo>
                  <a:lnTo>
                    <a:pt x="1632" y="2607"/>
                  </a:lnTo>
                  <a:lnTo>
                    <a:pt x="1632" y="260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55"/>
            <p:cNvSpPr/>
            <p:nvPr/>
          </p:nvSpPr>
          <p:spPr>
            <a:xfrm>
              <a:off x="5447225" y="4615925"/>
              <a:ext cx="110850" cy="25"/>
            </a:xfrm>
            <a:custGeom>
              <a:avLst/>
              <a:gdLst/>
              <a:ahLst/>
              <a:cxnLst/>
              <a:rect l="l" t="t" r="r" b="b"/>
              <a:pathLst>
                <a:path w="4434" h="1" fill="none" extrusionOk="0">
                  <a:moveTo>
                    <a:pt x="1" y="0"/>
                  </a:moveTo>
                  <a:lnTo>
                    <a:pt x="443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55"/>
            <p:cNvSpPr/>
            <p:nvPr/>
          </p:nvSpPr>
          <p:spPr>
            <a:xfrm>
              <a:off x="5439925" y="4589125"/>
              <a:ext cx="125450" cy="25"/>
            </a:xfrm>
            <a:custGeom>
              <a:avLst/>
              <a:gdLst/>
              <a:ahLst/>
              <a:cxnLst/>
              <a:rect l="l" t="t" r="r" b="b"/>
              <a:pathLst>
                <a:path w="5018" h="1" fill="none" extrusionOk="0">
                  <a:moveTo>
                    <a:pt x="1" y="0"/>
                  </a:moveTo>
                  <a:lnTo>
                    <a:pt x="501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55"/>
            <p:cNvSpPr/>
            <p:nvPr/>
          </p:nvSpPr>
          <p:spPr>
            <a:xfrm>
              <a:off x="5597625" y="4569025"/>
              <a:ext cx="81000" cy="65175"/>
            </a:xfrm>
            <a:custGeom>
              <a:avLst/>
              <a:gdLst/>
              <a:ahLst/>
              <a:cxnLst/>
              <a:rect l="l" t="t" r="r" b="b"/>
              <a:pathLst>
                <a:path w="3240" h="2607" fill="none" extrusionOk="0">
                  <a:moveTo>
                    <a:pt x="1608" y="2607"/>
                  </a:moveTo>
                  <a:lnTo>
                    <a:pt x="1608" y="2607"/>
                  </a:lnTo>
                  <a:lnTo>
                    <a:pt x="1291" y="2607"/>
                  </a:lnTo>
                  <a:lnTo>
                    <a:pt x="975" y="2582"/>
                  </a:lnTo>
                  <a:lnTo>
                    <a:pt x="707" y="2558"/>
                  </a:lnTo>
                  <a:lnTo>
                    <a:pt x="463" y="2485"/>
                  </a:lnTo>
                  <a:lnTo>
                    <a:pt x="268" y="2388"/>
                  </a:lnTo>
                  <a:lnTo>
                    <a:pt x="195" y="2314"/>
                  </a:lnTo>
                  <a:lnTo>
                    <a:pt x="122" y="2241"/>
                  </a:lnTo>
                  <a:lnTo>
                    <a:pt x="74" y="2144"/>
                  </a:lnTo>
                  <a:lnTo>
                    <a:pt x="25" y="2047"/>
                  </a:lnTo>
                  <a:lnTo>
                    <a:pt x="1" y="1949"/>
                  </a:lnTo>
                  <a:lnTo>
                    <a:pt x="1" y="1803"/>
                  </a:lnTo>
                  <a:lnTo>
                    <a:pt x="1" y="1803"/>
                  </a:lnTo>
                  <a:lnTo>
                    <a:pt x="1" y="1681"/>
                  </a:lnTo>
                  <a:lnTo>
                    <a:pt x="25" y="1535"/>
                  </a:lnTo>
                  <a:lnTo>
                    <a:pt x="122" y="1219"/>
                  </a:lnTo>
                  <a:lnTo>
                    <a:pt x="268" y="926"/>
                  </a:lnTo>
                  <a:lnTo>
                    <a:pt x="463" y="634"/>
                  </a:lnTo>
                  <a:lnTo>
                    <a:pt x="707" y="390"/>
                  </a:lnTo>
                  <a:lnTo>
                    <a:pt x="829" y="269"/>
                  </a:lnTo>
                  <a:lnTo>
                    <a:pt x="975" y="171"/>
                  </a:lnTo>
                  <a:lnTo>
                    <a:pt x="1121" y="98"/>
                  </a:lnTo>
                  <a:lnTo>
                    <a:pt x="1291" y="49"/>
                  </a:lnTo>
                  <a:lnTo>
                    <a:pt x="1438" y="1"/>
                  </a:lnTo>
                  <a:lnTo>
                    <a:pt x="1608" y="1"/>
                  </a:lnTo>
                  <a:lnTo>
                    <a:pt x="1608" y="1"/>
                  </a:lnTo>
                  <a:lnTo>
                    <a:pt x="1949" y="25"/>
                  </a:lnTo>
                  <a:lnTo>
                    <a:pt x="2241" y="98"/>
                  </a:lnTo>
                  <a:lnTo>
                    <a:pt x="2509" y="220"/>
                  </a:lnTo>
                  <a:lnTo>
                    <a:pt x="2753" y="390"/>
                  </a:lnTo>
                  <a:lnTo>
                    <a:pt x="2948" y="585"/>
                  </a:lnTo>
                  <a:lnTo>
                    <a:pt x="3118" y="804"/>
                  </a:lnTo>
                  <a:lnTo>
                    <a:pt x="3167" y="926"/>
                  </a:lnTo>
                  <a:lnTo>
                    <a:pt x="3191" y="1048"/>
                  </a:lnTo>
                  <a:lnTo>
                    <a:pt x="3215" y="1170"/>
                  </a:lnTo>
                  <a:lnTo>
                    <a:pt x="3240" y="1316"/>
                  </a:lnTo>
                  <a:lnTo>
                    <a:pt x="3240" y="1316"/>
                  </a:lnTo>
                  <a:lnTo>
                    <a:pt x="3215" y="1438"/>
                  </a:lnTo>
                  <a:lnTo>
                    <a:pt x="3191" y="1559"/>
                  </a:lnTo>
                  <a:lnTo>
                    <a:pt x="3167" y="1706"/>
                  </a:lnTo>
                  <a:lnTo>
                    <a:pt x="3118" y="1803"/>
                  </a:lnTo>
                  <a:lnTo>
                    <a:pt x="2948" y="2047"/>
                  </a:lnTo>
                  <a:lnTo>
                    <a:pt x="2753" y="2217"/>
                  </a:lnTo>
                  <a:lnTo>
                    <a:pt x="2509" y="2388"/>
                  </a:lnTo>
                  <a:lnTo>
                    <a:pt x="2241" y="2509"/>
                  </a:lnTo>
                  <a:lnTo>
                    <a:pt x="1949" y="2582"/>
                  </a:lnTo>
                  <a:lnTo>
                    <a:pt x="1608" y="2607"/>
                  </a:lnTo>
                  <a:lnTo>
                    <a:pt x="1608" y="260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4" name="Google Shape;1194;p55"/>
          <p:cNvGrpSpPr/>
          <p:nvPr/>
        </p:nvGrpSpPr>
        <p:grpSpPr>
          <a:xfrm>
            <a:off x="4694814" y="3650252"/>
            <a:ext cx="320732" cy="320732"/>
            <a:chOff x="5964175" y="4329750"/>
            <a:chExt cx="421350" cy="421350"/>
          </a:xfrm>
        </p:grpSpPr>
        <p:sp>
          <p:nvSpPr>
            <p:cNvPr id="1195" name="Google Shape;1195;p55"/>
            <p:cNvSpPr/>
            <p:nvPr/>
          </p:nvSpPr>
          <p:spPr>
            <a:xfrm>
              <a:off x="5964175" y="4329750"/>
              <a:ext cx="421350" cy="421350"/>
            </a:xfrm>
            <a:custGeom>
              <a:avLst/>
              <a:gdLst/>
              <a:ahLst/>
              <a:cxnLst/>
              <a:rect l="l" t="t" r="r" b="b"/>
              <a:pathLst>
                <a:path w="16854" h="16854" fill="none" extrusionOk="0">
                  <a:moveTo>
                    <a:pt x="15636" y="14004"/>
                  </a:moveTo>
                  <a:lnTo>
                    <a:pt x="13517" y="6260"/>
                  </a:lnTo>
                  <a:lnTo>
                    <a:pt x="16196" y="3605"/>
                  </a:lnTo>
                  <a:lnTo>
                    <a:pt x="16196" y="3605"/>
                  </a:lnTo>
                  <a:lnTo>
                    <a:pt x="16318" y="3434"/>
                  </a:lnTo>
                  <a:lnTo>
                    <a:pt x="16440" y="3239"/>
                  </a:lnTo>
                  <a:lnTo>
                    <a:pt x="16537" y="3020"/>
                  </a:lnTo>
                  <a:lnTo>
                    <a:pt x="16610" y="2777"/>
                  </a:lnTo>
                  <a:lnTo>
                    <a:pt x="16732" y="2338"/>
                  </a:lnTo>
                  <a:lnTo>
                    <a:pt x="16805" y="2046"/>
                  </a:lnTo>
                  <a:lnTo>
                    <a:pt x="16805" y="2046"/>
                  </a:lnTo>
                  <a:lnTo>
                    <a:pt x="16830" y="1729"/>
                  </a:lnTo>
                  <a:lnTo>
                    <a:pt x="16854" y="1437"/>
                  </a:lnTo>
                  <a:lnTo>
                    <a:pt x="16854" y="1194"/>
                  </a:lnTo>
                  <a:lnTo>
                    <a:pt x="16854" y="950"/>
                  </a:lnTo>
                  <a:lnTo>
                    <a:pt x="16805" y="755"/>
                  </a:lnTo>
                  <a:lnTo>
                    <a:pt x="16732" y="585"/>
                  </a:lnTo>
                  <a:lnTo>
                    <a:pt x="16659" y="414"/>
                  </a:lnTo>
                  <a:lnTo>
                    <a:pt x="16562" y="293"/>
                  </a:lnTo>
                  <a:lnTo>
                    <a:pt x="16562" y="293"/>
                  </a:lnTo>
                  <a:lnTo>
                    <a:pt x="16440" y="195"/>
                  </a:lnTo>
                  <a:lnTo>
                    <a:pt x="16269" y="122"/>
                  </a:lnTo>
                  <a:lnTo>
                    <a:pt x="16099" y="49"/>
                  </a:lnTo>
                  <a:lnTo>
                    <a:pt x="15904" y="0"/>
                  </a:lnTo>
                  <a:lnTo>
                    <a:pt x="15660" y="0"/>
                  </a:lnTo>
                  <a:lnTo>
                    <a:pt x="15417" y="0"/>
                  </a:lnTo>
                  <a:lnTo>
                    <a:pt x="15125" y="25"/>
                  </a:lnTo>
                  <a:lnTo>
                    <a:pt x="14808" y="49"/>
                  </a:lnTo>
                  <a:lnTo>
                    <a:pt x="14808" y="49"/>
                  </a:lnTo>
                  <a:lnTo>
                    <a:pt x="14516" y="122"/>
                  </a:lnTo>
                  <a:lnTo>
                    <a:pt x="14077" y="244"/>
                  </a:lnTo>
                  <a:lnTo>
                    <a:pt x="13834" y="317"/>
                  </a:lnTo>
                  <a:lnTo>
                    <a:pt x="13615" y="414"/>
                  </a:lnTo>
                  <a:lnTo>
                    <a:pt x="13420" y="536"/>
                  </a:lnTo>
                  <a:lnTo>
                    <a:pt x="13249" y="658"/>
                  </a:lnTo>
                  <a:lnTo>
                    <a:pt x="10595" y="3337"/>
                  </a:lnTo>
                  <a:lnTo>
                    <a:pt x="2850" y="1218"/>
                  </a:lnTo>
                  <a:lnTo>
                    <a:pt x="2850" y="1218"/>
                  </a:lnTo>
                  <a:lnTo>
                    <a:pt x="2704" y="1194"/>
                  </a:lnTo>
                  <a:lnTo>
                    <a:pt x="2582" y="1218"/>
                  </a:lnTo>
                  <a:lnTo>
                    <a:pt x="2460" y="1267"/>
                  </a:lnTo>
                  <a:lnTo>
                    <a:pt x="2338" y="1340"/>
                  </a:lnTo>
                  <a:lnTo>
                    <a:pt x="1608" y="2095"/>
                  </a:lnTo>
                  <a:lnTo>
                    <a:pt x="1608" y="2095"/>
                  </a:lnTo>
                  <a:lnTo>
                    <a:pt x="1535" y="2192"/>
                  </a:lnTo>
                  <a:lnTo>
                    <a:pt x="1486" y="2290"/>
                  </a:lnTo>
                  <a:lnTo>
                    <a:pt x="1462" y="2411"/>
                  </a:lnTo>
                  <a:lnTo>
                    <a:pt x="1462" y="2509"/>
                  </a:lnTo>
                  <a:lnTo>
                    <a:pt x="1462" y="2509"/>
                  </a:lnTo>
                  <a:lnTo>
                    <a:pt x="1486" y="2606"/>
                  </a:lnTo>
                  <a:lnTo>
                    <a:pt x="1510" y="2679"/>
                  </a:lnTo>
                  <a:lnTo>
                    <a:pt x="1608" y="2825"/>
                  </a:lnTo>
                  <a:lnTo>
                    <a:pt x="1608" y="2825"/>
                  </a:lnTo>
                  <a:lnTo>
                    <a:pt x="1705" y="2899"/>
                  </a:lnTo>
                  <a:lnTo>
                    <a:pt x="7404" y="6600"/>
                  </a:lnTo>
                  <a:lnTo>
                    <a:pt x="4165" y="10863"/>
                  </a:lnTo>
                  <a:lnTo>
                    <a:pt x="926" y="10302"/>
                  </a:lnTo>
                  <a:lnTo>
                    <a:pt x="926" y="10302"/>
                  </a:lnTo>
                  <a:lnTo>
                    <a:pt x="828" y="10302"/>
                  </a:lnTo>
                  <a:lnTo>
                    <a:pt x="707" y="10327"/>
                  </a:lnTo>
                  <a:lnTo>
                    <a:pt x="609" y="10375"/>
                  </a:lnTo>
                  <a:lnTo>
                    <a:pt x="512" y="10449"/>
                  </a:lnTo>
                  <a:lnTo>
                    <a:pt x="146" y="10814"/>
                  </a:lnTo>
                  <a:lnTo>
                    <a:pt x="146" y="10814"/>
                  </a:lnTo>
                  <a:lnTo>
                    <a:pt x="73" y="10911"/>
                  </a:lnTo>
                  <a:lnTo>
                    <a:pt x="25" y="11033"/>
                  </a:lnTo>
                  <a:lnTo>
                    <a:pt x="0" y="11155"/>
                  </a:lnTo>
                  <a:lnTo>
                    <a:pt x="0" y="11277"/>
                  </a:lnTo>
                  <a:lnTo>
                    <a:pt x="0" y="11277"/>
                  </a:lnTo>
                  <a:lnTo>
                    <a:pt x="49" y="11423"/>
                  </a:lnTo>
                  <a:lnTo>
                    <a:pt x="146" y="11569"/>
                  </a:lnTo>
                  <a:lnTo>
                    <a:pt x="146" y="11569"/>
                  </a:lnTo>
                  <a:lnTo>
                    <a:pt x="244" y="11642"/>
                  </a:lnTo>
                  <a:lnTo>
                    <a:pt x="3434" y="13420"/>
                  </a:lnTo>
                  <a:lnTo>
                    <a:pt x="5212" y="16610"/>
                  </a:lnTo>
                  <a:lnTo>
                    <a:pt x="5212" y="16610"/>
                  </a:lnTo>
                  <a:lnTo>
                    <a:pt x="5285" y="16708"/>
                  </a:lnTo>
                  <a:lnTo>
                    <a:pt x="5285" y="16708"/>
                  </a:lnTo>
                  <a:lnTo>
                    <a:pt x="5431" y="16805"/>
                  </a:lnTo>
                  <a:lnTo>
                    <a:pt x="5578" y="16854"/>
                  </a:lnTo>
                  <a:lnTo>
                    <a:pt x="5578" y="16854"/>
                  </a:lnTo>
                  <a:lnTo>
                    <a:pt x="5699" y="16854"/>
                  </a:lnTo>
                  <a:lnTo>
                    <a:pt x="5821" y="16830"/>
                  </a:lnTo>
                  <a:lnTo>
                    <a:pt x="5943" y="16781"/>
                  </a:lnTo>
                  <a:lnTo>
                    <a:pt x="6040" y="16708"/>
                  </a:lnTo>
                  <a:lnTo>
                    <a:pt x="6406" y="16342"/>
                  </a:lnTo>
                  <a:lnTo>
                    <a:pt x="6406" y="16342"/>
                  </a:lnTo>
                  <a:lnTo>
                    <a:pt x="6479" y="16245"/>
                  </a:lnTo>
                  <a:lnTo>
                    <a:pt x="6527" y="16148"/>
                  </a:lnTo>
                  <a:lnTo>
                    <a:pt x="6552" y="16026"/>
                  </a:lnTo>
                  <a:lnTo>
                    <a:pt x="6552" y="15928"/>
                  </a:lnTo>
                  <a:lnTo>
                    <a:pt x="5992" y="12689"/>
                  </a:lnTo>
                  <a:lnTo>
                    <a:pt x="10254" y="9450"/>
                  </a:lnTo>
                  <a:lnTo>
                    <a:pt x="13956" y="15149"/>
                  </a:lnTo>
                  <a:lnTo>
                    <a:pt x="13956" y="15149"/>
                  </a:lnTo>
                  <a:lnTo>
                    <a:pt x="14029" y="15246"/>
                  </a:lnTo>
                  <a:lnTo>
                    <a:pt x="14029" y="15246"/>
                  </a:lnTo>
                  <a:lnTo>
                    <a:pt x="14175" y="15344"/>
                  </a:lnTo>
                  <a:lnTo>
                    <a:pt x="14248" y="15368"/>
                  </a:lnTo>
                  <a:lnTo>
                    <a:pt x="14345" y="15393"/>
                  </a:lnTo>
                  <a:lnTo>
                    <a:pt x="14345" y="15393"/>
                  </a:lnTo>
                  <a:lnTo>
                    <a:pt x="14443" y="15393"/>
                  </a:lnTo>
                  <a:lnTo>
                    <a:pt x="14565" y="15368"/>
                  </a:lnTo>
                  <a:lnTo>
                    <a:pt x="14662" y="15320"/>
                  </a:lnTo>
                  <a:lnTo>
                    <a:pt x="14759" y="15246"/>
                  </a:lnTo>
                  <a:lnTo>
                    <a:pt x="15514" y="14516"/>
                  </a:lnTo>
                  <a:lnTo>
                    <a:pt x="15514" y="14516"/>
                  </a:lnTo>
                  <a:lnTo>
                    <a:pt x="15587" y="14394"/>
                  </a:lnTo>
                  <a:lnTo>
                    <a:pt x="15636" y="14272"/>
                  </a:lnTo>
                  <a:lnTo>
                    <a:pt x="15660" y="14151"/>
                  </a:lnTo>
                  <a:lnTo>
                    <a:pt x="15636" y="14004"/>
                  </a:lnTo>
                  <a:lnTo>
                    <a:pt x="15636" y="1400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55"/>
            <p:cNvSpPr/>
            <p:nvPr/>
          </p:nvSpPr>
          <p:spPr>
            <a:xfrm>
              <a:off x="6322800" y="4360800"/>
              <a:ext cx="31675" cy="30475"/>
            </a:xfrm>
            <a:custGeom>
              <a:avLst/>
              <a:gdLst/>
              <a:ahLst/>
              <a:cxnLst/>
              <a:rect l="l" t="t" r="r" b="b"/>
              <a:pathLst>
                <a:path w="1267" h="1219" fill="none" extrusionOk="0">
                  <a:moveTo>
                    <a:pt x="1267" y="1218"/>
                  </a:moveTo>
                  <a:lnTo>
                    <a:pt x="1267" y="1218"/>
                  </a:lnTo>
                  <a:lnTo>
                    <a:pt x="1242" y="999"/>
                  </a:lnTo>
                  <a:lnTo>
                    <a:pt x="1169" y="755"/>
                  </a:lnTo>
                  <a:lnTo>
                    <a:pt x="1048" y="561"/>
                  </a:lnTo>
                  <a:lnTo>
                    <a:pt x="901" y="366"/>
                  </a:lnTo>
                  <a:lnTo>
                    <a:pt x="901" y="366"/>
                  </a:lnTo>
                  <a:lnTo>
                    <a:pt x="707" y="220"/>
                  </a:lnTo>
                  <a:lnTo>
                    <a:pt x="487" y="98"/>
                  </a:lnTo>
                  <a:lnTo>
                    <a:pt x="244" y="25"/>
                  </a:ln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7" name="Google Shape;1197;p55"/>
          <p:cNvGrpSpPr/>
          <p:nvPr/>
        </p:nvGrpSpPr>
        <p:grpSpPr>
          <a:xfrm>
            <a:off x="1104728" y="4161931"/>
            <a:ext cx="337440" cy="326307"/>
            <a:chOff x="1247825" y="5001950"/>
            <a:chExt cx="443300" cy="428675"/>
          </a:xfrm>
        </p:grpSpPr>
        <p:sp>
          <p:nvSpPr>
            <p:cNvPr id="1198" name="Google Shape;1198;p55"/>
            <p:cNvSpPr/>
            <p:nvPr/>
          </p:nvSpPr>
          <p:spPr>
            <a:xfrm>
              <a:off x="1247825" y="5168175"/>
              <a:ext cx="373875" cy="221650"/>
            </a:xfrm>
            <a:custGeom>
              <a:avLst/>
              <a:gdLst/>
              <a:ahLst/>
              <a:cxnLst/>
              <a:rect l="l" t="t" r="r" b="b"/>
              <a:pathLst>
                <a:path w="14955" h="8866" fill="none" extrusionOk="0">
                  <a:moveTo>
                    <a:pt x="12178" y="8865"/>
                  </a:moveTo>
                  <a:lnTo>
                    <a:pt x="12178" y="8865"/>
                  </a:lnTo>
                  <a:lnTo>
                    <a:pt x="12325" y="8841"/>
                  </a:lnTo>
                  <a:lnTo>
                    <a:pt x="12471" y="8792"/>
                  </a:lnTo>
                  <a:lnTo>
                    <a:pt x="12592" y="8695"/>
                  </a:lnTo>
                  <a:lnTo>
                    <a:pt x="12666" y="8573"/>
                  </a:lnTo>
                  <a:lnTo>
                    <a:pt x="12666" y="8573"/>
                  </a:lnTo>
                  <a:lnTo>
                    <a:pt x="12958" y="8037"/>
                  </a:lnTo>
                  <a:lnTo>
                    <a:pt x="13323" y="7331"/>
                  </a:lnTo>
                  <a:lnTo>
                    <a:pt x="13688" y="6454"/>
                  </a:lnTo>
                  <a:lnTo>
                    <a:pt x="13883" y="5991"/>
                  </a:lnTo>
                  <a:lnTo>
                    <a:pt x="14078" y="5480"/>
                  </a:lnTo>
                  <a:lnTo>
                    <a:pt x="14249" y="4944"/>
                  </a:lnTo>
                  <a:lnTo>
                    <a:pt x="14419" y="4360"/>
                  </a:lnTo>
                  <a:lnTo>
                    <a:pt x="14565" y="3775"/>
                  </a:lnTo>
                  <a:lnTo>
                    <a:pt x="14711" y="3166"/>
                  </a:lnTo>
                  <a:lnTo>
                    <a:pt x="14809" y="2533"/>
                  </a:lnTo>
                  <a:lnTo>
                    <a:pt x="14882" y="1875"/>
                  </a:lnTo>
                  <a:lnTo>
                    <a:pt x="14931" y="1218"/>
                  </a:lnTo>
                  <a:lnTo>
                    <a:pt x="14955" y="536"/>
                  </a:lnTo>
                  <a:lnTo>
                    <a:pt x="14955" y="536"/>
                  </a:lnTo>
                  <a:lnTo>
                    <a:pt x="14955" y="438"/>
                  </a:lnTo>
                  <a:lnTo>
                    <a:pt x="14906" y="341"/>
                  </a:lnTo>
                  <a:lnTo>
                    <a:pt x="14857" y="244"/>
                  </a:lnTo>
                  <a:lnTo>
                    <a:pt x="14809" y="146"/>
                  </a:lnTo>
                  <a:lnTo>
                    <a:pt x="14711" y="97"/>
                  </a:lnTo>
                  <a:lnTo>
                    <a:pt x="14614" y="24"/>
                  </a:lnTo>
                  <a:lnTo>
                    <a:pt x="14516" y="0"/>
                  </a:lnTo>
                  <a:lnTo>
                    <a:pt x="14395" y="0"/>
                  </a:lnTo>
                  <a:lnTo>
                    <a:pt x="3338" y="0"/>
                  </a:lnTo>
                  <a:lnTo>
                    <a:pt x="3338" y="0"/>
                  </a:lnTo>
                  <a:lnTo>
                    <a:pt x="3216" y="0"/>
                  </a:lnTo>
                  <a:lnTo>
                    <a:pt x="3118" y="24"/>
                  </a:lnTo>
                  <a:lnTo>
                    <a:pt x="3021" y="97"/>
                  </a:lnTo>
                  <a:lnTo>
                    <a:pt x="2924" y="146"/>
                  </a:lnTo>
                  <a:lnTo>
                    <a:pt x="2875" y="244"/>
                  </a:lnTo>
                  <a:lnTo>
                    <a:pt x="2826" y="341"/>
                  </a:lnTo>
                  <a:lnTo>
                    <a:pt x="2777" y="438"/>
                  </a:lnTo>
                  <a:lnTo>
                    <a:pt x="2777" y="536"/>
                  </a:lnTo>
                  <a:lnTo>
                    <a:pt x="2777" y="536"/>
                  </a:lnTo>
                  <a:lnTo>
                    <a:pt x="2777" y="706"/>
                  </a:lnTo>
                  <a:lnTo>
                    <a:pt x="2777" y="706"/>
                  </a:lnTo>
                  <a:lnTo>
                    <a:pt x="2558" y="633"/>
                  </a:lnTo>
                  <a:lnTo>
                    <a:pt x="2363" y="585"/>
                  </a:lnTo>
                  <a:lnTo>
                    <a:pt x="2144" y="560"/>
                  </a:lnTo>
                  <a:lnTo>
                    <a:pt x="1949" y="536"/>
                  </a:lnTo>
                  <a:lnTo>
                    <a:pt x="1949" y="536"/>
                  </a:lnTo>
                  <a:lnTo>
                    <a:pt x="1755" y="560"/>
                  </a:lnTo>
                  <a:lnTo>
                    <a:pt x="1560" y="585"/>
                  </a:lnTo>
                  <a:lnTo>
                    <a:pt x="1365" y="633"/>
                  </a:lnTo>
                  <a:lnTo>
                    <a:pt x="1194" y="706"/>
                  </a:lnTo>
                  <a:lnTo>
                    <a:pt x="1024" y="779"/>
                  </a:lnTo>
                  <a:lnTo>
                    <a:pt x="853" y="877"/>
                  </a:lnTo>
                  <a:lnTo>
                    <a:pt x="707" y="999"/>
                  </a:lnTo>
                  <a:lnTo>
                    <a:pt x="561" y="1120"/>
                  </a:lnTo>
                  <a:lnTo>
                    <a:pt x="439" y="1242"/>
                  </a:lnTo>
                  <a:lnTo>
                    <a:pt x="342" y="1413"/>
                  </a:lnTo>
                  <a:lnTo>
                    <a:pt x="244" y="1559"/>
                  </a:lnTo>
                  <a:lnTo>
                    <a:pt x="147" y="1729"/>
                  </a:lnTo>
                  <a:lnTo>
                    <a:pt x="98" y="1900"/>
                  </a:lnTo>
                  <a:lnTo>
                    <a:pt x="50" y="2095"/>
                  </a:lnTo>
                  <a:lnTo>
                    <a:pt x="1" y="2289"/>
                  </a:lnTo>
                  <a:lnTo>
                    <a:pt x="1" y="2484"/>
                  </a:lnTo>
                  <a:lnTo>
                    <a:pt x="1" y="2484"/>
                  </a:lnTo>
                  <a:lnTo>
                    <a:pt x="25" y="2850"/>
                  </a:lnTo>
                  <a:lnTo>
                    <a:pt x="98" y="3191"/>
                  </a:lnTo>
                  <a:lnTo>
                    <a:pt x="220" y="3556"/>
                  </a:lnTo>
                  <a:lnTo>
                    <a:pt x="366" y="3872"/>
                  </a:lnTo>
                  <a:lnTo>
                    <a:pt x="561" y="4213"/>
                  </a:lnTo>
                  <a:lnTo>
                    <a:pt x="780" y="4530"/>
                  </a:lnTo>
                  <a:lnTo>
                    <a:pt x="1024" y="4822"/>
                  </a:lnTo>
                  <a:lnTo>
                    <a:pt x="1292" y="5090"/>
                  </a:lnTo>
                  <a:lnTo>
                    <a:pt x="1584" y="5334"/>
                  </a:lnTo>
                  <a:lnTo>
                    <a:pt x="1901" y="5577"/>
                  </a:lnTo>
                  <a:lnTo>
                    <a:pt x="2242" y="5772"/>
                  </a:lnTo>
                  <a:lnTo>
                    <a:pt x="2583" y="5943"/>
                  </a:lnTo>
                  <a:lnTo>
                    <a:pt x="2924" y="6089"/>
                  </a:lnTo>
                  <a:lnTo>
                    <a:pt x="3265" y="6186"/>
                  </a:lnTo>
                  <a:lnTo>
                    <a:pt x="3605" y="6259"/>
                  </a:lnTo>
                  <a:lnTo>
                    <a:pt x="3946" y="6284"/>
                  </a:lnTo>
                  <a:lnTo>
                    <a:pt x="3946" y="6284"/>
                  </a:lnTo>
                  <a:lnTo>
                    <a:pt x="4068" y="6625"/>
                  </a:lnTo>
                  <a:lnTo>
                    <a:pt x="4214" y="6941"/>
                  </a:lnTo>
                  <a:lnTo>
                    <a:pt x="4507" y="7574"/>
                  </a:lnTo>
                  <a:lnTo>
                    <a:pt x="4799" y="8110"/>
                  </a:lnTo>
                  <a:lnTo>
                    <a:pt x="5067" y="8573"/>
                  </a:lnTo>
                  <a:lnTo>
                    <a:pt x="5067" y="8573"/>
                  </a:lnTo>
                  <a:lnTo>
                    <a:pt x="5140" y="8695"/>
                  </a:lnTo>
                  <a:lnTo>
                    <a:pt x="5262" y="8792"/>
                  </a:lnTo>
                  <a:lnTo>
                    <a:pt x="5408" y="8841"/>
                  </a:lnTo>
                  <a:lnTo>
                    <a:pt x="5554" y="886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55"/>
            <p:cNvSpPr/>
            <p:nvPr/>
          </p:nvSpPr>
          <p:spPr>
            <a:xfrm>
              <a:off x="1275850" y="5209575"/>
              <a:ext cx="60900" cy="87075"/>
            </a:xfrm>
            <a:custGeom>
              <a:avLst/>
              <a:gdLst/>
              <a:ahLst/>
              <a:cxnLst/>
              <a:rect l="l" t="t" r="r" b="b"/>
              <a:pathLst>
                <a:path w="2436" h="3483" fill="none" extrusionOk="0">
                  <a:moveTo>
                    <a:pt x="0" y="828"/>
                  </a:moveTo>
                  <a:lnTo>
                    <a:pt x="0" y="828"/>
                  </a:lnTo>
                  <a:lnTo>
                    <a:pt x="0" y="658"/>
                  </a:lnTo>
                  <a:lnTo>
                    <a:pt x="49" y="512"/>
                  </a:lnTo>
                  <a:lnTo>
                    <a:pt x="122" y="366"/>
                  </a:lnTo>
                  <a:lnTo>
                    <a:pt x="244" y="244"/>
                  </a:lnTo>
                  <a:lnTo>
                    <a:pt x="366" y="146"/>
                  </a:lnTo>
                  <a:lnTo>
                    <a:pt x="487" y="73"/>
                  </a:lnTo>
                  <a:lnTo>
                    <a:pt x="658" y="25"/>
                  </a:lnTo>
                  <a:lnTo>
                    <a:pt x="828" y="0"/>
                  </a:lnTo>
                  <a:lnTo>
                    <a:pt x="828" y="0"/>
                  </a:lnTo>
                  <a:lnTo>
                    <a:pt x="950" y="0"/>
                  </a:lnTo>
                  <a:lnTo>
                    <a:pt x="1072" y="25"/>
                  </a:lnTo>
                  <a:lnTo>
                    <a:pt x="1340" y="122"/>
                  </a:lnTo>
                  <a:lnTo>
                    <a:pt x="1559" y="268"/>
                  </a:lnTo>
                  <a:lnTo>
                    <a:pt x="1754" y="414"/>
                  </a:lnTo>
                  <a:lnTo>
                    <a:pt x="1754" y="414"/>
                  </a:lnTo>
                  <a:lnTo>
                    <a:pt x="1803" y="780"/>
                  </a:lnTo>
                  <a:lnTo>
                    <a:pt x="1876" y="1169"/>
                  </a:lnTo>
                  <a:lnTo>
                    <a:pt x="2046" y="1997"/>
                  </a:lnTo>
                  <a:lnTo>
                    <a:pt x="2265" y="2801"/>
                  </a:lnTo>
                  <a:lnTo>
                    <a:pt x="2436" y="3483"/>
                  </a:lnTo>
                  <a:lnTo>
                    <a:pt x="2436" y="3483"/>
                  </a:lnTo>
                  <a:lnTo>
                    <a:pt x="2241" y="3434"/>
                  </a:lnTo>
                  <a:lnTo>
                    <a:pt x="2022" y="3361"/>
                  </a:lnTo>
                  <a:lnTo>
                    <a:pt x="1827" y="3264"/>
                  </a:lnTo>
                  <a:lnTo>
                    <a:pt x="1608" y="3142"/>
                  </a:lnTo>
                  <a:lnTo>
                    <a:pt x="1413" y="3020"/>
                  </a:lnTo>
                  <a:lnTo>
                    <a:pt x="1194" y="2874"/>
                  </a:lnTo>
                  <a:lnTo>
                    <a:pt x="999" y="2704"/>
                  </a:lnTo>
                  <a:lnTo>
                    <a:pt x="804" y="2533"/>
                  </a:lnTo>
                  <a:lnTo>
                    <a:pt x="634" y="2338"/>
                  </a:lnTo>
                  <a:lnTo>
                    <a:pt x="487" y="2143"/>
                  </a:lnTo>
                  <a:lnTo>
                    <a:pt x="341" y="1924"/>
                  </a:lnTo>
                  <a:lnTo>
                    <a:pt x="219" y="1729"/>
                  </a:lnTo>
                  <a:lnTo>
                    <a:pt x="122" y="1510"/>
                  </a:lnTo>
                  <a:lnTo>
                    <a:pt x="49" y="1267"/>
                  </a:lnTo>
                  <a:lnTo>
                    <a:pt x="0" y="1047"/>
                  </a:lnTo>
                  <a:lnTo>
                    <a:pt x="0" y="828"/>
                  </a:lnTo>
                  <a:lnTo>
                    <a:pt x="0" y="8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55"/>
            <p:cNvSpPr/>
            <p:nvPr/>
          </p:nvSpPr>
          <p:spPr>
            <a:xfrm>
              <a:off x="1247825" y="5391625"/>
              <a:ext cx="443300" cy="39000"/>
            </a:xfrm>
            <a:custGeom>
              <a:avLst/>
              <a:gdLst/>
              <a:ahLst/>
              <a:cxnLst/>
              <a:rect l="l" t="t" r="r" b="b"/>
              <a:pathLst>
                <a:path w="17732" h="1560" fill="none" extrusionOk="0">
                  <a:moveTo>
                    <a:pt x="16611" y="1559"/>
                  </a:moveTo>
                  <a:lnTo>
                    <a:pt x="1121" y="1559"/>
                  </a:lnTo>
                  <a:lnTo>
                    <a:pt x="1121" y="1559"/>
                  </a:lnTo>
                  <a:lnTo>
                    <a:pt x="1000" y="1535"/>
                  </a:lnTo>
                  <a:lnTo>
                    <a:pt x="878" y="1510"/>
                  </a:lnTo>
                  <a:lnTo>
                    <a:pt x="780" y="1462"/>
                  </a:lnTo>
                  <a:lnTo>
                    <a:pt x="683" y="1389"/>
                  </a:lnTo>
                  <a:lnTo>
                    <a:pt x="488" y="1218"/>
                  </a:lnTo>
                  <a:lnTo>
                    <a:pt x="318" y="999"/>
                  </a:lnTo>
                  <a:lnTo>
                    <a:pt x="196" y="755"/>
                  </a:lnTo>
                  <a:lnTo>
                    <a:pt x="98" y="487"/>
                  </a:lnTo>
                  <a:lnTo>
                    <a:pt x="25" y="244"/>
                  </a:lnTo>
                  <a:lnTo>
                    <a:pt x="1" y="0"/>
                  </a:lnTo>
                  <a:lnTo>
                    <a:pt x="17731" y="0"/>
                  </a:lnTo>
                  <a:lnTo>
                    <a:pt x="17731" y="0"/>
                  </a:lnTo>
                  <a:lnTo>
                    <a:pt x="17707" y="244"/>
                  </a:lnTo>
                  <a:lnTo>
                    <a:pt x="17634" y="487"/>
                  </a:lnTo>
                  <a:lnTo>
                    <a:pt x="17537" y="755"/>
                  </a:lnTo>
                  <a:lnTo>
                    <a:pt x="17415" y="999"/>
                  </a:lnTo>
                  <a:lnTo>
                    <a:pt x="17244" y="1218"/>
                  </a:lnTo>
                  <a:lnTo>
                    <a:pt x="17049" y="1389"/>
                  </a:lnTo>
                  <a:lnTo>
                    <a:pt x="16952" y="1462"/>
                  </a:lnTo>
                  <a:lnTo>
                    <a:pt x="16855" y="1510"/>
                  </a:lnTo>
                  <a:lnTo>
                    <a:pt x="16733" y="1535"/>
                  </a:lnTo>
                  <a:lnTo>
                    <a:pt x="16611" y="1559"/>
                  </a:lnTo>
                  <a:lnTo>
                    <a:pt x="16611" y="155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55"/>
            <p:cNvSpPr/>
            <p:nvPr/>
          </p:nvSpPr>
          <p:spPr>
            <a:xfrm>
              <a:off x="1454850" y="5001950"/>
              <a:ext cx="17075" cy="114475"/>
            </a:xfrm>
            <a:custGeom>
              <a:avLst/>
              <a:gdLst/>
              <a:ahLst/>
              <a:cxnLst/>
              <a:rect l="l" t="t" r="r" b="b"/>
              <a:pathLst>
                <a:path w="683" h="4579" fill="none" extrusionOk="0">
                  <a:moveTo>
                    <a:pt x="683" y="0"/>
                  </a:moveTo>
                  <a:lnTo>
                    <a:pt x="683" y="0"/>
                  </a:lnTo>
                  <a:lnTo>
                    <a:pt x="658" y="171"/>
                  </a:lnTo>
                  <a:lnTo>
                    <a:pt x="610" y="317"/>
                  </a:lnTo>
                  <a:lnTo>
                    <a:pt x="512" y="439"/>
                  </a:lnTo>
                  <a:lnTo>
                    <a:pt x="415" y="585"/>
                  </a:lnTo>
                  <a:lnTo>
                    <a:pt x="415" y="585"/>
                  </a:lnTo>
                  <a:lnTo>
                    <a:pt x="269" y="731"/>
                  </a:lnTo>
                  <a:lnTo>
                    <a:pt x="147" y="950"/>
                  </a:lnTo>
                  <a:lnTo>
                    <a:pt x="74" y="1072"/>
                  </a:lnTo>
                  <a:lnTo>
                    <a:pt x="49" y="1194"/>
                  </a:lnTo>
                  <a:lnTo>
                    <a:pt x="1" y="1364"/>
                  </a:lnTo>
                  <a:lnTo>
                    <a:pt x="1" y="1535"/>
                  </a:lnTo>
                  <a:lnTo>
                    <a:pt x="1" y="1535"/>
                  </a:lnTo>
                  <a:lnTo>
                    <a:pt x="1" y="1705"/>
                  </a:lnTo>
                  <a:lnTo>
                    <a:pt x="49" y="1851"/>
                  </a:lnTo>
                  <a:lnTo>
                    <a:pt x="74" y="1997"/>
                  </a:lnTo>
                  <a:lnTo>
                    <a:pt x="147" y="2095"/>
                  </a:lnTo>
                  <a:lnTo>
                    <a:pt x="269" y="2314"/>
                  </a:lnTo>
                  <a:lnTo>
                    <a:pt x="415" y="2484"/>
                  </a:lnTo>
                  <a:lnTo>
                    <a:pt x="415" y="2484"/>
                  </a:lnTo>
                  <a:lnTo>
                    <a:pt x="512" y="2606"/>
                  </a:lnTo>
                  <a:lnTo>
                    <a:pt x="610" y="2728"/>
                  </a:lnTo>
                  <a:lnTo>
                    <a:pt x="658" y="2874"/>
                  </a:lnTo>
                  <a:lnTo>
                    <a:pt x="683" y="3045"/>
                  </a:lnTo>
                  <a:lnTo>
                    <a:pt x="683" y="3045"/>
                  </a:lnTo>
                  <a:lnTo>
                    <a:pt x="658" y="3239"/>
                  </a:lnTo>
                  <a:lnTo>
                    <a:pt x="610" y="3385"/>
                  </a:lnTo>
                  <a:lnTo>
                    <a:pt x="512" y="3507"/>
                  </a:lnTo>
                  <a:lnTo>
                    <a:pt x="415" y="3629"/>
                  </a:lnTo>
                  <a:lnTo>
                    <a:pt x="415" y="3629"/>
                  </a:lnTo>
                  <a:lnTo>
                    <a:pt x="269" y="3800"/>
                  </a:lnTo>
                  <a:lnTo>
                    <a:pt x="147" y="3994"/>
                  </a:lnTo>
                  <a:lnTo>
                    <a:pt x="74" y="4116"/>
                  </a:lnTo>
                  <a:lnTo>
                    <a:pt x="49" y="4262"/>
                  </a:lnTo>
                  <a:lnTo>
                    <a:pt x="1" y="4408"/>
                  </a:lnTo>
                  <a:lnTo>
                    <a:pt x="1"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55"/>
            <p:cNvSpPr/>
            <p:nvPr/>
          </p:nvSpPr>
          <p:spPr>
            <a:xfrm>
              <a:off x="1411025" y="5001950"/>
              <a:ext cx="17075" cy="114475"/>
            </a:xfrm>
            <a:custGeom>
              <a:avLst/>
              <a:gdLst/>
              <a:ahLst/>
              <a:cxnLst/>
              <a:rect l="l" t="t" r="r" b="b"/>
              <a:pathLst>
                <a:path w="683" h="4579" fill="none" extrusionOk="0">
                  <a:moveTo>
                    <a:pt x="682" y="0"/>
                  </a:moveTo>
                  <a:lnTo>
                    <a:pt x="682" y="0"/>
                  </a:lnTo>
                  <a:lnTo>
                    <a:pt x="658" y="171"/>
                  </a:lnTo>
                  <a:lnTo>
                    <a:pt x="609" y="317"/>
                  </a:lnTo>
                  <a:lnTo>
                    <a:pt x="536" y="439"/>
                  </a:lnTo>
                  <a:lnTo>
                    <a:pt x="414" y="585"/>
                  </a:lnTo>
                  <a:lnTo>
                    <a:pt x="414" y="585"/>
                  </a:lnTo>
                  <a:lnTo>
                    <a:pt x="268" y="731"/>
                  </a:lnTo>
                  <a:lnTo>
                    <a:pt x="146" y="950"/>
                  </a:lnTo>
                  <a:lnTo>
                    <a:pt x="97" y="1072"/>
                  </a:lnTo>
                  <a:lnTo>
                    <a:pt x="49" y="1194"/>
                  </a:lnTo>
                  <a:lnTo>
                    <a:pt x="24" y="1364"/>
                  </a:lnTo>
                  <a:lnTo>
                    <a:pt x="0" y="1535"/>
                  </a:lnTo>
                  <a:lnTo>
                    <a:pt x="0" y="1535"/>
                  </a:lnTo>
                  <a:lnTo>
                    <a:pt x="24" y="1705"/>
                  </a:lnTo>
                  <a:lnTo>
                    <a:pt x="49" y="1851"/>
                  </a:lnTo>
                  <a:lnTo>
                    <a:pt x="97" y="1997"/>
                  </a:lnTo>
                  <a:lnTo>
                    <a:pt x="146" y="2095"/>
                  </a:lnTo>
                  <a:lnTo>
                    <a:pt x="268" y="2314"/>
                  </a:lnTo>
                  <a:lnTo>
                    <a:pt x="414" y="2484"/>
                  </a:lnTo>
                  <a:lnTo>
                    <a:pt x="414" y="2484"/>
                  </a:lnTo>
                  <a:lnTo>
                    <a:pt x="536" y="2606"/>
                  </a:lnTo>
                  <a:lnTo>
                    <a:pt x="609" y="2728"/>
                  </a:lnTo>
                  <a:lnTo>
                    <a:pt x="658" y="2874"/>
                  </a:lnTo>
                  <a:lnTo>
                    <a:pt x="682" y="3045"/>
                  </a:lnTo>
                  <a:lnTo>
                    <a:pt x="682" y="3045"/>
                  </a:lnTo>
                  <a:lnTo>
                    <a:pt x="658" y="3239"/>
                  </a:lnTo>
                  <a:lnTo>
                    <a:pt x="609" y="3385"/>
                  </a:lnTo>
                  <a:lnTo>
                    <a:pt x="536" y="3507"/>
                  </a:lnTo>
                  <a:lnTo>
                    <a:pt x="414" y="3629"/>
                  </a:lnTo>
                  <a:lnTo>
                    <a:pt x="414" y="3629"/>
                  </a:lnTo>
                  <a:lnTo>
                    <a:pt x="268" y="3800"/>
                  </a:lnTo>
                  <a:lnTo>
                    <a:pt x="146" y="3994"/>
                  </a:lnTo>
                  <a:lnTo>
                    <a:pt x="97" y="4116"/>
                  </a:lnTo>
                  <a:lnTo>
                    <a:pt x="49" y="4262"/>
                  </a:lnTo>
                  <a:lnTo>
                    <a:pt x="24" y="4408"/>
                  </a:lnTo>
                  <a:lnTo>
                    <a:pt x="0"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55"/>
            <p:cNvSpPr/>
            <p:nvPr/>
          </p:nvSpPr>
          <p:spPr>
            <a:xfrm>
              <a:off x="1498700" y="5001950"/>
              <a:ext cx="16450" cy="114475"/>
            </a:xfrm>
            <a:custGeom>
              <a:avLst/>
              <a:gdLst/>
              <a:ahLst/>
              <a:cxnLst/>
              <a:rect l="l" t="t" r="r" b="b"/>
              <a:pathLst>
                <a:path w="658" h="4579" fill="none" extrusionOk="0">
                  <a:moveTo>
                    <a:pt x="658" y="0"/>
                  </a:moveTo>
                  <a:lnTo>
                    <a:pt x="658" y="0"/>
                  </a:lnTo>
                  <a:lnTo>
                    <a:pt x="658" y="171"/>
                  </a:lnTo>
                  <a:lnTo>
                    <a:pt x="585" y="317"/>
                  </a:lnTo>
                  <a:lnTo>
                    <a:pt x="512" y="439"/>
                  </a:lnTo>
                  <a:lnTo>
                    <a:pt x="390" y="585"/>
                  </a:lnTo>
                  <a:lnTo>
                    <a:pt x="390" y="585"/>
                  </a:lnTo>
                  <a:lnTo>
                    <a:pt x="268" y="731"/>
                  </a:lnTo>
                  <a:lnTo>
                    <a:pt x="122" y="950"/>
                  </a:lnTo>
                  <a:lnTo>
                    <a:pt x="73" y="1072"/>
                  </a:lnTo>
                  <a:lnTo>
                    <a:pt x="25" y="1194"/>
                  </a:lnTo>
                  <a:lnTo>
                    <a:pt x="0" y="1364"/>
                  </a:lnTo>
                  <a:lnTo>
                    <a:pt x="0" y="1535"/>
                  </a:lnTo>
                  <a:lnTo>
                    <a:pt x="0" y="1535"/>
                  </a:lnTo>
                  <a:lnTo>
                    <a:pt x="0" y="1705"/>
                  </a:lnTo>
                  <a:lnTo>
                    <a:pt x="25" y="1851"/>
                  </a:lnTo>
                  <a:lnTo>
                    <a:pt x="73" y="1997"/>
                  </a:lnTo>
                  <a:lnTo>
                    <a:pt x="122" y="2095"/>
                  </a:lnTo>
                  <a:lnTo>
                    <a:pt x="268"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8" y="3800"/>
                  </a:lnTo>
                  <a:lnTo>
                    <a:pt x="122" y="3994"/>
                  </a:lnTo>
                  <a:lnTo>
                    <a:pt x="73" y="4116"/>
                  </a:lnTo>
                  <a:lnTo>
                    <a:pt x="25" y="4262"/>
                  </a:lnTo>
                  <a:lnTo>
                    <a:pt x="0" y="4408"/>
                  </a:lnTo>
                  <a:lnTo>
                    <a:pt x="0"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04" name="Google Shape;1204;p55"/>
          <p:cNvGrpSpPr/>
          <p:nvPr/>
        </p:nvGrpSpPr>
        <p:grpSpPr>
          <a:xfrm>
            <a:off x="1646531" y="4145698"/>
            <a:ext cx="277191" cy="353197"/>
            <a:chOff x="1959600" y="4980625"/>
            <a:chExt cx="364150" cy="464000"/>
          </a:xfrm>
        </p:grpSpPr>
        <p:sp>
          <p:nvSpPr>
            <p:cNvPr id="1205" name="Google Shape;1205;p55"/>
            <p:cNvSpPr/>
            <p:nvPr/>
          </p:nvSpPr>
          <p:spPr>
            <a:xfrm>
              <a:off x="1959600" y="4980625"/>
              <a:ext cx="364150" cy="239325"/>
            </a:xfrm>
            <a:custGeom>
              <a:avLst/>
              <a:gdLst/>
              <a:ahLst/>
              <a:cxnLst/>
              <a:rect l="l" t="t" r="r" b="b"/>
              <a:pathLst>
                <a:path w="14566" h="9573" fill="none" extrusionOk="0">
                  <a:moveTo>
                    <a:pt x="8769" y="9572"/>
                  </a:moveTo>
                  <a:lnTo>
                    <a:pt x="14565" y="9572"/>
                  </a:lnTo>
                  <a:lnTo>
                    <a:pt x="14565" y="6114"/>
                  </a:lnTo>
                  <a:lnTo>
                    <a:pt x="14565" y="6114"/>
                  </a:lnTo>
                  <a:lnTo>
                    <a:pt x="14541" y="6016"/>
                  </a:lnTo>
                  <a:lnTo>
                    <a:pt x="14516" y="5919"/>
                  </a:lnTo>
                  <a:lnTo>
                    <a:pt x="14468" y="5822"/>
                  </a:lnTo>
                  <a:lnTo>
                    <a:pt x="14419" y="5773"/>
                  </a:lnTo>
                  <a:lnTo>
                    <a:pt x="14346" y="5700"/>
                  </a:lnTo>
                  <a:lnTo>
                    <a:pt x="14249" y="5651"/>
                  </a:lnTo>
                  <a:lnTo>
                    <a:pt x="14175" y="5627"/>
                  </a:lnTo>
                  <a:lnTo>
                    <a:pt x="14078" y="5627"/>
                  </a:lnTo>
                  <a:lnTo>
                    <a:pt x="10814" y="5627"/>
                  </a:lnTo>
                  <a:lnTo>
                    <a:pt x="10814" y="5627"/>
                  </a:lnTo>
                  <a:lnTo>
                    <a:pt x="11228" y="5456"/>
                  </a:lnTo>
                  <a:lnTo>
                    <a:pt x="11643" y="5237"/>
                  </a:lnTo>
                  <a:lnTo>
                    <a:pt x="12008" y="4993"/>
                  </a:lnTo>
                  <a:lnTo>
                    <a:pt x="12178" y="4872"/>
                  </a:lnTo>
                  <a:lnTo>
                    <a:pt x="12349" y="4726"/>
                  </a:lnTo>
                  <a:lnTo>
                    <a:pt x="12349" y="4726"/>
                  </a:lnTo>
                  <a:lnTo>
                    <a:pt x="12617" y="4433"/>
                  </a:lnTo>
                  <a:lnTo>
                    <a:pt x="12836" y="4141"/>
                  </a:lnTo>
                  <a:lnTo>
                    <a:pt x="13031" y="3849"/>
                  </a:lnTo>
                  <a:lnTo>
                    <a:pt x="13177" y="3557"/>
                  </a:lnTo>
                  <a:lnTo>
                    <a:pt x="13274" y="3289"/>
                  </a:lnTo>
                  <a:lnTo>
                    <a:pt x="13372" y="3021"/>
                  </a:lnTo>
                  <a:lnTo>
                    <a:pt x="13396" y="2753"/>
                  </a:lnTo>
                  <a:lnTo>
                    <a:pt x="13420" y="2485"/>
                  </a:lnTo>
                  <a:lnTo>
                    <a:pt x="13396" y="2241"/>
                  </a:lnTo>
                  <a:lnTo>
                    <a:pt x="13347" y="1998"/>
                  </a:lnTo>
                  <a:lnTo>
                    <a:pt x="13274" y="1754"/>
                  </a:lnTo>
                  <a:lnTo>
                    <a:pt x="13201" y="1535"/>
                  </a:lnTo>
                  <a:lnTo>
                    <a:pt x="13079" y="1340"/>
                  </a:lnTo>
                  <a:lnTo>
                    <a:pt x="12958" y="1121"/>
                  </a:lnTo>
                  <a:lnTo>
                    <a:pt x="12812" y="951"/>
                  </a:lnTo>
                  <a:lnTo>
                    <a:pt x="12641" y="780"/>
                  </a:lnTo>
                  <a:lnTo>
                    <a:pt x="12641" y="780"/>
                  </a:lnTo>
                  <a:lnTo>
                    <a:pt x="12471" y="610"/>
                  </a:lnTo>
                  <a:lnTo>
                    <a:pt x="12300" y="463"/>
                  </a:lnTo>
                  <a:lnTo>
                    <a:pt x="12105" y="342"/>
                  </a:lnTo>
                  <a:lnTo>
                    <a:pt x="11886" y="220"/>
                  </a:lnTo>
                  <a:lnTo>
                    <a:pt x="11667" y="147"/>
                  </a:lnTo>
                  <a:lnTo>
                    <a:pt x="11423" y="74"/>
                  </a:lnTo>
                  <a:lnTo>
                    <a:pt x="11180" y="25"/>
                  </a:lnTo>
                  <a:lnTo>
                    <a:pt x="10936" y="1"/>
                  </a:lnTo>
                  <a:lnTo>
                    <a:pt x="10668" y="25"/>
                  </a:lnTo>
                  <a:lnTo>
                    <a:pt x="10400" y="49"/>
                  </a:lnTo>
                  <a:lnTo>
                    <a:pt x="10133" y="147"/>
                  </a:lnTo>
                  <a:lnTo>
                    <a:pt x="9865" y="244"/>
                  </a:lnTo>
                  <a:lnTo>
                    <a:pt x="9572" y="390"/>
                  </a:lnTo>
                  <a:lnTo>
                    <a:pt x="9280" y="585"/>
                  </a:lnTo>
                  <a:lnTo>
                    <a:pt x="8988" y="804"/>
                  </a:lnTo>
                  <a:lnTo>
                    <a:pt x="8696" y="1072"/>
                  </a:lnTo>
                  <a:lnTo>
                    <a:pt x="8696" y="1072"/>
                  </a:lnTo>
                  <a:lnTo>
                    <a:pt x="8452" y="1365"/>
                  </a:lnTo>
                  <a:lnTo>
                    <a:pt x="8257" y="1657"/>
                  </a:lnTo>
                  <a:lnTo>
                    <a:pt x="8062" y="1973"/>
                  </a:lnTo>
                  <a:lnTo>
                    <a:pt x="7892" y="2314"/>
                  </a:lnTo>
                  <a:lnTo>
                    <a:pt x="7770" y="2680"/>
                  </a:lnTo>
                  <a:lnTo>
                    <a:pt x="7648" y="3045"/>
                  </a:lnTo>
                  <a:lnTo>
                    <a:pt x="7551" y="3386"/>
                  </a:lnTo>
                  <a:lnTo>
                    <a:pt x="7478" y="3727"/>
                  </a:lnTo>
                  <a:lnTo>
                    <a:pt x="7380" y="4385"/>
                  </a:lnTo>
                  <a:lnTo>
                    <a:pt x="7307" y="4896"/>
                  </a:lnTo>
                  <a:lnTo>
                    <a:pt x="7283" y="5456"/>
                  </a:lnTo>
                  <a:lnTo>
                    <a:pt x="7283" y="5456"/>
                  </a:lnTo>
                  <a:lnTo>
                    <a:pt x="7283" y="5456"/>
                  </a:lnTo>
                  <a:lnTo>
                    <a:pt x="7283" y="5456"/>
                  </a:lnTo>
                  <a:lnTo>
                    <a:pt x="7283" y="5456"/>
                  </a:lnTo>
                  <a:lnTo>
                    <a:pt x="7259" y="4896"/>
                  </a:lnTo>
                  <a:lnTo>
                    <a:pt x="7186" y="4385"/>
                  </a:lnTo>
                  <a:lnTo>
                    <a:pt x="7088" y="3727"/>
                  </a:lnTo>
                  <a:lnTo>
                    <a:pt x="7015" y="3386"/>
                  </a:lnTo>
                  <a:lnTo>
                    <a:pt x="6918" y="3045"/>
                  </a:lnTo>
                  <a:lnTo>
                    <a:pt x="6796" y="2680"/>
                  </a:lnTo>
                  <a:lnTo>
                    <a:pt x="6674" y="2314"/>
                  </a:lnTo>
                  <a:lnTo>
                    <a:pt x="6504" y="1973"/>
                  </a:lnTo>
                  <a:lnTo>
                    <a:pt x="6309" y="1657"/>
                  </a:lnTo>
                  <a:lnTo>
                    <a:pt x="6114" y="1365"/>
                  </a:lnTo>
                  <a:lnTo>
                    <a:pt x="5870" y="1072"/>
                  </a:lnTo>
                  <a:lnTo>
                    <a:pt x="5870" y="1072"/>
                  </a:lnTo>
                  <a:lnTo>
                    <a:pt x="5578" y="804"/>
                  </a:lnTo>
                  <a:lnTo>
                    <a:pt x="5286" y="585"/>
                  </a:lnTo>
                  <a:lnTo>
                    <a:pt x="4994" y="390"/>
                  </a:lnTo>
                  <a:lnTo>
                    <a:pt x="4701" y="244"/>
                  </a:lnTo>
                  <a:lnTo>
                    <a:pt x="4433" y="147"/>
                  </a:lnTo>
                  <a:lnTo>
                    <a:pt x="4166" y="49"/>
                  </a:lnTo>
                  <a:lnTo>
                    <a:pt x="3898" y="25"/>
                  </a:lnTo>
                  <a:lnTo>
                    <a:pt x="3630" y="1"/>
                  </a:lnTo>
                  <a:lnTo>
                    <a:pt x="3386" y="25"/>
                  </a:lnTo>
                  <a:lnTo>
                    <a:pt x="3143" y="74"/>
                  </a:lnTo>
                  <a:lnTo>
                    <a:pt x="2899" y="147"/>
                  </a:lnTo>
                  <a:lnTo>
                    <a:pt x="2680" y="220"/>
                  </a:lnTo>
                  <a:lnTo>
                    <a:pt x="2461" y="342"/>
                  </a:lnTo>
                  <a:lnTo>
                    <a:pt x="2266" y="463"/>
                  </a:lnTo>
                  <a:lnTo>
                    <a:pt x="2095" y="610"/>
                  </a:lnTo>
                  <a:lnTo>
                    <a:pt x="1925" y="780"/>
                  </a:lnTo>
                  <a:lnTo>
                    <a:pt x="1925" y="780"/>
                  </a:lnTo>
                  <a:lnTo>
                    <a:pt x="1754" y="951"/>
                  </a:lnTo>
                  <a:lnTo>
                    <a:pt x="1608" y="1121"/>
                  </a:lnTo>
                  <a:lnTo>
                    <a:pt x="1487" y="1340"/>
                  </a:lnTo>
                  <a:lnTo>
                    <a:pt x="1365" y="1535"/>
                  </a:lnTo>
                  <a:lnTo>
                    <a:pt x="1292" y="1754"/>
                  </a:lnTo>
                  <a:lnTo>
                    <a:pt x="1219" y="1998"/>
                  </a:lnTo>
                  <a:lnTo>
                    <a:pt x="1170" y="2241"/>
                  </a:lnTo>
                  <a:lnTo>
                    <a:pt x="1146" y="2485"/>
                  </a:lnTo>
                  <a:lnTo>
                    <a:pt x="1170" y="2753"/>
                  </a:lnTo>
                  <a:lnTo>
                    <a:pt x="1194" y="3021"/>
                  </a:lnTo>
                  <a:lnTo>
                    <a:pt x="1292" y="3289"/>
                  </a:lnTo>
                  <a:lnTo>
                    <a:pt x="1389" y="3557"/>
                  </a:lnTo>
                  <a:lnTo>
                    <a:pt x="1535" y="3849"/>
                  </a:lnTo>
                  <a:lnTo>
                    <a:pt x="1730" y="4141"/>
                  </a:lnTo>
                  <a:lnTo>
                    <a:pt x="1949" y="4433"/>
                  </a:lnTo>
                  <a:lnTo>
                    <a:pt x="2217" y="4726"/>
                  </a:lnTo>
                  <a:lnTo>
                    <a:pt x="2217" y="4726"/>
                  </a:lnTo>
                  <a:lnTo>
                    <a:pt x="2388" y="4872"/>
                  </a:lnTo>
                  <a:lnTo>
                    <a:pt x="2558" y="4993"/>
                  </a:lnTo>
                  <a:lnTo>
                    <a:pt x="2923" y="5237"/>
                  </a:lnTo>
                  <a:lnTo>
                    <a:pt x="3337" y="5456"/>
                  </a:lnTo>
                  <a:lnTo>
                    <a:pt x="3752" y="5627"/>
                  </a:lnTo>
                  <a:lnTo>
                    <a:pt x="488" y="5627"/>
                  </a:lnTo>
                  <a:lnTo>
                    <a:pt x="488" y="5627"/>
                  </a:lnTo>
                  <a:lnTo>
                    <a:pt x="391" y="5627"/>
                  </a:lnTo>
                  <a:lnTo>
                    <a:pt x="317" y="5651"/>
                  </a:lnTo>
                  <a:lnTo>
                    <a:pt x="220" y="5700"/>
                  </a:lnTo>
                  <a:lnTo>
                    <a:pt x="147" y="5773"/>
                  </a:lnTo>
                  <a:lnTo>
                    <a:pt x="98" y="5822"/>
                  </a:lnTo>
                  <a:lnTo>
                    <a:pt x="50" y="5919"/>
                  </a:lnTo>
                  <a:lnTo>
                    <a:pt x="25" y="6016"/>
                  </a:lnTo>
                  <a:lnTo>
                    <a:pt x="1" y="6114"/>
                  </a:lnTo>
                  <a:lnTo>
                    <a:pt x="1" y="9572"/>
                  </a:lnTo>
                  <a:lnTo>
                    <a:pt x="5797" y="957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55"/>
            <p:cNvSpPr/>
            <p:nvPr/>
          </p:nvSpPr>
          <p:spPr>
            <a:xfrm>
              <a:off x="2053375" y="5121275"/>
              <a:ext cx="176600" cy="25"/>
            </a:xfrm>
            <a:custGeom>
              <a:avLst/>
              <a:gdLst/>
              <a:ahLst/>
              <a:cxnLst/>
              <a:rect l="l" t="t" r="r" b="b"/>
              <a:pathLst>
                <a:path w="7064" h="1" fill="none" extrusionOk="0">
                  <a:moveTo>
                    <a:pt x="1" y="1"/>
                  </a:moveTo>
                  <a:lnTo>
                    <a:pt x="706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55"/>
            <p:cNvSpPr/>
            <p:nvPr/>
          </p:nvSpPr>
          <p:spPr>
            <a:xfrm>
              <a:off x="2104525" y="5121275"/>
              <a:ext cx="74300" cy="323350"/>
            </a:xfrm>
            <a:custGeom>
              <a:avLst/>
              <a:gdLst/>
              <a:ahLst/>
              <a:cxnLst/>
              <a:rect l="l" t="t" r="r" b="b"/>
              <a:pathLst>
                <a:path w="2972" h="12934" fill="none" extrusionOk="0">
                  <a:moveTo>
                    <a:pt x="0" y="1"/>
                  </a:moveTo>
                  <a:lnTo>
                    <a:pt x="0" y="12933"/>
                  </a:lnTo>
                  <a:lnTo>
                    <a:pt x="2972" y="12933"/>
                  </a:lnTo>
                  <a:lnTo>
                    <a:pt x="29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55"/>
            <p:cNvSpPr/>
            <p:nvPr/>
          </p:nvSpPr>
          <p:spPr>
            <a:xfrm>
              <a:off x="2166625" y="5023850"/>
              <a:ext cx="85275" cy="85275"/>
            </a:xfrm>
            <a:custGeom>
              <a:avLst/>
              <a:gdLst/>
              <a:ahLst/>
              <a:cxnLst/>
              <a:rect l="l" t="t" r="r" b="b"/>
              <a:pathLst>
                <a:path w="3411" h="3411" fill="none" extrusionOk="0">
                  <a:moveTo>
                    <a:pt x="902" y="659"/>
                  </a:moveTo>
                  <a:lnTo>
                    <a:pt x="902" y="659"/>
                  </a:lnTo>
                  <a:lnTo>
                    <a:pt x="1194" y="391"/>
                  </a:lnTo>
                  <a:lnTo>
                    <a:pt x="1486" y="196"/>
                  </a:lnTo>
                  <a:lnTo>
                    <a:pt x="1754" y="74"/>
                  </a:lnTo>
                  <a:lnTo>
                    <a:pt x="1900" y="50"/>
                  </a:lnTo>
                  <a:lnTo>
                    <a:pt x="2022" y="25"/>
                  </a:lnTo>
                  <a:lnTo>
                    <a:pt x="2144" y="1"/>
                  </a:lnTo>
                  <a:lnTo>
                    <a:pt x="2290" y="25"/>
                  </a:lnTo>
                  <a:lnTo>
                    <a:pt x="2412" y="50"/>
                  </a:lnTo>
                  <a:lnTo>
                    <a:pt x="2533" y="74"/>
                  </a:lnTo>
                  <a:lnTo>
                    <a:pt x="2655" y="123"/>
                  </a:lnTo>
                  <a:lnTo>
                    <a:pt x="2777" y="196"/>
                  </a:lnTo>
                  <a:lnTo>
                    <a:pt x="3021" y="391"/>
                  </a:lnTo>
                  <a:lnTo>
                    <a:pt x="3021" y="391"/>
                  </a:lnTo>
                  <a:lnTo>
                    <a:pt x="3215" y="634"/>
                  </a:lnTo>
                  <a:lnTo>
                    <a:pt x="3288" y="756"/>
                  </a:lnTo>
                  <a:lnTo>
                    <a:pt x="3337" y="878"/>
                  </a:lnTo>
                  <a:lnTo>
                    <a:pt x="3362" y="999"/>
                  </a:lnTo>
                  <a:lnTo>
                    <a:pt x="3386" y="1121"/>
                  </a:lnTo>
                  <a:lnTo>
                    <a:pt x="3410" y="1267"/>
                  </a:lnTo>
                  <a:lnTo>
                    <a:pt x="3386" y="1389"/>
                  </a:lnTo>
                  <a:lnTo>
                    <a:pt x="3362" y="1535"/>
                  </a:lnTo>
                  <a:lnTo>
                    <a:pt x="3337" y="1657"/>
                  </a:lnTo>
                  <a:lnTo>
                    <a:pt x="3215" y="1925"/>
                  </a:lnTo>
                  <a:lnTo>
                    <a:pt x="3021" y="2217"/>
                  </a:lnTo>
                  <a:lnTo>
                    <a:pt x="2753" y="2509"/>
                  </a:lnTo>
                  <a:lnTo>
                    <a:pt x="2753" y="2509"/>
                  </a:lnTo>
                  <a:lnTo>
                    <a:pt x="2631" y="2607"/>
                  </a:lnTo>
                  <a:lnTo>
                    <a:pt x="2509" y="2704"/>
                  </a:lnTo>
                  <a:lnTo>
                    <a:pt x="2192" y="2899"/>
                  </a:lnTo>
                  <a:lnTo>
                    <a:pt x="1827" y="3045"/>
                  </a:lnTo>
                  <a:lnTo>
                    <a:pt x="1462" y="3167"/>
                  </a:lnTo>
                  <a:lnTo>
                    <a:pt x="1072" y="3264"/>
                  </a:lnTo>
                  <a:lnTo>
                    <a:pt x="682" y="3338"/>
                  </a:lnTo>
                  <a:lnTo>
                    <a:pt x="317" y="3386"/>
                  </a:lnTo>
                  <a:lnTo>
                    <a:pt x="1" y="3411"/>
                  </a:lnTo>
                  <a:lnTo>
                    <a:pt x="1" y="3411"/>
                  </a:lnTo>
                  <a:lnTo>
                    <a:pt x="25" y="3094"/>
                  </a:lnTo>
                  <a:lnTo>
                    <a:pt x="98" y="2729"/>
                  </a:lnTo>
                  <a:lnTo>
                    <a:pt x="147" y="2339"/>
                  </a:lnTo>
                  <a:lnTo>
                    <a:pt x="244" y="1949"/>
                  </a:lnTo>
                  <a:lnTo>
                    <a:pt x="366" y="1584"/>
                  </a:lnTo>
                  <a:lnTo>
                    <a:pt x="512" y="1219"/>
                  </a:lnTo>
                  <a:lnTo>
                    <a:pt x="707" y="902"/>
                  </a:lnTo>
                  <a:lnTo>
                    <a:pt x="804" y="780"/>
                  </a:lnTo>
                  <a:lnTo>
                    <a:pt x="902" y="659"/>
                  </a:lnTo>
                  <a:lnTo>
                    <a:pt x="902" y="65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55"/>
            <p:cNvSpPr/>
            <p:nvPr/>
          </p:nvSpPr>
          <p:spPr>
            <a:xfrm>
              <a:off x="2031450" y="5023850"/>
              <a:ext cx="85275" cy="85275"/>
            </a:xfrm>
            <a:custGeom>
              <a:avLst/>
              <a:gdLst/>
              <a:ahLst/>
              <a:cxnLst/>
              <a:rect l="l" t="t" r="r" b="b"/>
              <a:pathLst>
                <a:path w="3411" h="3411" fill="none" extrusionOk="0">
                  <a:moveTo>
                    <a:pt x="390" y="391"/>
                  </a:moveTo>
                  <a:lnTo>
                    <a:pt x="390" y="391"/>
                  </a:lnTo>
                  <a:lnTo>
                    <a:pt x="634" y="196"/>
                  </a:lnTo>
                  <a:lnTo>
                    <a:pt x="756" y="123"/>
                  </a:lnTo>
                  <a:lnTo>
                    <a:pt x="878" y="74"/>
                  </a:lnTo>
                  <a:lnTo>
                    <a:pt x="999" y="50"/>
                  </a:lnTo>
                  <a:lnTo>
                    <a:pt x="1121" y="25"/>
                  </a:lnTo>
                  <a:lnTo>
                    <a:pt x="1267" y="1"/>
                  </a:lnTo>
                  <a:lnTo>
                    <a:pt x="1389" y="25"/>
                  </a:lnTo>
                  <a:lnTo>
                    <a:pt x="1511" y="50"/>
                  </a:lnTo>
                  <a:lnTo>
                    <a:pt x="1657" y="74"/>
                  </a:lnTo>
                  <a:lnTo>
                    <a:pt x="1925" y="196"/>
                  </a:lnTo>
                  <a:lnTo>
                    <a:pt x="2217" y="391"/>
                  </a:lnTo>
                  <a:lnTo>
                    <a:pt x="2509" y="659"/>
                  </a:lnTo>
                  <a:lnTo>
                    <a:pt x="2509" y="659"/>
                  </a:lnTo>
                  <a:lnTo>
                    <a:pt x="2607" y="780"/>
                  </a:lnTo>
                  <a:lnTo>
                    <a:pt x="2704" y="902"/>
                  </a:lnTo>
                  <a:lnTo>
                    <a:pt x="2899" y="1219"/>
                  </a:lnTo>
                  <a:lnTo>
                    <a:pt x="3045" y="1584"/>
                  </a:lnTo>
                  <a:lnTo>
                    <a:pt x="3167" y="1949"/>
                  </a:lnTo>
                  <a:lnTo>
                    <a:pt x="3264" y="2339"/>
                  </a:lnTo>
                  <a:lnTo>
                    <a:pt x="3313" y="2729"/>
                  </a:lnTo>
                  <a:lnTo>
                    <a:pt x="3386" y="3094"/>
                  </a:lnTo>
                  <a:lnTo>
                    <a:pt x="3410" y="3411"/>
                  </a:lnTo>
                  <a:lnTo>
                    <a:pt x="3410" y="3411"/>
                  </a:lnTo>
                  <a:lnTo>
                    <a:pt x="3094" y="3386"/>
                  </a:lnTo>
                  <a:lnTo>
                    <a:pt x="2729" y="3338"/>
                  </a:lnTo>
                  <a:lnTo>
                    <a:pt x="2339" y="3264"/>
                  </a:lnTo>
                  <a:lnTo>
                    <a:pt x="1949" y="3167"/>
                  </a:lnTo>
                  <a:lnTo>
                    <a:pt x="1584" y="3045"/>
                  </a:lnTo>
                  <a:lnTo>
                    <a:pt x="1218" y="2899"/>
                  </a:lnTo>
                  <a:lnTo>
                    <a:pt x="902" y="2704"/>
                  </a:lnTo>
                  <a:lnTo>
                    <a:pt x="780" y="2607"/>
                  </a:lnTo>
                  <a:lnTo>
                    <a:pt x="658" y="2509"/>
                  </a:lnTo>
                  <a:lnTo>
                    <a:pt x="658" y="2509"/>
                  </a:lnTo>
                  <a:lnTo>
                    <a:pt x="390" y="2217"/>
                  </a:lnTo>
                  <a:lnTo>
                    <a:pt x="196" y="1925"/>
                  </a:lnTo>
                  <a:lnTo>
                    <a:pt x="74" y="1657"/>
                  </a:lnTo>
                  <a:lnTo>
                    <a:pt x="49" y="1535"/>
                  </a:lnTo>
                  <a:lnTo>
                    <a:pt x="25" y="1389"/>
                  </a:lnTo>
                  <a:lnTo>
                    <a:pt x="1" y="1267"/>
                  </a:lnTo>
                  <a:lnTo>
                    <a:pt x="25" y="1121"/>
                  </a:lnTo>
                  <a:lnTo>
                    <a:pt x="49" y="999"/>
                  </a:lnTo>
                  <a:lnTo>
                    <a:pt x="74" y="878"/>
                  </a:lnTo>
                  <a:lnTo>
                    <a:pt x="123" y="756"/>
                  </a:lnTo>
                  <a:lnTo>
                    <a:pt x="196" y="634"/>
                  </a:lnTo>
                  <a:lnTo>
                    <a:pt x="390" y="391"/>
                  </a:lnTo>
                  <a:lnTo>
                    <a:pt x="390" y="39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55"/>
            <p:cNvSpPr/>
            <p:nvPr/>
          </p:nvSpPr>
          <p:spPr>
            <a:xfrm>
              <a:off x="1979100" y="5219925"/>
              <a:ext cx="125450" cy="224700"/>
            </a:xfrm>
            <a:custGeom>
              <a:avLst/>
              <a:gdLst/>
              <a:ahLst/>
              <a:cxnLst/>
              <a:rect l="l" t="t" r="r" b="b"/>
              <a:pathLst>
                <a:path w="5018" h="8988" fill="none" extrusionOk="0">
                  <a:moveTo>
                    <a:pt x="0" y="0"/>
                  </a:moveTo>
                  <a:lnTo>
                    <a:pt x="0" y="8500"/>
                  </a:lnTo>
                  <a:lnTo>
                    <a:pt x="0" y="8500"/>
                  </a:lnTo>
                  <a:lnTo>
                    <a:pt x="25" y="8598"/>
                  </a:lnTo>
                  <a:lnTo>
                    <a:pt x="49" y="8695"/>
                  </a:lnTo>
                  <a:lnTo>
                    <a:pt x="98" y="8768"/>
                  </a:lnTo>
                  <a:lnTo>
                    <a:pt x="146" y="8841"/>
                  </a:lnTo>
                  <a:lnTo>
                    <a:pt x="219" y="8890"/>
                  </a:lnTo>
                  <a:lnTo>
                    <a:pt x="317" y="8938"/>
                  </a:lnTo>
                  <a:lnTo>
                    <a:pt x="390" y="8963"/>
                  </a:lnTo>
                  <a:lnTo>
                    <a:pt x="487" y="8987"/>
                  </a:lnTo>
                  <a:lnTo>
                    <a:pt x="5017" y="898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55"/>
            <p:cNvSpPr/>
            <p:nvPr/>
          </p:nvSpPr>
          <p:spPr>
            <a:xfrm>
              <a:off x="2178800" y="5219925"/>
              <a:ext cx="125450" cy="224700"/>
            </a:xfrm>
            <a:custGeom>
              <a:avLst/>
              <a:gdLst/>
              <a:ahLst/>
              <a:cxnLst/>
              <a:rect l="l" t="t" r="r" b="b"/>
              <a:pathLst>
                <a:path w="5018" h="8988" fill="none" extrusionOk="0">
                  <a:moveTo>
                    <a:pt x="1" y="8987"/>
                  </a:moveTo>
                  <a:lnTo>
                    <a:pt x="4531" y="8987"/>
                  </a:lnTo>
                  <a:lnTo>
                    <a:pt x="4531" y="8987"/>
                  </a:lnTo>
                  <a:lnTo>
                    <a:pt x="4628" y="8963"/>
                  </a:lnTo>
                  <a:lnTo>
                    <a:pt x="4701" y="8938"/>
                  </a:lnTo>
                  <a:lnTo>
                    <a:pt x="4799" y="8890"/>
                  </a:lnTo>
                  <a:lnTo>
                    <a:pt x="4872" y="8841"/>
                  </a:lnTo>
                  <a:lnTo>
                    <a:pt x="4920" y="8768"/>
                  </a:lnTo>
                  <a:lnTo>
                    <a:pt x="4969" y="8695"/>
                  </a:lnTo>
                  <a:lnTo>
                    <a:pt x="4993" y="8598"/>
                  </a:lnTo>
                  <a:lnTo>
                    <a:pt x="5018" y="8500"/>
                  </a:lnTo>
                  <a:lnTo>
                    <a:pt x="501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2" name="Google Shape;1212;p55"/>
          <p:cNvGrpSpPr/>
          <p:nvPr/>
        </p:nvGrpSpPr>
        <p:grpSpPr>
          <a:xfrm>
            <a:off x="2137829" y="4159152"/>
            <a:ext cx="317953" cy="326764"/>
            <a:chOff x="2605025" y="4998300"/>
            <a:chExt cx="417700" cy="429275"/>
          </a:xfrm>
        </p:grpSpPr>
        <p:sp>
          <p:nvSpPr>
            <p:cNvPr id="1213" name="Google Shape;1213;p55"/>
            <p:cNvSpPr/>
            <p:nvPr/>
          </p:nvSpPr>
          <p:spPr>
            <a:xfrm>
              <a:off x="2819350" y="5216875"/>
              <a:ext cx="202150" cy="210700"/>
            </a:xfrm>
            <a:custGeom>
              <a:avLst/>
              <a:gdLst/>
              <a:ahLst/>
              <a:cxnLst/>
              <a:rect l="l" t="t" r="r" b="b"/>
              <a:pathLst>
                <a:path w="8086" h="8428" fill="none" extrusionOk="0">
                  <a:moveTo>
                    <a:pt x="0" y="1851"/>
                  </a:moveTo>
                  <a:lnTo>
                    <a:pt x="5797" y="8135"/>
                  </a:lnTo>
                  <a:lnTo>
                    <a:pt x="5797" y="8135"/>
                  </a:lnTo>
                  <a:lnTo>
                    <a:pt x="5943" y="8257"/>
                  </a:lnTo>
                  <a:lnTo>
                    <a:pt x="6113" y="8354"/>
                  </a:lnTo>
                  <a:lnTo>
                    <a:pt x="6284" y="8403"/>
                  </a:lnTo>
                  <a:lnTo>
                    <a:pt x="6478" y="8427"/>
                  </a:lnTo>
                  <a:lnTo>
                    <a:pt x="6649" y="8403"/>
                  </a:lnTo>
                  <a:lnTo>
                    <a:pt x="6819" y="8354"/>
                  </a:lnTo>
                  <a:lnTo>
                    <a:pt x="6990" y="8257"/>
                  </a:lnTo>
                  <a:lnTo>
                    <a:pt x="7136" y="8135"/>
                  </a:lnTo>
                  <a:lnTo>
                    <a:pt x="7818" y="7453"/>
                  </a:lnTo>
                  <a:lnTo>
                    <a:pt x="7818" y="7453"/>
                  </a:lnTo>
                  <a:lnTo>
                    <a:pt x="7940" y="7307"/>
                  </a:lnTo>
                  <a:lnTo>
                    <a:pt x="8037" y="7136"/>
                  </a:lnTo>
                  <a:lnTo>
                    <a:pt x="8086" y="6966"/>
                  </a:lnTo>
                  <a:lnTo>
                    <a:pt x="8086" y="6795"/>
                  </a:lnTo>
                  <a:lnTo>
                    <a:pt x="8086" y="6601"/>
                  </a:lnTo>
                  <a:lnTo>
                    <a:pt x="8037" y="6430"/>
                  </a:lnTo>
                  <a:lnTo>
                    <a:pt x="7940" y="6260"/>
                  </a:lnTo>
                  <a:lnTo>
                    <a:pt x="7818" y="6114"/>
                  </a:lnTo>
                  <a:lnTo>
                    <a:pt x="170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55"/>
            <p:cNvSpPr/>
            <p:nvPr/>
          </p:nvSpPr>
          <p:spPr>
            <a:xfrm>
              <a:off x="2606225" y="4998300"/>
              <a:ext cx="203400" cy="207650"/>
            </a:xfrm>
            <a:custGeom>
              <a:avLst/>
              <a:gdLst/>
              <a:ahLst/>
              <a:cxnLst/>
              <a:rect l="l" t="t" r="r" b="b"/>
              <a:pathLst>
                <a:path w="8136" h="8306" fill="none" extrusionOk="0">
                  <a:moveTo>
                    <a:pt x="8135" y="6649"/>
                  </a:moveTo>
                  <a:lnTo>
                    <a:pt x="4433" y="2947"/>
                  </a:lnTo>
                  <a:lnTo>
                    <a:pt x="1730" y="244"/>
                  </a:lnTo>
                  <a:lnTo>
                    <a:pt x="1730" y="244"/>
                  </a:lnTo>
                  <a:lnTo>
                    <a:pt x="1584" y="122"/>
                  </a:lnTo>
                  <a:lnTo>
                    <a:pt x="1413" y="49"/>
                  </a:lnTo>
                  <a:lnTo>
                    <a:pt x="1243" y="0"/>
                  </a:lnTo>
                  <a:lnTo>
                    <a:pt x="1048" y="0"/>
                  </a:lnTo>
                  <a:lnTo>
                    <a:pt x="878" y="0"/>
                  </a:lnTo>
                  <a:lnTo>
                    <a:pt x="683" y="49"/>
                  </a:lnTo>
                  <a:lnTo>
                    <a:pt x="512" y="122"/>
                  </a:lnTo>
                  <a:lnTo>
                    <a:pt x="390" y="244"/>
                  </a:lnTo>
                  <a:lnTo>
                    <a:pt x="390" y="244"/>
                  </a:lnTo>
                  <a:lnTo>
                    <a:pt x="269" y="365"/>
                  </a:lnTo>
                  <a:lnTo>
                    <a:pt x="171" y="511"/>
                  </a:lnTo>
                  <a:lnTo>
                    <a:pt x="98" y="682"/>
                  </a:lnTo>
                  <a:lnTo>
                    <a:pt x="50" y="852"/>
                  </a:lnTo>
                  <a:lnTo>
                    <a:pt x="1" y="1023"/>
                  </a:lnTo>
                  <a:lnTo>
                    <a:pt x="1" y="1218"/>
                  </a:lnTo>
                  <a:lnTo>
                    <a:pt x="1" y="1413"/>
                  </a:lnTo>
                  <a:lnTo>
                    <a:pt x="1" y="1607"/>
                  </a:lnTo>
                  <a:lnTo>
                    <a:pt x="74" y="2021"/>
                  </a:lnTo>
                  <a:lnTo>
                    <a:pt x="220" y="2484"/>
                  </a:lnTo>
                  <a:lnTo>
                    <a:pt x="390" y="2923"/>
                  </a:lnTo>
                  <a:lnTo>
                    <a:pt x="610" y="3385"/>
                  </a:lnTo>
                  <a:lnTo>
                    <a:pt x="853" y="3872"/>
                  </a:lnTo>
                  <a:lnTo>
                    <a:pt x="1121" y="4311"/>
                  </a:lnTo>
                  <a:lnTo>
                    <a:pt x="1413" y="4774"/>
                  </a:lnTo>
                  <a:lnTo>
                    <a:pt x="1706" y="5188"/>
                  </a:lnTo>
                  <a:lnTo>
                    <a:pt x="1998" y="5577"/>
                  </a:lnTo>
                  <a:lnTo>
                    <a:pt x="2290" y="5943"/>
                  </a:lnTo>
                  <a:lnTo>
                    <a:pt x="2582" y="6284"/>
                  </a:lnTo>
                  <a:lnTo>
                    <a:pt x="2850" y="6551"/>
                  </a:lnTo>
                  <a:lnTo>
                    <a:pt x="2850" y="6551"/>
                  </a:lnTo>
                  <a:lnTo>
                    <a:pt x="3070" y="6771"/>
                  </a:lnTo>
                  <a:lnTo>
                    <a:pt x="3313" y="6966"/>
                  </a:lnTo>
                  <a:lnTo>
                    <a:pt x="3557" y="7136"/>
                  </a:lnTo>
                  <a:lnTo>
                    <a:pt x="3800" y="7307"/>
                  </a:lnTo>
                  <a:lnTo>
                    <a:pt x="4312" y="7599"/>
                  </a:lnTo>
                  <a:lnTo>
                    <a:pt x="4823" y="7818"/>
                  </a:lnTo>
                  <a:lnTo>
                    <a:pt x="5310" y="8013"/>
                  </a:lnTo>
                  <a:lnTo>
                    <a:pt x="5724" y="8159"/>
                  </a:lnTo>
                  <a:lnTo>
                    <a:pt x="6333" y="830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55"/>
            <p:cNvSpPr/>
            <p:nvPr/>
          </p:nvSpPr>
          <p:spPr>
            <a:xfrm>
              <a:off x="2605025" y="5003775"/>
              <a:ext cx="417700" cy="417700"/>
            </a:xfrm>
            <a:custGeom>
              <a:avLst/>
              <a:gdLst/>
              <a:ahLst/>
              <a:cxnLst/>
              <a:rect l="l" t="t" r="r" b="b"/>
              <a:pathLst>
                <a:path w="16708" h="16708" fill="none" extrusionOk="0">
                  <a:moveTo>
                    <a:pt x="13931" y="6820"/>
                  </a:moveTo>
                  <a:lnTo>
                    <a:pt x="13931" y="6820"/>
                  </a:lnTo>
                  <a:lnTo>
                    <a:pt x="14126" y="6625"/>
                  </a:lnTo>
                  <a:lnTo>
                    <a:pt x="14345" y="6357"/>
                  </a:lnTo>
                  <a:lnTo>
                    <a:pt x="14784" y="5797"/>
                  </a:lnTo>
                  <a:lnTo>
                    <a:pt x="15246" y="5139"/>
                  </a:lnTo>
                  <a:lnTo>
                    <a:pt x="15685" y="4482"/>
                  </a:lnTo>
                  <a:lnTo>
                    <a:pt x="16367" y="3386"/>
                  </a:lnTo>
                  <a:lnTo>
                    <a:pt x="16659" y="2923"/>
                  </a:lnTo>
                  <a:lnTo>
                    <a:pt x="16659" y="2923"/>
                  </a:lnTo>
                  <a:lnTo>
                    <a:pt x="16708" y="2825"/>
                  </a:lnTo>
                  <a:lnTo>
                    <a:pt x="16708" y="2728"/>
                  </a:lnTo>
                  <a:lnTo>
                    <a:pt x="16708" y="2655"/>
                  </a:lnTo>
                  <a:lnTo>
                    <a:pt x="16659" y="2582"/>
                  </a:lnTo>
                  <a:lnTo>
                    <a:pt x="16659" y="2582"/>
                  </a:lnTo>
                  <a:lnTo>
                    <a:pt x="16586" y="2533"/>
                  </a:lnTo>
                  <a:lnTo>
                    <a:pt x="16488" y="2533"/>
                  </a:lnTo>
                  <a:lnTo>
                    <a:pt x="16415" y="2533"/>
                  </a:lnTo>
                  <a:lnTo>
                    <a:pt x="16318" y="2582"/>
                  </a:lnTo>
                  <a:lnTo>
                    <a:pt x="13615" y="4944"/>
                  </a:lnTo>
                  <a:lnTo>
                    <a:pt x="13615" y="4944"/>
                  </a:lnTo>
                  <a:lnTo>
                    <a:pt x="13541" y="4993"/>
                  </a:lnTo>
                  <a:lnTo>
                    <a:pt x="13420" y="4993"/>
                  </a:lnTo>
                  <a:lnTo>
                    <a:pt x="13322" y="4969"/>
                  </a:lnTo>
                  <a:lnTo>
                    <a:pt x="13200" y="4871"/>
                  </a:lnTo>
                  <a:lnTo>
                    <a:pt x="13200" y="4871"/>
                  </a:lnTo>
                  <a:lnTo>
                    <a:pt x="13103" y="4749"/>
                  </a:lnTo>
                  <a:lnTo>
                    <a:pt x="13054" y="4628"/>
                  </a:lnTo>
                  <a:lnTo>
                    <a:pt x="13054" y="4530"/>
                  </a:lnTo>
                  <a:lnTo>
                    <a:pt x="13103" y="4433"/>
                  </a:lnTo>
                  <a:lnTo>
                    <a:pt x="13103" y="4433"/>
                  </a:lnTo>
                  <a:lnTo>
                    <a:pt x="15563" y="1486"/>
                  </a:lnTo>
                  <a:lnTo>
                    <a:pt x="15563" y="1486"/>
                  </a:lnTo>
                  <a:lnTo>
                    <a:pt x="15612" y="1388"/>
                  </a:lnTo>
                  <a:lnTo>
                    <a:pt x="15612" y="1315"/>
                  </a:lnTo>
                  <a:lnTo>
                    <a:pt x="15612" y="1218"/>
                  </a:lnTo>
                  <a:lnTo>
                    <a:pt x="15563" y="1145"/>
                  </a:lnTo>
                  <a:lnTo>
                    <a:pt x="15563" y="1145"/>
                  </a:lnTo>
                  <a:lnTo>
                    <a:pt x="15490" y="1096"/>
                  </a:lnTo>
                  <a:lnTo>
                    <a:pt x="15392" y="1096"/>
                  </a:lnTo>
                  <a:lnTo>
                    <a:pt x="15319" y="1096"/>
                  </a:lnTo>
                  <a:lnTo>
                    <a:pt x="15222" y="1145"/>
                  </a:lnTo>
                  <a:lnTo>
                    <a:pt x="15222" y="1145"/>
                  </a:lnTo>
                  <a:lnTo>
                    <a:pt x="12275" y="3605"/>
                  </a:lnTo>
                  <a:lnTo>
                    <a:pt x="12275" y="3605"/>
                  </a:lnTo>
                  <a:lnTo>
                    <a:pt x="12178" y="3653"/>
                  </a:lnTo>
                  <a:lnTo>
                    <a:pt x="12080" y="3653"/>
                  </a:lnTo>
                  <a:lnTo>
                    <a:pt x="11958" y="3605"/>
                  </a:lnTo>
                  <a:lnTo>
                    <a:pt x="11861" y="3507"/>
                  </a:lnTo>
                  <a:lnTo>
                    <a:pt x="11861" y="3507"/>
                  </a:lnTo>
                  <a:lnTo>
                    <a:pt x="11764" y="3386"/>
                  </a:lnTo>
                  <a:lnTo>
                    <a:pt x="11715" y="3288"/>
                  </a:lnTo>
                  <a:lnTo>
                    <a:pt x="11715" y="3166"/>
                  </a:lnTo>
                  <a:lnTo>
                    <a:pt x="11764" y="3093"/>
                  </a:lnTo>
                  <a:lnTo>
                    <a:pt x="14126" y="390"/>
                  </a:lnTo>
                  <a:lnTo>
                    <a:pt x="14126" y="390"/>
                  </a:lnTo>
                  <a:lnTo>
                    <a:pt x="14175" y="292"/>
                  </a:lnTo>
                  <a:lnTo>
                    <a:pt x="14175" y="219"/>
                  </a:lnTo>
                  <a:lnTo>
                    <a:pt x="14175" y="122"/>
                  </a:lnTo>
                  <a:lnTo>
                    <a:pt x="14126" y="49"/>
                  </a:lnTo>
                  <a:lnTo>
                    <a:pt x="14126" y="49"/>
                  </a:lnTo>
                  <a:lnTo>
                    <a:pt x="14053" y="0"/>
                  </a:lnTo>
                  <a:lnTo>
                    <a:pt x="13980" y="0"/>
                  </a:lnTo>
                  <a:lnTo>
                    <a:pt x="13882" y="0"/>
                  </a:lnTo>
                  <a:lnTo>
                    <a:pt x="13785" y="49"/>
                  </a:lnTo>
                  <a:lnTo>
                    <a:pt x="13785" y="49"/>
                  </a:lnTo>
                  <a:lnTo>
                    <a:pt x="13322" y="341"/>
                  </a:lnTo>
                  <a:lnTo>
                    <a:pt x="12226" y="1023"/>
                  </a:lnTo>
                  <a:lnTo>
                    <a:pt x="11569" y="1462"/>
                  </a:lnTo>
                  <a:lnTo>
                    <a:pt x="10911" y="1924"/>
                  </a:lnTo>
                  <a:lnTo>
                    <a:pt x="10351" y="2363"/>
                  </a:lnTo>
                  <a:lnTo>
                    <a:pt x="10083" y="2582"/>
                  </a:lnTo>
                  <a:lnTo>
                    <a:pt x="9888" y="2777"/>
                  </a:lnTo>
                  <a:lnTo>
                    <a:pt x="9888" y="2777"/>
                  </a:lnTo>
                  <a:lnTo>
                    <a:pt x="9766" y="2898"/>
                  </a:lnTo>
                  <a:lnTo>
                    <a:pt x="9669" y="3045"/>
                  </a:lnTo>
                  <a:lnTo>
                    <a:pt x="9572" y="3215"/>
                  </a:lnTo>
                  <a:lnTo>
                    <a:pt x="9499" y="3410"/>
                  </a:lnTo>
                  <a:lnTo>
                    <a:pt x="9377" y="3824"/>
                  </a:lnTo>
                  <a:lnTo>
                    <a:pt x="9304" y="4262"/>
                  </a:lnTo>
                  <a:lnTo>
                    <a:pt x="9255" y="4701"/>
                  </a:lnTo>
                  <a:lnTo>
                    <a:pt x="9279" y="5163"/>
                  </a:lnTo>
                  <a:lnTo>
                    <a:pt x="9328" y="5577"/>
                  </a:lnTo>
                  <a:lnTo>
                    <a:pt x="9352" y="5772"/>
                  </a:lnTo>
                  <a:lnTo>
                    <a:pt x="9425" y="5943"/>
                  </a:lnTo>
                  <a:lnTo>
                    <a:pt x="268" y="14418"/>
                  </a:lnTo>
                  <a:lnTo>
                    <a:pt x="268" y="14418"/>
                  </a:lnTo>
                  <a:lnTo>
                    <a:pt x="146" y="14564"/>
                  </a:lnTo>
                  <a:lnTo>
                    <a:pt x="73" y="14735"/>
                  </a:lnTo>
                  <a:lnTo>
                    <a:pt x="0" y="14905"/>
                  </a:lnTo>
                  <a:lnTo>
                    <a:pt x="0" y="15076"/>
                  </a:lnTo>
                  <a:lnTo>
                    <a:pt x="0" y="15271"/>
                  </a:lnTo>
                  <a:lnTo>
                    <a:pt x="73" y="15441"/>
                  </a:lnTo>
                  <a:lnTo>
                    <a:pt x="146" y="15612"/>
                  </a:lnTo>
                  <a:lnTo>
                    <a:pt x="268" y="15758"/>
                  </a:lnTo>
                  <a:lnTo>
                    <a:pt x="950" y="16440"/>
                  </a:lnTo>
                  <a:lnTo>
                    <a:pt x="950" y="16440"/>
                  </a:lnTo>
                  <a:lnTo>
                    <a:pt x="1096" y="16562"/>
                  </a:lnTo>
                  <a:lnTo>
                    <a:pt x="1267" y="16635"/>
                  </a:lnTo>
                  <a:lnTo>
                    <a:pt x="1437" y="16708"/>
                  </a:lnTo>
                  <a:lnTo>
                    <a:pt x="1632" y="16708"/>
                  </a:lnTo>
                  <a:lnTo>
                    <a:pt x="1802" y="16708"/>
                  </a:lnTo>
                  <a:lnTo>
                    <a:pt x="1973" y="16635"/>
                  </a:lnTo>
                  <a:lnTo>
                    <a:pt x="2143" y="16562"/>
                  </a:lnTo>
                  <a:lnTo>
                    <a:pt x="2289" y="16440"/>
                  </a:lnTo>
                  <a:lnTo>
                    <a:pt x="10765" y="7282"/>
                  </a:lnTo>
                  <a:lnTo>
                    <a:pt x="10765" y="7282"/>
                  </a:lnTo>
                  <a:lnTo>
                    <a:pt x="11130" y="7380"/>
                  </a:lnTo>
                  <a:lnTo>
                    <a:pt x="11544" y="7428"/>
                  </a:lnTo>
                  <a:lnTo>
                    <a:pt x="12007" y="7453"/>
                  </a:lnTo>
                  <a:lnTo>
                    <a:pt x="12445" y="7404"/>
                  </a:lnTo>
                  <a:lnTo>
                    <a:pt x="12884" y="7331"/>
                  </a:lnTo>
                  <a:lnTo>
                    <a:pt x="13298" y="7209"/>
                  </a:lnTo>
                  <a:lnTo>
                    <a:pt x="13493" y="7136"/>
                  </a:lnTo>
                  <a:lnTo>
                    <a:pt x="13663" y="7039"/>
                  </a:lnTo>
                  <a:lnTo>
                    <a:pt x="13809" y="6941"/>
                  </a:lnTo>
                  <a:lnTo>
                    <a:pt x="13931" y="6820"/>
                  </a:lnTo>
                  <a:lnTo>
                    <a:pt x="13931" y="682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6" name="Google Shape;1216;p55"/>
          <p:cNvGrpSpPr/>
          <p:nvPr/>
        </p:nvGrpSpPr>
        <p:grpSpPr>
          <a:xfrm>
            <a:off x="2618451" y="4161931"/>
            <a:ext cx="380067" cy="316564"/>
            <a:chOff x="3236425" y="5001950"/>
            <a:chExt cx="499300" cy="415875"/>
          </a:xfrm>
        </p:grpSpPr>
        <p:sp>
          <p:nvSpPr>
            <p:cNvPr id="1217" name="Google Shape;1217;p55"/>
            <p:cNvSpPr/>
            <p:nvPr/>
          </p:nvSpPr>
          <p:spPr>
            <a:xfrm>
              <a:off x="3236425" y="5309425"/>
              <a:ext cx="499300" cy="108400"/>
            </a:xfrm>
            <a:custGeom>
              <a:avLst/>
              <a:gdLst/>
              <a:ahLst/>
              <a:cxnLst/>
              <a:rect l="l" t="t" r="r" b="b"/>
              <a:pathLst>
                <a:path w="19972" h="4336" fill="none" extrusionOk="0">
                  <a:moveTo>
                    <a:pt x="19533" y="0"/>
                  </a:moveTo>
                  <a:lnTo>
                    <a:pt x="439" y="0"/>
                  </a:lnTo>
                  <a:lnTo>
                    <a:pt x="439" y="0"/>
                  </a:lnTo>
                  <a:lnTo>
                    <a:pt x="365" y="0"/>
                  </a:lnTo>
                  <a:lnTo>
                    <a:pt x="268" y="25"/>
                  </a:lnTo>
                  <a:lnTo>
                    <a:pt x="195" y="73"/>
                  </a:lnTo>
                  <a:lnTo>
                    <a:pt x="122" y="122"/>
                  </a:lnTo>
                  <a:lnTo>
                    <a:pt x="73" y="195"/>
                  </a:lnTo>
                  <a:lnTo>
                    <a:pt x="49" y="268"/>
                  </a:lnTo>
                  <a:lnTo>
                    <a:pt x="25" y="341"/>
                  </a:lnTo>
                  <a:lnTo>
                    <a:pt x="0" y="439"/>
                  </a:lnTo>
                  <a:lnTo>
                    <a:pt x="0" y="439"/>
                  </a:lnTo>
                  <a:lnTo>
                    <a:pt x="25" y="512"/>
                  </a:lnTo>
                  <a:lnTo>
                    <a:pt x="49" y="585"/>
                  </a:lnTo>
                  <a:lnTo>
                    <a:pt x="73" y="658"/>
                  </a:lnTo>
                  <a:lnTo>
                    <a:pt x="122" y="731"/>
                  </a:lnTo>
                  <a:lnTo>
                    <a:pt x="195" y="780"/>
                  </a:lnTo>
                  <a:lnTo>
                    <a:pt x="268" y="828"/>
                  </a:lnTo>
                  <a:lnTo>
                    <a:pt x="365" y="853"/>
                  </a:lnTo>
                  <a:lnTo>
                    <a:pt x="439" y="853"/>
                  </a:lnTo>
                  <a:lnTo>
                    <a:pt x="439" y="853"/>
                  </a:lnTo>
                  <a:lnTo>
                    <a:pt x="487" y="877"/>
                  </a:lnTo>
                  <a:lnTo>
                    <a:pt x="560" y="902"/>
                  </a:lnTo>
                  <a:lnTo>
                    <a:pt x="706" y="1048"/>
                  </a:lnTo>
                  <a:lnTo>
                    <a:pt x="853" y="1242"/>
                  </a:lnTo>
                  <a:lnTo>
                    <a:pt x="1023" y="1486"/>
                  </a:lnTo>
                  <a:lnTo>
                    <a:pt x="1340" y="2022"/>
                  </a:lnTo>
                  <a:lnTo>
                    <a:pt x="1632" y="2509"/>
                  </a:lnTo>
                  <a:lnTo>
                    <a:pt x="1632" y="2509"/>
                  </a:lnTo>
                  <a:lnTo>
                    <a:pt x="1900" y="2996"/>
                  </a:lnTo>
                  <a:lnTo>
                    <a:pt x="2168" y="3459"/>
                  </a:lnTo>
                  <a:lnTo>
                    <a:pt x="2460" y="3873"/>
                  </a:lnTo>
                  <a:lnTo>
                    <a:pt x="2582" y="4043"/>
                  </a:lnTo>
                  <a:lnTo>
                    <a:pt x="2728" y="4214"/>
                  </a:lnTo>
                  <a:lnTo>
                    <a:pt x="2728" y="4214"/>
                  </a:lnTo>
                  <a:lnTo>
                    <a:pt x="2801" y="4263"/>
                  </a:lnTo>
                  <a:lnTo>
                    <a:pt x="2874" y="4287"/>
                  </a:lnTo>
                  <a:lnTo>
                    <a:pt x="2971" y="4311"/>
                  </a:lnTo>
                  <a:lnTo>
                    <a:pt x="3045" y="4336"/>
                  </a:lnTo>
                  <a:lnTo>
                    <a:pt x="16927" y="4336"/>
                  </a:lnTo>
                  <a:lnTo>
                    <a:pt x="16927" y="4336"/>
                  </a:lnTo>
                  <a:lnTo>
                    <a:pt x="17000" y="4311"/>
                  </a:lnTo>
                  <a:lnTo>
                    <a:pt x="17097" y="4287"/>
                  </a:lnTo>
                  <a:lnTo>
                    <a:pt x="17170" y="4263"/>
                  </a:lnTo>
                  <a:lnTo>
                    <a:pt x="17243" y="4214"/>
                  </a:lnTo>
                  <a:lnTo>
                    <a:pt x="17243" y="4214"/>
                  </a:lnTo>
                  <a:lnTo>
                    <a:pt x="17390" y="4043"/>
                  </a:lnTo>
                  <a:lnTo>
                    <a:pt x="17511" y="3873"/>
                  </a:lnTo>
                  <a:lnTo>
                    <a:pt x="17804" y="3459"/>
                  </a:lnTo>
                  <a:lnTo>
                    <a:pt x="18072" y="2996"/>
                  </a:lnTo>
                  <a:lnTo>
                    <a:pt x="18339" y="2509"/>
                  </a:lnTo>
                  <a:lnTo>
                    <a:pt x="18339" y="2509"/>
                  </a:lnTo>
                  <a:lnTo>
                    <a:pt x="18632" y="2022"/>
                  </a:lnTo>
                  <a:lnTo>
                    <a:pt x="18948" y="1486"/>
                  </a:lnTo>
                  <a:lnTo>
                    <a:pt x="19119" y="1242"/>
                  </a:lnTo>
                  <a:lnTo>
                    <a:pt x="19265" y="1048"/>
                  </a:lnTo>
                  <a:lnTo>
                    <a:pt x="19411" y="902"/>
                  </a:lnTo>
                  <a:lnTo>
                    <a:pt x="19484" y="877"/>
                  </a:lnTo>
                  <a:lnTo>
                    <a:pt x="19533" y="853"/>
                  </a:lnTo>
                  <a:lnTo>
                    <a:pt x="19533" y="853"/>
                  </a:lnTo>
                  <a:lnTo>
                    <a:pt x="19606" y="853"/>
                  </a:lnTo>
                  <a:lnTo>
                    <a:pt x="19703" y="828"/>
                  </a:lnTo>
                  <a:lnTo>
                    <a:pt x="19776" y="780"/>
                  </a:lnTo>
                  <a:lnTo>
                    <a:pt x="19849" y="731"/>
                  </a:lnTo>
                  <a:lnTo>
                    <a:pt x="19898" y="658"/>
                  </a:lnTo>
                  <a:lnTo>
                    <a:pt x="19922" y="585"/>
                  </a:lnTo>
                  <a:lnTo>
                    <a:pt x="19947" y="512"/>
                  </a:lnTo>
                  <a:lnTo>
                    <a:pt x="19971" y="439"/>
                  </a:lnTo>
                  <a:lnTo>
                    <a:pt x="19971" y="439"/>
                  </a:lnTo>
                  <a:lnTo>
                    <a:pt x="19947" y="341"/>
                  </a:lnTo>
                  <a:lnTo>
                    <a:pt x="19922" y="268"/>
                  </a:lnTo>
                  <a:lnTo>
                    <a:pt x="19898" y="195"/>
                  </a:lnTo>
                  <a:lnTo>
                    <a:pt x="19825" y="122"/>
                  </a:lnTo>
                  <a:lnTo>
                    <a:pt x="19776" y="73"/>
                  </a:lnTo>
                  <a:lnTo>
                    <a:pt x="19703" y="25"/>
                  </a:lnTo>
                  <a:lnTo>
                    <a:pt x="19606" y="0"/>
                  </a:lnTo>
                  <a:lnTo>
                    <a:pt x="19533" y="0"/>
                  </a:lnTo>
                  <a:lnTo>
                    <a:pt x="19533"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55"/>
            <p:cNvSpPr/>
            <p:nvPr/>
          </p:nvSpPr>
          <p:spPr>
            <a:xfrm>
              <a:off x="3294875" y="5330725"/>
              <a:ext cx="382400" cy="25"/>
            </a:xfrm>
            <a:custGeom>
              <a:avLst/>
              <a:gdLst/>
              <a:ahLst/>
              <a:cxnLst/>
              <a:rect l="l" t="t" r="r" b="b"/>
              <a:pathLst>
                <a:path w="15296" h="1" fill="none" extrusionOk="0">
                  <a:moveTo>
                    <a:pt x="0" y="1"/>
                  </a:moveTo>
                  <a:lnTo>
                    <a:pt x="1529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55"/>
            <p:cNvSpPr/>
            <p:nvPr/>
          </p:nvSpPr>
          <p:spPr>
            <a:xfrm>
              <a:off x="3280250" y="5162675"/>
              <a:ext cx="411625" cy="140075"/>
            </a:xfrm>
            <a:custGeom>
              <a:avLst/>
              <a:gdLst/>
              <a:ahLst/>
              <a:cxnLst/>
              <a:rect l="l" t="t" r="r" b="b"/>
              <a:pathLst>
                <a:path w="16465" h="5603" fill="none" extrusionOk="0">
                  <a:moveTo>
                    <a:pt x="16465" y="5602"/>
                  </a:moveTo>
                  <a:lnTo>
                    <a:pt x="16465" y="5602"/>
                  </a:lnTo>
                  <a:lnTo>
                    <a:pt x="16392" y="5408"/>
                  </a:lnTo>
                  <a:lnTo>
                    <a:pt x="16294" y="5237"/>
                  </a:lnTo>
                  <a:lnTo>
                    <a:pt x="16075" y="4921"/>
                  </a:lnTo>
                  <a:lnTo>
                    <a:pt x="15807" y="4628"/>
                  </a:lnTo>
                  <a:lnTo>
                    <a:pt x="15490" y="4385"/>
                  </a:lnTo>
                  <a:lnTo>
                    <a:pt x="15320" y="4287"/>
                  </a:lnTo>
                  <a:lnTo>
                    <a:pt x="15149" y="4190"/>
                  </a:lnTo>
                  <a:lnTo>
                    <a:pt x="14979" y="4092"/>
                  </a:lnTo>
                  <a:lnTo>
                    <a:pt x="14784" y="4044"/>
                  </a:lnTo>
                  <a:lnTo>
                    <a:pt x="14589" y="3971"/>
                  </a:lnTo>
                  <a:lnTo>
                    <a:pt x="14394" y="3946"/>
                  </a:lnTo>
                  <a:lnTo>
                    <a:pt x="14175" y="3922"/>
                  </a:lnTo>
                  <a:lnTo>
                    <a:pt x="13980" y="3898"/>
                  </a:lnTo>
                  <a:lnTo>
                    <a:pt x="13980" y="3898"/>
                  </a:lnTo>
                  <a:lnTo>
                    <a:pt x="13737" y="3922"/>
                  </a:lnTo>
                  <a:lnTo>
                    <a:pt x="13518" y="3946"/>
                  </a:lnTo>
                  <a:lnTo>
                    <a:pt x="13518" y="3946"/>
                  </a:lnTo>
                  <a:lnTo>
                    <a:pt x="13420" y="3532"/>
                  </a:lnTo>
                  <a:lnTo>
                    <a:pt x="13299" y="3143"/>
                  </a:lnTo>
                  <a:lnTo>
                    <a:pt x="13128" y="2753"/>
                  </a:lnTo>
                  <a:lnTo>
                    <a:pt x="12933" y="2388"/>
                  </a:lnTo>
                  <a:lnTo>
                    <a:pt x="12714" y="2047"/>
                  </a:lnTo>
                  <a:lnTo>
                    <a:pt x="12470" y="1706"/>
                  </a:lnTo>
                  <a:lnTo>
                    <a:pt x="12178" y="1413"/>
                  </a:lnTo>
                  <a:lnTo>
                    <a:pt x="11886" y="1121"/>
                  </a:lnTo>
                  <a:lnTo>
                    <a:pt x="11545" y="878"/>
                  </a:lnTo>
                  <a:lnTo>
                    <a:pt x="11204" y="658"/>
                  </a:lnTo>
                  <a:lnTo>
                    <a:pt x="10839" y="464"/>
                  </a:lnTo>
                  <a:lnTo>
                    <a:pt x="10449" y="293"/>
                  </a:lnTo>
                  <a:lnTo>
                    <a:pt x="10059" y="171"/>
                  </a:lnTo>
                  <a:lnTo>
                    <a:pt x="9645" y="74"/>
                  </a:lnTo>
                  <a:lnTo>
                    <a:pt x="9207" y="25"/>
                  </a:lnTo>
                  <a:lnTo>
                    <a:pt x="8768" y="1"/>
                  </a:lnTo>
                  <a:lnTo>
                    <a:pt x="8768" y="1"/>
                  </a:lnTo>
                  <a:lnTo>
                    <a:pt x="8452" y="1"/>
                  </a:lnTo>
                  <a:lnTo>
                    <a:pt x="8135" y="50"/>
                  </a:lnTo>
                  <a:lnTo>
                    <a:pt x="7819" y="98"/>
                  </a:lnTo>
                  <a:lnTo>
                    <a:pt x="7502" y="171"/>
                  </a:lnTo>
                  <a:lnTo>
                    <a:pt x="7210" y="269"/>
                  </a:lnTo>
                  <a:lnTo>
                    <a:pt x="6918" y="366"/>
                  </a:lnTo>
                  <a:lnTo>
                    <a:pt x="6625" y="512"/>
                  </a:lnTo>
                  <a:lnTo>
                    <a:pt x="6357" y="658"/>
                  </a:lnTo>
                  <a:lnTo>
                    <a:pt x="6089" y="805"/>
                  </a:lnTo>
                  <a:lnTo>
                    <a:pt x="5846" y="999"/>
                  </a:lnTo>
                  <a:lnTo>
                    <a:pt x="5602" y="1170"/>
                  </a:lnTo>
                  <a:lnTo>
                    <a:pt x="5383" y="1389"/>
                  </a:lnTo>
                  <a:lnTo>
                    <a:pt x="5188" y="1608"/>
                  </a:lnTo>
                  <a:lnTo>
                    <a:pt x="4993" y="1852"/>
                  </a:lnTo>
                  <a:lnTo>
                    <a:pt x="4799" y="2095"/>
                  </a:lnTo>
                  <a:lnTo>
                    <a:pt x="4628" y="2363"/>
                  </a:lnTo>
                  <a:lnTo>
                    <a:pt x="4628" y="2363"/>
                  </a:lnTo>
                  <a:lnTo>
                    <a:pt x="4360" y="2266"/>
                  </a:lnTo>
                  <a:lnTo>
                    <a:pt x="4092" y="2217"/>
                  </a:lnTo>
                  <a:lnTo>
                    <a:pt x="3824" y="2193"/>
                  </a:lnTo>
                  <a:lnTo>
                    <a:pt x="3532" y="2168"/>
                  </a:lnTo>
                  <a:lnTo>
                    <a:pt x="3532" y="2168"/>
                  </a:lnTo>
                  <a:lnTo>
                    <a:pt x="3191" y="2193"/>
                  </a:lnTo>
                  <a:lnTo>
                    <a:pt x="2850" y="2242"/>
                  </a:lnTo>
                  <a:lnTo>
                    <a:pt x="2509" y="2339"/>
                  </a:lnTo>
                  <a:lnTo>
                    <a:pt x="2193" y="2436"/>
                  </a:lnTo>
                  <a:lnTo>
                    <a:pt x="1876" y="2582"/>
                  </a:lnTo>
                  <a:lnTo>
                    <a:pt x="1584" y="2753"/>
                  </a:lnTo>
                  <a:lnTo>
                    <a:pt x="1316" y="2948"/>
                  </a:lnTo>
                  <a:lnTo>
                    <a:pt x="1072" y="3167"/>
                  </a:lnTo>
                  <a:lnTo>
                    <a:pt x="853" y="3411"/>
                  </a:lnTo>
                  <a:lnTo>
                    <a:pt x="634" y="3678"/>
                  </a:lnTo>
                  <a:lnTo>
                    <a:pt x="463" y="3971"/>
                  </a:lnTo>
                  <a:lnTo>
                    <a:pt x="317" y="4263"/>
                  </a:lnTo>
                  <a:lnTo>
                    <a:pt x="196" y="4580"/>
                  </a:lnTo>
                  <a:lnTo>
                    <a:pt x="98" y="4896"/>
                  </a:lnTo>
                  <a:lnTo>
                    <a:pt x="25" y="5237"/>
                  </a:lnTo>
                  <a:lnTo>
                    <a:pt x="1" y="560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55"/>
            <p:cNvSpPr/>
            <p:nvPr/>
          </p:nvSpPr>
          <p:spPr>
            <a:xfrm>
              <a:off x="3471450" y="5001950"/>
              <a:ext cx="17075" cy="114475"/>
            </a:xfrm>
            <a:custGeom>
              <a:avLst/>
              <a:gdLst/>
              <a:ahLst/>
              <a:cxnLst/>
              <a:rect l="l" t="t" r="r" b="b"/>
              <a:pathLst>
                <a:path w="683" h="4579" fill="none" extrusionOk="0">
                  <a:moveTo>
                    <a:pt x="682" y="0"/>
                  </a:moveTo>
                  <a:lnTo>
                    <a:pt x="682" y="0"/>
                  </a:lnTo>
                  <a:lnTo>
                    <a:pt x="658" y="171"/>
                  </a:lnTo>
                  <a:lnTo>
                    <a:pt x="609" y="317"/>
                  </a:lnTo>
                  <a:lnTo>
                    <a:pt x="512" y="439"/>
                  </a:lnTo>
                  <a:lnTo>
                    <a:pt x="414" y="585"/>
                  </a:lnTo>
                  <a:lnTo>
                    <a:pt x="414" y="585"/>
                  </a:lnTo>
                  <a:lnTo>
                    <a:pt x="268" y="731"/>
                  </a:lnTo>
                  <a:lnTo>
                    <a:pt x="146" y="950"/>
                  </a:lnTo>
                  <a:lnTo>
                    <a:pt x="73" y="1072"/>
                  </a:lnTo>
                  <a:lnTo>
                    <a:pt x="49" y="1194"/>
                  </a:lnTo>
                  <a:lnTo>
                    <a:pt x="0" y="1364"/>
                  </a:lnTo>
                  <a:lnTo>
                    <a:pt x="0" y="1535"/>
                  </a:lnTo>
                  <a:lnTo>
                    <a:pt x="0" y="1535"/>
                  </a:lnTo>
                  <a:lnTo>
                    <a:pt x="0" y="1705"/>
                  </a:lnTo>
                  <a:lnTo>
                    <a:pt x="49" y="1851"/>
                  </a:lnTo>
                  <a:lnTo>
                    <a:pt x="73" y="1997"/>
                  </a:lnTo>
                  <a:lnTo>
                    <a:pt x="146" y="2095"/>
                  </a:lnTo>
                  <a:lnTo>
                    <a:pt x="268" y="2314"/>
                  </a:lnTo>
                  <a:lnTo>
                    <a:pt x="414" y="2484"/>
                  </a:lnTo>
                  <a:lnTo>
                    <a:pt x="414" y="2484"/>
                  </a:lnTo>
                  <a:lnTo>
                    <a:pt x="512" y="2606"/>
                  </a:lnTo>
                  <a:lnTo>
                    <a:pt x="609" y="2728"/>
                  </a:lnTo>
                  <a:lnTo>
                    <a:pt x="658" y="2874"/>
                  </a:lnTo>
                  <a:lnTo>
                    <a:pt x="682" y="3045"/>
                  </a:lnTo>
                  <a:lnTo>
                    <a:pt x="682" y="3045"/>
                  </a:lnTo>
                  <a:lnTo>
                    <a:pt x="658" y="3239"/>
                  </a:lnTo>
                  <a:lnTo>
                    <a:pt x="609" y="3385"/>
                  </a:lnTo>
                  <a:lnTo>
                    <a:pt x="512" y="3507"/>
                  </a:lnTo>
                  <a:lnTo>
                    <a:pt x="414" y="3629"/>
                  </a:lnTo>
                  <a:lnTo>
                    <a:pt x="414" y="3629"/>
                  </a:lnTo>
                  <a:lnTo>
                    <a:pt x="268" y="3800"/>
                  </a:lnTo>
                  <a:lnTo>
                    <a:pt x="146" y="3994"/>
                  </a:lnTo>
                  <a:lnTo>
                    <a:pt x="73" y="4116"/>
                  </a:lnTo>
                  <a:lnTo>
                    <a:pt x="49" y="4262"/>
                  </a:lnTo>
                  <a:lnTo>
                    <a:pt x="0" y="4408"/>
                  </a:lnTo>
                  <a:lnTo>
                    <a:pt x="0"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55"/>
            <p:cNvSpPr/>
            <p:nvPr/>
          </p:nvSpPr>
          <p:spPr>
            <a:xfrm>
              <a:off x="3427600" y="5001950"/>
              <a:ext cx="17075" cy="114475"/>
            </a:xfrm>
            <a:custGeom>
              <a:avLst/>
              <a:gdLst/>
              <a:ahLst/>
              <a:cxnLst/>
              <a:rect l="l" t="t" r="r" b="b"/>
              <a:pathLst>
                <a:path w="683" h="4579" fill="none" extrusionOk="0">
                  <a:moveTo>
                    <a:pt x="683" y="0"/>
                  </a:moveTo>
                  <a:lnTo>
                    <a:pt x="683" y="0"/>
                  </a:lnTo>
                  <a:lnTo>
                    <a:pt x="658" y="171"/>
                  </a:lnTo>
                  <a:lnTo>
                    <a:pt x="609" y="317"/>
                  </a:lnTo>
                  <a:lnTo>
                    <a:pt x="536" y="439"/>
                  </a:lnTo>
                  <a:lnTo>
                    <a:pt x="415" y="585"/>
                  </a:lnTo>
                  <a:lnTo>
                    <a:pt x="415" y="585"/>
                  </a:lnTo>
                  <a:lnTo>
                    <a:pt x="269" y="731"/>
                  </a:lnTo>
                  <a:lnTo>
                    <a:pt x="147" y="950"/>
                  </a:lnTo>
                  <a:lnTo>
                    <a:pt x="98" y="1072"/>
                  </a:lnTo>
                  <a:lnTo>
                    <a:pt x="49" y="1194"/>
                  </a:lnTo>
                  <a:lnTo>
                    <a:pt x="25" y="1364"/>
                  </a:lnTo>
                  <a:lnTo>
                    <a:pt x="1" y="1535"/>
                  </a:lnTo>
                  <a:lnTo>
                    <a:pt x="1" y="1535"/>
                  </a:lnTo>
                  <a:lnTo>
                    <a:pt x="25" y="1705"/>
                  </a:lnTo>
                  <a:lnTo>
                    <a:pt x="49" y="1851"/>
                  </a:lnTo>
                  <a:lnTo>
                    <a:pt x="98" y="1997"/>
                  </a:lnTo>
                  <a:lnTo>
                    <a:pt x="147" y="2095"/>
                  </a:lnTo>
                  <a:lnTo>
                    <a:pt x="269" y="2314"/>
                  </a:lnTo>
                  <a:lnTo>
                    <a:pt x="415" y="2484"/>
                  </a:lnTo>
                  <a:lnTo>
                    <a:pt x="415" y="2484"/>
                  </a:lnTo>
                  <a:lnTo>
                    <a:pt x="536" y="2606"/>
                  </a:lnTo>
                  <a:lnTo>
                    <a:pt x="609" y="2728"/>
                  </a:lnTo>
                  <a:lnTo>
                    <a:pt x="658" y="2874"/>
                  </a:lnTo>
                  <a:lnTo>
                    <a:pt x="683" y="3045"/>
                  </a:lnTo>
                  <a:lnTo>
                    <a:pt x="683" y="3045"/>
                  </a:lnTo>
                  <a:lnTo>
                    <a:pt x="658" y="3239"/>
                  </a:lnTo>
                  <a:lnTo>
                    <a:pt x="609" y="3385"/>
                  </a:lnTo>
                  <a:lnTo>
                    <a:pt x="536" y="3507"/>
                  </a:lnTo>
                  <a:lnTo>
                    <a:pt x="415" y="3629"/>
                  </a:lnTo>
                  <a:lnTo>
                    <a:pt x="415" y="3629"/>
                  </a:lnTo>
                  <a:lnTo>
                    <a:pt x="269" y="3800"/>
                  </a:lnTo>
                  <a:lnTo>
                    <a:pt x="147" y="3994"/>
                  </a:lnTo>
                  <a:lnTo>
                    <a:pt x="98" y="4116"/>
                  </a:lnTo>
                  <a:lnTo>
                    <a:pt x="49" y="4262"/>
                  </a:lnTo>
                  <a:lnTo>
                    <a:pt x="25" y="4408"/>
                  </a:lnTo>
                  <a:lnTo>
                    <a:pt x="1"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55"/>
            <p:cNvSpPr/>
            <p:nvPr/>
          </p:nvSpPr>
          <p:spPr>
            <a:xfrm>
              <a:off x="3515275" y="5001950"/>
              <a:ext cx="16475" cy="114475"/>
            </a:xfrm>
            <a:custGeom>
              <a:avLst/>
              <a:gdLst/>
              <a:ahLst/>
              <a:cxnLst/>
              <a:rect l="l" t="t" r="r" b="b"/>
              <a:pathLst>
                <a:path w="659" h="4579" fill="none" extrusionOk="0">
                  <a:moveTo>
                    <a:pt x="658" y="0"/>
                  </a:moveTo>
                  <a:lnTo>
                    <a:pt x="658" y="0"/>
                  </a:lnTo>
                  <a:lnTo>
                    <a:pt x="658" y="171"/>
                  </a:lnTo>
                  <a:lnTo>
                    <a:pt x="585" y="317"/>
                  </a:lnTo>
                  <a:lnTo>
                    <a:pt x="512" y="439"/>
                  </a:lnTo>
                  <a:lnTo>
                    <a:pt x="390" y="585"/>
                  </a:lnTo>
                  <a:lnTo>
                    <a:pt x="390" y="585"/>
                  </a:lnTo>
                  <a:lnTo>
                    <a:pt x="269" y="731"/>
                  </a:lnTo>
                  <a:lnTo>
                    <a:pt x="122" y="950"/>
                  </a:lnTo>
                  <a:lnTo>
                    <a:pt x="74" y="1072"/>
                  </a:lnTo>
                  <a:lnTo>
                    <a:pt x="25" y="1194"/>
                  </a:lnTo>
                  <a:lnTo>
                    <a:pt x="1" y="1364"/>
                  </a:lnTo>
                  <a:lnTo>
                    <a:pt x="1" y="1535"/>
                  </a:lnTo>
                  <a:lnTo>
                    <a:pt x="1" y="1535"/>
                  </a:lnTo>
                  <a:lnTo>
                    <a:pt x="1" y="1705"/>
                  </a:lnTo>
                  <a:lnTo>
                    <a:pt x="25" y="1851"/>
                  </a:lnTo>
                  <a:lnTo>
                    <a:pt x="74" y="1997"/>
                  </a:lnTo>
                  <a:lnTo>
                    <a:pt x="122" y="2095"/>
                  </a:lnTo>
                  <a:lnTo>
                    <a:pt x="269" y="2314"/>
                  </a:lnTo>
                  <a:lnTo>
                    <a:pt x="390" y="2484"/>
                  </a:lnTo>
                  <a:lnTo>
                    <a:pt x="390" y="2484"/>
                  </a:lnTo>
                  <a:lnTo>
                    <a:pt x="512" y="2606"/>
                  </a:lnTo>
                  <a:lnTo>
                    <a:pt x="585" y="2728"/>
                  </a:lnTo>
                  <a:lnTo>
                    <a:pt x="658" y="2874"/>
                  </a:lnTo>
                  <a:lnTo>
                    <a:pt x="658" y="3045"/>
                  </a:lnTo>
                  <a:lnTo>
                    <a:pt x="658" y="3045"/>
                  </a:lnTo>
                  <a:lnTo>
                    <a:pt x="658" y="3239"/>
                  </a:lnTo>
                  <a:lnTo>
                    <a:pt x="585" y="3385"/>
                  </a:lnTo>
                  <a:lnTo>
                    <a:pt x="512" y="3507"/>
                  </a:lnTo>
                  <a:lnTo>
                    <a:pt x="390" y="3629"/>
                  </a:lnTo>
                  <a:lnTo>
                    <a:pt x="390" y="3629"/>
                  </a:lnTo>
                  <a:lnTo>
                    <a:pt x="269" y="3800"/>
                  </a:lnTo>
                  <a:lnTo>
                    <a:pt x="122" y="3994"/>
                  </a:lnTo>
                  <a:lnTo>
                    <a:pt x="74" y="4116"/>
                  </a:lnTo>
                  <a:lnTo>
                    <a:pt x="25" y="4262"/>
                  </a:lnTo>
                  <a:lnTo>
                    <a:pt x="1" y="4408"/>
                  </a:lnTo>
                  <a:lnTo>
                    <a:pt x="1" y="45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3" name="Google Shape;1223;p55"/>
          <p:cNvGrpSpPr/>
          <p:nvPr/>
        </p:nvGrpSpPr>
        <p:grpSpPr>
          <a:xfrm>
            <a:off x="3175535" y="4145698"/>
            <a:ext cx="289237" cy="344386"/>
            <a:chOff x="3968275" y="4980625"/>
            <a:chExt cx="379975" cy="452425"/>
          </a:xfrm>
        </p:grpSpPr>
        <p:sp>
          <p:nvSpPr>
            <p:cNvPr id="1224" name="Google Shape;1224;p55"/>
            <p:cNvSpPr/>
            <p:nvPr/>
          </p:nvSpPr>
          <p:spPr>
            <a:xfrm>
              <a:off x="4168000" y="4980625"/>
              <a:ext cx="85875" cy="102325"/>
            </a:xfrm>
            <a:custGeom>
              <a:avLst/>
              <a:gdLst/>
              <a:ahLst/>
              <a:cxnLst/>
              <a:rect l="l" t="t" r="r" b="b"/>
              <a:pathLst>
                <a:path w="3435" h="4093" fill="none" extrusionOk="0">
                  <a:moveTo>
                    <a:pt x="317" y="1486"/>
                  </a:moveTo>
                  <a:lnTo>
                    <a:pt x="317" y="1486"/>
                  </a:lnTo>
                  <a:lnTo>
                    <a:pt x="487" y="1292"/>
                  </a:lnTo>
                  <a:lnTo>
                    <a:pt x="682" y="1097"/>
                  </a:lnTo>
                  <a:lnTo>
                    <a:pt x="901" y="951"/>
                  </a:lnTo>
                  <a:lnTo>
                    <a:pt x="1145" y="780"/>
                  </a:lnTo>
                  <a:lnTo>
                    <a:pt x="1388" y="658"/>
                  </a:lnTo>
                  <a:lnTo>
                    <a:pt x="1632" y="537"/>
                  </a:lnTo>
                  <a:lnTo>
                    <a:pt x="2143" y="317"/>
                  </a:lnTo>
                  <a:lnTo>
                    <a:pt x="2631" y="171"/>
                  </a:lnTo>
                  <a:lnTo>
                    <a:pt x="3020" y="74"/>
                  </a:lnTo>
                  <a:lnTo>
                    <a:pt x="3386" y="1"/>
                  </a:lnTo>
                  <a:lnTo>
                    <a:pt x="3386" y="1"/>
                  </a:lnTo>
                  <a:lnTo>
                    <a:pt x="3410" y="366"/>
                  </a:lnTo>
                  <a:lnTo>
                    <a:pt x="3434" y="780"/>
                  </a:lnTo>
                  <a:lnTo>
                    <a:pt x="3434" y="1267"/>
                  </a:lnTo>
                  <a:lnTo>
                    <a:pt x="3410" y="1827"/>
                  </a:lnTo>
                  <a:lnTo>
                    <a:pt x="3386" y="2095"/>
                  </a:lnTo>
                  <a:lnTo>
                    <a:pt x="3312" y="2363"/>
                  </a:lnTo>
                  <a:lnTo>
                    <a:pt x="3264" y="2655"/>
                  </a:lnTo>
                  <a:lnTo>
                    <a:pt x="3166" y="2899"/>
                  </a:lnTo>
                  <a:lnTo>
                    <a:pt x="3045" y="3143"/>
                  </a:lnTo>
                  <a:lnTo>
                    <a:pt x="2923" y="3362"/>
                  </a:lnTo>
                  <a:lnTo>
                    <a:pt x="2923" y="3362"/>
                  </a:lnTo>
                  <a:lnTo>
                    <a:pt x="2752" y="3557"/>
                  </a:lnTo>
                  <a:lnTo>
                    <a:pt x="2582" y="3703"/>
                  </a:lnTo>
                  <a:lnTo>
                    <a:pt x="2387" y="3824"/>
                  </a:lnTo>
                  <a:lnTo>
                    <a:pt x="2192" y="3922"/>
                  </a:lnTo>
                  <a:lnTo>
                    <a:pt x="1997" y="3995"/>
                  </a:lnTo>
                  <a:lnTo>
                    <a:pt x="1778" y="4044"/>
                  </a:lnTo>
                  <a:lnTo>
                    <a:pt x="1583" y="4092"/>
                  </a:lnTo>
                  <a:lnTo>
                    <a:pt x="1388" y="4092"/>
                  </a:lnTo>
                  <a:lnTo>
                    <a:pt x="1047" y="4092"/>
                  </a:lnTo>
                  <a:lnTo>
                    <a:pt x="755" y="4044"/>
                  </a:lnTo>
                  <a:lnTo>
                    <a:pt x="487" y="3995"/>
                  </a:lnTo>
                  <a:lnTo>
                    <a:pt x="487" y="3995"/>
                  </a:lnTo>
                  <a:lnTo>
                    <a:pt x="341" y="3751"/>
                  </a:lnTo>
                  <a:lnTo>
                    <a:pt x="219" y="3483"/>
                  </a:lnTo>
                  <a:lnTo>
                    <a:pt x="98" y="3143"/>
                  </a:lnTo>
                  <a:lnTo>
                    <a:pt x="49" y="2972"/>
                  </a:lnTo>
                  <a:lnTo>
                    <a:pt x="25" y="2753"/>
                  </a:lnTo>
                  <a:lnTo>
                    <a:pt x="0" y="2558"/>
                  </a:lnTo>
                  <a:lnTo>
                    <a:pt x="0" y="2339"/>
                  </a:lnTo>
                  <a:lnTo>
                    <a:pt x="25" y="2120"/>
                  </a:lnTo>
                  <a:lnTo>
                    <a:pt x="98" y="1900"/>
                  </a:lnTo>
                  <a:lnTo>
                    <a:pt x="195" y="1706"/>
                  </a:lnTo>
                  <a:lnTo>
                    <a:pt x="317" y="1486"/>
                  </a:lnTo>
                  <a:lnTo>
                    <a:pt x="317" y="148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55"/>
            <p:cNvSpPr/>
            <p:nvPr/>
          </p:nvSpPr>
          <p:spPr>
            <a:xfrm>
              <a:off x="3968275" y="5043350"/>
              <a:ext cx="379975" cy="389700"/>
            </a:xfrm>
            <a:custGeom>
              <a:avLst/>
              <a:gdLst/>
              <a:ahLst/>
              <a:cxnLst/>
              <a:rect l="l" t="t" r="r" b="b"/>
              <a:pathLst>
                <a:path w="15199" h="15588" fill="none" extrusionOk="0">
                  <a:moveTo>
                    <a:pt x="7965" y="2679"/>
                  </a:moveTo>
                  <a:lnTo>
                    <a:pt x="7965" y="2679"/>
                  </a:lnTo>
                  <a:lnTo>
                    <a:pt x="7478" y="2655"/>
                  </a:lnTo>
                  <a:lnTo>
                    <a:pt x="6942" y="2606"/>
                  </a:lnTo>
                  <a:lnTo>
                    <a:pt x="5822" y="2509"/>
                  </a:lnTo>
                  <a:lnTo>
                    <a:pt x="5261" y="2484"/>
                  </a:lnTo>
                  <a:lnTo>
                    <a:pt x="4726" y="2509"/>
                  </a:lnTo>
                  <a:lnTo>
                    <a:pt x="4482" y="2533"/>
                  </a:lnTo>
                  <a:lnTo>
                    <a:pt x="4239" y="2582"/>
                  </a:lnTo>
                  <a:lnTo>
                    <a:pt x="4019" y="2655"/>
                  </a:lnTo>
                  <a:lnTo>
                    <a:pt x="3825" y="2728"/>
                  </a:lnTo>
                  <a:lnTo>
                    <a:pt x="3825" y="2728"/>
                  </a:lnTo>
                  <a:lnTo>
                    <a:pt x="3410" y="2947"/>
                  </a:lnTo>
                  <a:lnTo>
                    <a:pt x="2996" y="3166"/>
                  </a:lnTo>
                  <a:lnTo>
                    <a:pt x="2631" y="3434"/>
                  </a:lnTo>
                  <a:lnTo>
                    <a:pt x="2266" y="3702"/>
                  </a:lnTo>
                  <a:lnTo>
                    <a:pt x="1925" y="4019"/>
                  </a:lnTo>
                  <a:lnTo>
                    <a:pt x="1608" y="4335"/>
                  </a:lnTo>
                  <a:lnTo>
                    <a:pt x="1316" y="4676"/>
                  </a:lnTo>
                  <a:lnTo>
                    <a:pt x="1072" y="5042"/>
                  </a:lnTo>
                  <a:lnTo>
                    <a:pt x="829" y="5431"/>
                  </a:lnTo>
                  <a:lnTo>
                    <a:pt x="610" y="5845"/>
                  </a:lnTo>
                  <a:lnTo>
                    <a:pt x="439" y="6284"/>
                  </a:lnTo>
                  <a:lnTo>
                    <a:pt x="293" y="6722"/>
                  </a:lnTo>
                  <a:lnTo>
                    <a:pt x="171" y="7185"/>
                  </a:lnTo>
                  <a:lnTo>
                    <a:pt x="74" y="7672"/>
                  </a:lnTo>
                  <a:lnTo>
                    <a:pt x="25" y="8184"/>
                  </a:lnTo>
                  <a:lnTo>
                    <a:pt x="1" y="8695"/>
                  </a:lnTo>
                  <a:lnTo>
                    <a:pt x="1" y="8695"/>
                  </a:lnTo>
                  <a:lnTo>
                    <a:pt x="25" y="9231"/>
                  </a:lnTo>
                  <a:lnTo>
                    <a:pt x="74" y="9767"/>
                  </a:lnTo>
                  <a:lnTo>
                    <a:pt x="171" y="10278"/>
                  </a:lnTo>
                  <a:lnTo>
                    <a:pt x="293" y="10765"/>
                  </a:lnTo>
                  <a:lnTo>
                    <a:pt x="464" y="11277"/>
                  </a:lnTo>
                  <a:lnTo>
                    <a:pt x="658" y="11739"/>
                  </a:lnTo>
                  <a:lnTo>
                    <a:pt x="878" y="12202"/>
                  </a:lnTo>
                  <a:lnTo>
                    <a:pt x="1121" y="12641"/>
                  </a:lnTo>
                  <a:lnTo>
                    <a:pt x="1389" y="13055"/>
                  </a:lnTo>
                  <a:lnTo>
                    <a:pt x="1706" y="13469"/>
                  </a:lnTo>
                  <a:lnTo>
                    <a:pt x="2022" y="13834"/>
                  </a:lnTo>
                  <a:lnTo>
                    <a:pt x="2388" y="14199"/>
                  </a:lnTo>
                  <a:lnTo>
                    <a:pt x="2753" y="14540"/>
                  </a:lnTo>
                  <a:lnTo>
                    <a:pt x="3143" y="14832"/>
                  </a:lnTo>
                  <a:lnTo>
                    <a:pt x="3581" y="15125"/>
                  </a:lnTo>
                  <a:lnTo>
                    <a:pt x="4019" y="15368"/>
                  </a:lnTo>
                  <a:lnTo>
                    <a:pt x="4019" y="15368"/>
                  </a:lnTo>
                  <a:lnTo>
                    <a:pt x="4214" y="15466"/>
                  </a:lnTo>
                  <a:lnTo>
                    <a:pt x="4409" y="15539"/>
                  </a:lnTo>
                  <a:lnTo>
                    <a:pt x="4628" y="15587"/>
                  </a:lnTo>
                  <a:lnTo>
                    <a:pt x="4847" y="15587"/>
                  </a:lnTo>
                  <a:lnTo>
                    <a:pt x="5042" y="15587"/>
                  </a:lnTo>
                  <a:lnTo>
                    <a:pt x="5261" y="15587"/>
                  </a:lnTo>
                  <a:lnTo>
                    <a:pt x="5724" y="15514"/>
                  </a:lnTo>
                  <a:lnTo>
                    <a:pt x="6650" y="15320"/>
                  </a:lnTo>
                  <a:lnTo>
                    <a:pt x="7112" y="15246"/>
                  </a:lnTo>
                  <a:lnTo>
                    <a:pt x="7356" y="15222"/>
                  </a:lnTo>
                  <a:lnTo>
                    <a:pt x="7600" y="15222"/>
                  </a:lnTo>
                  <a:lnTo>
                    <a:pt x="7600" y="15222"/>
                  </a:lnTo>
                  <a:lnTo>
                    <a:pt x="7843" y="15222"/>
                  </a:lnTo>
                  <a:lnTo>
                    <a:pt x="8087" y="15246"/>
                  </a:lnTo>
                  <a:lnTo>
                    <a:pt x="8574" y="15320"/>
                  </a:lnTo>
                  <a:lnTo>
                    <a:pt x="9524" y="15514"/>
                  </a:lnTo>
                  <a:lnTo>
                    <a:pt x="9962" y="15563"/>
                  </a:lnTo>
                  <a:lnTo>
                    <a:pt x="10181" y="15587"/>
                  </a:lnTo>
                  <a:lnTo>
                    <a:pt x="10400" y="15587"/>
                  </a:lnTo>
                  <a:lnTo>
                    <a:pt x="10620" y="15563"/>
                  </a:lnTo>
                  <a:lnTo>
                    <a:pt x="10839" y="15514"/>
                  </a:lnTo>
                  <a:lnTo>
                    <a:pt x="11034" y="15441"/>
                  </a:lnTo>
                  <a:lnTo>
                    <a:pt x="11253" y="15344"/>
                  </a:lnTo>
                  <a:lnTo>
                    <a:pt x="11253" y="15344"/>
                  </a:lnTo>
                  <a:lnTo>
                    <a:pt x="11691" y="15100"/>
                  </a:lnTo>
                  <a:lnTo>
                    <a:pt x="12081" y="14808"/>
                  </a:lnTo>
                  <a:lnTo>
                    <a:pt x="12495" y="14491"/>
                  </a:lnTo>
                  <a:lnTo>
                    <a:pt x="12860" y="14175"/>
                  </a:lnTo>
                  <a:lnTo>
                    <a:pt x="13201" y="13810"/>
                  </a:lnTo>
                  <a:lnTo>
                    <a:pt x="13518" y="13420"/>
                  </a:lnTo>
                  <a:lnTo>
                    <a:pt x="13834" y="13030"/>
                  </a:lnTo>
                  <a:lnTo>
                    <a:pt x="14102" y="12616"/>
                  </a:lnTo>
                  <a:lnTo>
                    <a:pt x="14346" y="12178"/>
                  </a:lnTo>
                  <a:lnTo>
                    <a:pt x="14565" y="11715"/>
                  </a:lnTo>
                  <a:lnTo>
                    <a:pt x="14760" y="11252"/>
                  </a:lnTo>
                  <a:lnTo>
                    <a:pt x="14906" y="10765"/>
                  </a:lnTo>
                  <a:lnTo>
                    <a:pt x="15028" y="10254"/>
                  </a:lnTo>
                  <a:lnTo>
                    <a:pt x="15125" y="9742"/>
                  </a:lnTo>
                  <a:lnTo>
                    <a:pt x="15174" y="9231"/>
                  </a:lnTo>
                  <a:lnTo>
                    <a:pt x="15198" y="8695"/>
                  </a:lnTo>
                  <a:lnTo>
                    <a:pt x="15198" y="8695"/>
                  </a:lnTo>
                  <a:lnTo>
                    <a:pt x="15174" y="8159"/>
                  </a:lnTo>
                  <a:lnTo>
                    <a:pt x="15125" y="7648"/>
                  </a:lnTo>
                  <a:lnTo>
                    <a:pt x="15028" y="7161"/>
                  </a:lnTo>
                  <a:lnTo>
                    <a:pt x="14906" y="6674"/>
                  </a:lnTo>
                  <a:lnTo>
                    <a:pt x="14736" y="6235"/>
                  </a:lnTo>
                  <a:lnTo>
                    <a:pt x="14565" y="5797"/>
                  </a:lnTo>
                  <a:lnTo>
                    <a:pt x="14346" y="5383"/>
                  </a:lnTo>
                  <a:lnTo>
                    <a:pt x="14102" y="4993"/>
                  </a:lnTo>
                  <a:lnTo>
                    <a:pt x="13810" y="4603"/>
                  </a:lnTo>
                  <a:lnTo>
                    <a:pt x="13518" y="4262"/>
                  </a:lnTo>
                  <a:lnTo>
                    <a:pt x="13177" y="3946"/>
                  </a:lnTo>
                  <a:lnTo>
                    <a:pt x="12836" y="3629"/>
                  </a:lnTo>
                  <a:lnTo>
                    <a:pt x="12471" y="3361"/>
                  </a:lnTo>
                  <a:lnTo>
                    <a:pt x="12056" y="3093"/>
                  </a:lnTo>
                  <a:lnTo>
                    <a:pt x="11642" y="2850"/>
                  </a:lnTo>
                  <a:lnTo>
                    <a:pt x="11228" y="2655"/>
                  </a:lnTo>
                  <a:lnTo>
                    <a:pt x="11228" y="2655"/>
                  </a:lnTo>
                  <a:lnTo>
                    <a:pt x="11034" y="2582"/>
                  </a:lnTo>
                  <a:lnTo>
                    <a:pt x="10863" y="2533"/>
                  </a:lnTo>
                  <a:lnTo>
                    <a:pt x="10668" y="2509"/>
                  </a:lnTo>
                  <a:lnTo>
                    <a:pt x="10498" y="2484"/>
                  </a:lnTo>
                  <a:lnTo>
                    <a:pt x="10084" y="2484"/>
                  </a:lnTo>
                  <a:lnTo>
                    <a:pt x="9670" y="2509"/>
                  </a:lnTo>
                  <a:lnTo>
                    <a:pt x="8817" y="2606"/>
                  </a:lnTo>
                  <a:lnTo>
                    <a:pt x="8403" y="2655"/>
                  </a:lnTo>
                  <a:lnTo>
                    <a:pt x="7965" y="2679"/>
                  </a:lnTo>
                  <a:lnTo>
                    <a:pt x="7965" y="2679"/>
                  </a:lnTo>
                  <a:lnTo>
                    <a:pt x="6357"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55"/>
            <p:cNvSpPr/>
            <p:nvPr/>
          </p:nvSpPr>
          <p:spPr>
            <a:xfrm>
              <a:off x="4031000" y="5150500"/>
              <a:ext cx="54200" cy="61525"/>
            </a:xfrm>
            <a:custGeom>
              <a:avLst/>
              <a:gdLst/>
              <a:ahLst/>
              <a:cxnLst/>
              <a:rect l="l" t="t" r="r" b="b"/>
              <a:pathLst>
                <a:path w="2168" h="2461" fill="none" extrusionOk="0">
                  <a:moveTo>
                    <a:pt x="2168" y="1"/>
                  </a:moveTo>
                  <a:lnTo>
                    <a:pt x="2168" y="1"/>
                  </a:lnTo>
                  <a:lnTo>
                    <a:pt x="1900" y="49"/>
                  </a:lnTo>
                  <a:lnTo>
                    <a:pt x="1656" y="123"/>
                  </a:lnTo>
                  <a:lnTo>
                    <a:pt x="1437" y="220"/>
                  </a:lnTo>
                  <a:lnTo>
                    <a:pt x="1218" y="342"/>
                  </a:lnTo>
                  <a:lnTo>
                    <a:pt x="1048" y="488"/>
                  </a:lnTo>
                  <a:lnTo>
                    <a:pt x="877" y="634"/>
                  </a:lnTo>
                  <a:lnTo>
                    <a:pt x="731" y="780"/>
                  </a:lnTo>
                  <a:lnTo>
                    <a:pt x="585" y="951"/>
                  </a:lnTo>
                  <a:lnTo>
                    <a:pt x="487" y="1121"/>
                  </a:lnTo>
                  <a:lnTo>
                    <a:pt x="366" y="1316"/>
                  </a:lnTo>
                  <a:lnTo>
                    <a:pt x="220" y="1681"/>
                  </a:lnTo>
                  <a:lnTo>
                    <a:pt x="98" y="2071"/>
                  </a:lnTo>
                  <a:lnTo>
                    <a:pt x="0" y="246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7" name="Google Shape;1227;p55"/>
          <p:cNvGrpSpPr/>
          <p:nvPr/>
        </p:nvGrpSpPr>
        <p:grpSpPr>
          <a:xfrm>
            <a:off x="4674871" y="4222636"/>
            <a:ext cx="366175" cy="199320"/>
            <a:chOff x="5937975" y="5081700"/>
            <a:chExt cx="481050" cy="261850"/>
          </a:xfrm>
        </p:grpSpPr>
        <p:sp>
          <p:nvSpPr>
            <p:cNvPr id="1228" name="Google Shape;1228;p55"/>
            <p:cNvSpPr/>
            <p:nvPr/>
          </p:nvSpPr>
          <p:spPr>
            <a:xfrm>
              <a:off x="6104200" y="5081700"/>
              <a:ext cx="314825" cy="215575"/>
            </a:xfrm>
            <a:custGeom>
              <a:avLst/>
              <a:gdLst/>
              <a:ahLst/>
              <a:cxnLst/>
              <a:rect l="l" t="t" r="r" b="b"/>
              <a:pathLst>
                <a:path w="12593" h="8623" fill="none" extrusionOk="0">
                  <a:moveTo>
                    <a:pt x="5481" y="8622"/>
                  </a:moveTo>
                  <a:lnTo>
                    <a:pt x="5481" y="8622"/>
                  </a:lnTo>
                  <a:lnTo>
                    <a:pt x="6017" y="8574"/>
                  </a:lnTo>
                  <a:lnTo>
                    <a:pt x="6382" y="8525"/>
                  </a:lnTo>
                  <a:lnTo>
                    <a:pt x="6796" y="8452"/>
                  </a:lnTo>
                  <a:lnTo>
                    <a:pt x="7234" y="8354"/>
                  </a:lnTo>
                  <a:lnTo>
                    <a:pt x="7697" y="8257"/>
                  </a:lnTo>
                  <a:lnTo>
                    <a:pt x="8184" y="8086"/>
                  </a:lnTo>
                  <a:lnTo>
                    <a:pt x="8671" y="7892"/>
                  </a:lnTo>
                  <a:lnTo>
                    <a:pt x="9134" y="7648"/>
                  </a:lnTo>
                  <a:lnTo>
                    <a:pt x="9353" y="7526"/>
                  </a:lnTo>
                  <a:lnTo>
                    <a:pt x="9597" y="7356"/>
                  </a:lnTo>
                  <a:lnTo>
                    <a:pt x="9792" y="7185"/>
                  </a:lnTo>
                  <a:lnTo>
                    <a:pt x="9986" y="7015"/>
                  </a:lnTo>
                  <a:lnTo>
                    <a:pt x="10181" y="6820"/>
                  </a:lnTo>
                  <a:lnTo>
                    <a:pt x="10376" y="6601"/>
                  </a:lnTo>
                  <a:lnTo>
                    <a:pt x="10522" y="6357"/>
                  </a:lnTo>
                  <a:lnTo>
                    <a:pt x="10668" y="6114"/>
                  </a:lnTo>
                  <a:lnTo>
                    <a:pt x="10814" y="5846"/>
                  </a:lnTo>
                  <a:lnTo>
                    <a:pt x="10912" y="5554"/>
                  </a:lnTo>
                  <a:lnTo>
                    <a:pt x="11009" y="5261"/>
                  </a:lnTo>
                  <a:lnTo>
                    <a:pt x="11082" y="4945"/>
                  </a:lnTo>
                  <a:lnTo>
                    <a:pt x="11131" y="4579"/>
                  </a:lnTo>
                  <a:lnTo>
                    <a:pt x="11155" y="4214"/>
                  </a:lnTo>
                  <a:lnTo>
                    <a:pt x="11155" y="4214"/>
                  </a:lnTo>
                  <a:lnTo>
                    <a:pt x="11155" y="3873"/>
                  </a:lnTo>
                  <a:lnTo>
                    <a:pt x="11131" y="3435"/>
                  </a:lnTo>
                  <a:lnTo>
                    <a:pt x="11131" y="2972"/>
                  </a:lnTo>
                  <a:lnTo>
                    <a:pt x="11131" y="2753"/>
                  </a:lnTo>
                  <a:lnTo>
                    <a:pt x="11180" y="2582"/>
                  </a:lnTo>
                  <a:lnTo>
                    <a:pt x="12032" y="2607"/>
                  </a:lnTo>
                  <a:lnTo>
                    <a:pt x="11594" y="2120"/>
                  </a:lnTo>
                  <a:lnTo>
                    <a:pt x="11594" y="2120"/>
                  </a:lnTo>
                  <a:lnTo>
                    <a:pt x="11764" y="2046"/>
                  </a:lnTo>
                  <a:lnTo>
                    <a:pt x="11935" y="1973"/>
                  </a:lnTo>
                  <a:lnTo>
                    <a:pt x="12300" y="1827"/>
                  </a:lnTo>
                  <a:lnTo>
                    <a:pt x="12568" y="1730"/>
                  </a:lnTo>
                  <a:lnTo>
                    <a:pt x="12592" y="1681"/>
                  </a:lnTo>
                  <a:lnTo>
                    <a:pt x="12592" y="1657"/>
                  </a:lnTo>
                  <a:lnTo>
                    <a:pt x="12568" y="1632"/>
                  </a:lnTo>
                  <a:lnTo>
                    <a:pt x="12568" y="1632"/>
                  </a:lnTo>
                  <a:lnTo>
                    <a:pt x="12203" y="1511"/>
                  </a:lnTo>
                  <a:lnTo>
                    <a:pt x="11789" y="1389"/>
                  </a:lnTo>
                  <a:lnTo>
                    <a:pt x="11302" y="1267"/>
                  </a:lnTo>
                  <a:lnTo>
                    <a:pt x="11302" y="1267"/>
                  </a:lnTo>
                  <a:lnTo>
                    <a:pt x="11082" y="1024"/>
                  </a:lnTo>
                  <a:lnTo>
                    <a:pt x="10863" y="780"/>
                  </a:lnTo>
                  <a:lnTo>
                    <a:pt x="10547" y="512"/>
                  </a:lnTo>
                  <a:lnTo>
                    <a:pt x="10352" y="390"/>
                  </a:lnTo>
                  <a:lnTo>
                    <a:pt x="10157" y="269"/>
                  </a:lnTo>
                  <a:lnTo>
                    <a:pt x="9938" y="171"/>
                  </a:lnTo>
                  <a:lnTo>
                    <a:pt x="9719" y="98"/>
                  </a:lnTo>
                  <a:lnTo>
                    <a:pt x="9475" y="25"/>
                  </a:lnTo>
                  <a:lnTo>
                    <a:pt x="9231" y="1"/>
                  </a:lnTo>
                  <a:lnTo>
                    <a:pt x="8964" y="25"/>
                  </a:lnTo>
                  <a:lnTo>
                    <a:pt x="8696" y="74"/>
                  </a:lnTo>
                  <a:lnTo>
                    <a:pt x="8696" y="74"/>
                  </a:lnTo>
                  <a:lnTo>
                    <a:pt x="8501" y="122"/>
                  </a:lnTo>
                  <a:lnTo>
                    <a:pt x="8306" y="171"/>
                  </a:lnTo>
                  <a:lnTo>
                    <a:pt x="8111" y="269"/>
                  </a:lnTo>
                  <a:lnTo>
                    <a:pt x="7916" y="366"/>
                  </a:lnTo>
                  <a:lnTo>
                    <a:pt x="7746" y="488"/>
                  </a:lnTo>
                  <a:lnTo>
                    <a:pt x="7575" y="610"/>
                  </a:lnTo>
                  <a:lnTo>
                    <a:pt x="7405" y="756"/>
                  </a:lnTo>
                  <a:lnTo>
                    <a:pt x="7283" y="926"/>
                  </a:lnTo>
                  <a:lnTo>
                    <a:pt x="7137" y="1097"/>
                  </a:lnTo>
                  <a:lnTo>
                    <a:pt x="7039" y="1267"/>
                  </a:lnTo>
                  <a:lnTo>
                    <a:pt x="6942" y="1462"/>
                  </a:lnTo>
                  <a:lnTo>
                    <a:pt x="6845" y="1657"/>
                  </a:lnTo>
                  <a:lnTo>
                    <a:pt x="6796" y="1876"/>
                  </a:lnTo>
                  <a:lnTo>
                    <a:pt x="6747" y="2095"/>
                  </a:lnTo>
                  <a:lnTo>
                    <a:pt x="6723" y="2339"/>
                  </a:lnTo>
                  <a:lnTo>
                    <a:pt x="6723" y="2558"/>
                  </a:lnTo>
                  <a:lnTo>
                    <a:pt x="1" y="4360"/>
                  </a:lnTo>
                  <a:lnTo>
                    <a:pt x="1" y="4360"/>
                  </a:lnTo>
                  <a:lnTo>
                    <a:pt x="318" y="4579"/>
                  </a:lnTo>
                  <a:lnTo>
                    <a:pt x="634" y="4799"/>
                  </a:lnTo>
                  <a:lnTo>
                    <a:pt x="951" y="5018"/>
                  </a:lnTo>
                  <a:lnTo>
                    <a:pt x="1267" y="5188"/>
                  </a:lnTo>
                  <a:lnTo>
                    <a:pt x="1608" y="5359"/>
                  </a:lnTo>
                  <a:lnTo>
                    <a:pt x="1925" y="5481"/>
                  </a:lnTo>
                  <a:lnTo>
                    <a:pt x="2266" y="5602"/>
                  </a:lnTo>
                  <a:lnTo>
                    <a:pt x="2583" y="5724"/>
                  </a:lnTo>
                  <a:lnTo>
                    <a:pt x="2923" y="5797"/>
                  </a:lnTo>
                  <a:lnTo>
                    <a:pt x="3264" y="5846"/>
                  </a:lnTo>
                  <a:lnTo>
                    <a:pt x="3581" y="5895"/>
                  </a:lnTo>
                  <a:lnTo>
                    <a:pt x="3922" y="5919"/>
                  </a:lnTo>
                  <a:lnTo>
                    <a:pt x="4263" y="5919"/>
                  </a:lnTo>
                  <a:lnTo>
                    <a:pt x="4604" y="5895"/>
                  </a:lnTo>
                  <a:lnTo>
                    <a:pt x="4945" y="5846"/>
                  </a:lnTo>
                  <a:lnTo>
                    <a:pt x="5286" y="5797"/>
                  </a:lnTo>
                  <a:lnTo>
                    <a:pt x="5286" y="5797"/>
                  </a:lnTo>
                  <a:lnTo>
                    <a:pt x="5603" y="5700"/>
                  </a:lnTo>
                  <a:lnTo>
                    <a:pt x="5919" y="5627"/>
                  </a:lnTo>
                  <a:lnTo>
                    <a:pt x="6455" y="5407"/>
                  </a:lnTo>
                  <a:lnTo>
                    <a:pt x="6942" y="5188"/>
                  </a:lnTo>
                  <a:lnTo>
                    <a:pt x="7356" y="4969"/>
                  </a:lnTo>
                  <a:lnTo>
                    <a:pt x="7697" y="4750"/>
                  </a:lnTo>
                  <a:lnTo>
                    <a:pt x="7941" y="4579"/>
                  </a:lnTo>
                  <a:lnTo>
                    <a:pt x="8160" y="4409"/>
                  </a:lnTo>
                  <a:lnTo>
                    <a:pt x="8160" y="4409"/>
                  </a:lnTo>
                  <a:lnTo>
                    <a:pt x="8233" y="4360"/>
                  </a:lnTo>
                  <a:lnTo>
                    <a:pt x="8330" y="4336"/>
                  </a:lnTo>
                  <a:lnTo>
                    <a:pt x="8428" y="4360"/>
                  </a:lnTo>
                  <a:lnTo>
                    <a:pt x="8501" y="440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55"/>
            <p:cNvSpPr/>
            <p:nvPr/>
          </p:nvSpPr>
          <p:spPr>
            <a:xfrm>
              <a:off x="5937975" y="5210175"/>
              <a:ext cx="333700" cy="133375"/>
            </a:xfrm>
            <a:custGeom>
              <a:avLst/>
              <a:gdLst/>
              <a:ahLst/>
              <a:cxnLst/>
              <a:rect l="l" t="t" r="r" b="b"/>
              <a:pathLst>
                <a:path w="13348" h="5335" fill="none" extrusionOk="0">
                  <a:moveTo>
                    <a:pt x="7819" y="1"/>
                  </a:moveTo>
                  <a:lnTo>
                    <a:pt x="318" y="2533"/>
                  </a:lnTo>
                  <a:lnTo>
                    <a:pt x="318" y="2533"/>
                  </a:lnTo>
                  <a:lnTo>
                    <a:pt x="245" y="2582"/>
                  </a:lnTo>
                  <a:lnTo>
                    <a:pt x="147" y="2631"/>
                  </a:lnTo>
                  <a:lnTo>
                    <a:pt x="98" y="2704"/>
                  </a:lnTo>
                  <a:lnTo>
                    <a:pt x="50" y="2777"/>
                  </a:lnTo>
                  <a:lnTo>
                    <a:pt x="1" y="2874"/>
                  </a:lnTo>
                  <a:lnTo>
                    <a:pt x="1" y="2972"/>
                  </a:lnTo>
                  <a:lnTo>
                    <a:pt x="1" y="3045"/>
                  </a:lnTo>
                  <a:lnTo>
                    <a:pt x="25" y="3142"/>
                  </a:lnTo>
                  <a:lnTo>
                    <a:pt x="25" y="3142"/>
                  </a:lnTo>
                  <a:lnTo>
                    <a:pt x="98" y="3288"/>
                  </a:lnTo>
                  <a:lnTo>
                    <a:pt x="196" y="3386"/>
                  </a:lnTo>
                  <a:lnTo>
                    <a:pt x="318" y="3459"/>
                  </a:lnTo>
                  <a:lnTo>
                    <a:pt x="488" y="3483"/>
                  </a:lnTo>
                  <a:lnTo>
                    <a:pt x="488" y="3483"/>
                  </a:lnTo>
                  <a:lnTo>
                    <a:pt x="610" y="3459"/>
                  </a:lnTo>
                  <a:lnTo>
                    <a:pt x="269" y="3629"/>
                  </a:lnTo>
                  <a:lnTo>
                    <a:pt x="269" y="3629"/>
                  </a:lnTo>
                  <a:lnTo>
                    <a:pt x="171" y="3678"/>
                  </a:lnTo>
                  <a:lnTo>
                    <a:pt x="123" y="3751"/>
                  </a:lnTo>
                  <a:lnTo>
                    <a:pt x="50" y="3824"/>
                  </a:lnTo>
                  <a:lnTo>
                    <a:pt x="25" y="3922"/>
                  </a:lnTo>
                  <a:lnTo>
                    <a:pt x="1" y="3995"/>
                  </a:lnTo>
                  <a:lnTo>
                    <a:pt x="1" y="4092"/>
                  </a:lnTo>
                  <a:lnTo>
                    <a:pt x="1" y="4190"/>
                  </a:lnTo>
                  <a:lnTo>
                    <a:pt x="50" y="4287"/>
                  </a:lnTo>
                  <a:lnTo>
                    <a:pt x="50" y="4287"/>
                  </a:lnTo>
                  <a:lnTo>
                    <a:pt x="123" y="4409"/>
                  </a:lnTo>
                  <a:lnTo>
                    <a:pt x="220" y="4482"/>
                  </a:lnTo>
                  <a:lnTo>
                    <a:pt x="342" y="4531"/>
                  </a:lnTo>
                  <a:lnTo>
                    <a:pt x="488" y="4555"/>
                  </a:lnTo>
                  <a:lnTo>
                    <a:pt x="488" y="4555"/>
                  </a:lnTo>
                  <a:lnTo>
                    <a:pt x="586" y="4555"/>
                  </a:lnTo>
                  <a:lnTo>
                    <a:pt x="683" y="4506"/>
                  </a:lnTo>
                  <a:lnTo>
                    <a:pt x="853" y="4433"/>
                  </a:lnTo>
                  <a:lnTo>
                    <a:pt x="853" y="4433"/>
                  </a:lnTo>
                  <a:lnTo>
                    <a:pt x="780" y="4555"/>
                  </a:lnTo>
                  <a:lnTo>
                    <a:pt x="756" y="4701"/>
                  </a:lnTo>
                  <a:lnTo>
                    <a:pt x="780" y="4847"/>
                  </a:lnTo>
                  <a:lnTo>
                    <a:pt x="829" y="4993"/>
                  </a:lnTo>
                  <a:lnTo>
                    <a:pt x="829" y="4993"/>
                  </a:lnTo>
                  <a:lnTo>
                    <a:pt x="926" y="5091"/>
                  </a:lnTo>
                  <a:lnTo>
                    <a:pt x="1024" y="5139"/>
                  </a:lnTo>
                  <a:lnTo>
                    <a:pt x="1121" y="5188"/>
                  </a:lnTo>
                  <a:lnTo>
                    <a:pt x="1243" y="5212"/>
                  </a:lnTo>
                  <a:lnTo>
                    <a:pt x="1243" y="5212"/>
                  </a:lnTo>
                  <a:lnTo>
                    <a:pt x="1389" y="5188"/>
                  </a:lnTo>
                  <a:lnTo>
                    <a:pt x="1511" y="5115"/>
                  </a:lnTo>
                  <a:lnTo>
                    <a:pt x="6065" y="2144"/>
                  </a:lnTo>
                  <a:lnTo>
                    <a:pt x="6065" y="2144"/>
                  </a:lnTo>
                  <a:lnTo>
                    <a:pt x="6528" y="2363"/>
                  </a:lnTo>
                  <a:lnTo>
                    <a:pt x="7088" y="2582"/>
                  </a:lnTo>
                  <a:lnTo>
                    <a:pt x="7770" y="2826"/>
                  </a:lnTo>
                  <a:lnTo>
                    <a:pt x="8501" y="3045"/>
                  </a:lnTo>
                  <a:lnTo>
                    <a:pt x="9280" y="3240"/>
                  </a:lnTo>
                  <a:lnTo>
                    <a:pt x="10060" y="3386"/>
                  </a:lnTo>
                  <a:lnTo>
                    <a:pt x="10425" y="3435"/>
                  </a:lnTo>
                  <a:lnTo>
                    <a:pt x="10790" y="3483"/>
                  </a:lnTo>
                  <a:lnTo>
                    <a:pt x="11156" y="3483"/>
                  </a:lnTo>
                  <a:lnTo>
                    <a:pt x="11497" y="3483"/>
                  </a:lnTo>
                  <a:lnTo>
                    <a:pt x="12178" y="5188"/>
                  </a:lnTo>
                  <a:lnTo>
                    <a:pt x="12178" y="5188"/>
                  </a:lnTo>
                  <a:lnTo>
                    <a:pt x="12227" y="5237"/>
                  </a:lnTo>
                  <a:lnTo>
                    <a:pt x="12276" y="5286"/>
                  </a:lnTo>
                  <a:lnTo>
                    <a:pt x="12349" y="5310"/>
                  </a:lnTo>
                  <a:lnTo>
                    <a:pt x="12422" y="5334"/>
                  </a:lnTo>
                  <a:lnTo>
                    <a:pt x="13347" y="533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55"/>
            <p:cNvSpPr/>
            <p:nvPr/>
          </p:nvSpPr>
          <p:spPr>
            <a:xfrm>
              <a:off x="6352025" y="5109100"/>
              <a:ext cx="19500" cy="18900"/>
            </a:xfrm>
            <a:custGeom>
              <a:avLst/>
              <a:gdLst/>
              <a:ahLst/>
              <a:cxnLst/>
              <a:rect l="l" t="t" r="r" b="b"/>
              <a:pathLst>
                <a:path w="780" h="756" extrusionOk="0">
                  <a:moveTo>
                    <a:pt x="317" y="1"/>
                  </a:moveTo>
                  <a:lnTo>
                    <a:pt x="244" y="25"/>
                  </a:lnTo>
                  <a:lnTo>
                    <a:pt x="122" y="98"/>
                  </a:lnTo>
                  <a:lnTo>
                    <a:pt x="49" y="220"/>
                  </a:lnTo>
                  <a:lnTo>
                    <a:pt x="25" y="293"/>
                  </a:lnTo>
                  <a:lnTo>
                    <a:pt x="0" y="390"/>
                  </a:lnTo>
                  <a:lnTo>
                    <a:pt x="25" y="463"/>
                  </a:lnTo>
                  <a:lnTo>
                    <a:pt x="49" y="536"/>
                  </a:lnTo>
                  <a:lnTo>
                    <a:pt x="122" y="658"/>
                  </a:lnTo>
                  <a:lnTo>
                    <a:pt x="244" y="731"/>
                  </a:lnTo>
                  <a:lnTo>
                    <a:pt x="317" y="756"/>
                  </a:lnTo>
                  <a:lnTo>
                    <a:pt x="463" y="756"/>
                  </a:lnTo>
                  <a:lnTo>
                    <a:pt x="536" y="731"/>
                  </a:lnTo>
                  <a:lnTo>
                    <a:pt x="658" y="658"/>
                  </a:lnTo>
                  <a:lnTo>
                    <a:pt x="755" y="536"/>
                  </a:lnTo>
                  <a:lnTo>
                    <a:pt x="780" y="463"/>
                  </a:lnTo>
                  <a:lnTo>
                    <a:pt x="780" y="390"/>
                  </a:lnTo>
                  <a:lnTo>
                    <a:pt x="780" y="293"/>
                  </a:lnTo>
                  <a:lnTo>
                    <a:pt x="755" y="220"/>
                  </a:lnTo>
                  <a:lnTo>
                    <a:pt x="658" y="98"/>
                  </a:lnTo>
                  <a:lnTo>
                    <a:pt x="536" y="25"/>
                  </a:lnTo>
                  <a:lnTo>
                    <a:pt x="463" y="1"/>
                  </a:lnTo>
                  <a:close/>
                </a:path>
              </a:pathLst>
            </a:cu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1" name="Google Shape;1231;p55"/>
          <p:cNvGrpSpPr/>
          <p:nvPr/>
        </p:nvGrpSpPr>
        <p:grpSpPr>
          <a:xfrm>
            <a:off x="5234752" y="4184177"/>
            <a:ext cx="262804" cy="302196"/>
            <a:chOff x="6673500" y="5031175"/>
            <a:chExt cx="345250" cy="397000"/>
          </a:xfrm>
        </p:grpSpPr>
        <p:sp>
          <p:nvSpPr>
            <p:cNvPr id="1232" name="Google Shape;1232;p55"/>
            <p:cNvSpPr/>
            <p:nvPr/>
          </p:nvSpPr>
          <p:spPr>
            <a:xfrm>
              <a:off x="6731950" y="5031175"/>
              <a:ext cx="105375" cy="147375"/>
            </a:xfrm>
            <a:custGeom>
              <a:avLst/>
              <a:gdLst/>
              <a:ahLst/>
              <a:cxnLst/>
              <a:rect l="l" t="t" r="r" b="b"/>
              <a:pathLst>
                <a:path w="4215" h="5895" fill="none" extrusionOk="0">
                  <a:moveTo>
                    <a:pt x="2436" y="5894"/>
                  </a:moveTo>
                  <a:lnTo>
                    <a:pt x="2436" y="5894"/>
                  </a:lnTo>
                  <a:lnTo>
                    <a:pt x="2656" y="5845"/>
                  </a:lnTo>
                  <a:lnTo>
                    <a:pt x="2850" y="5772"/>
                  </a:lnTo>
                  <a:lnTo>
                    <a:pt x="3045" y="5699"/>
                  </a:lnTo>
                  <a:lnTo>
                    <a:pt x="3216" y="5577"/>
                  </a:lnTo>
                  <a:lnTo>
                    <a:pt x="3386" y="5456"/>
                  </a:lnTo>
                  <a:lnTo>
                    <a:pt x="3532" y="5285"/>
                  </a:lnTo>
                  <a:lnTo>
                    <a:pt x="3678" y="5115"/>
                  </a:lnTo>
                  <a:lnTo>
                    <a:pt x="3800" y="4920"/>
                  </a:lnTo>
                  <a:lnTo>
                    <a:pt x="3922" y="4725"/>
                  </a:lnTo>
                  <a:lnTo>
                    <a:pt x="4019" y="4506"/>
                  </a:lnTo>
                  <a:lnTo>
                    <a:pt x="4092" y="4262"/>
                  </a:lnTo>
                  <a:lnTo>
                    <a:pt x="4141" y="4019"/>
                  </a:lnTo>
                  <a:lnTo>
                    <a:pt x="4190" y="3775"/>
                  </a:lnTo>
                  <a:lnTo>
                    <a:pt x="4214" y="3507"/>
                  </a:lnTo>
                  <a:lnTo>
                    <a:pt x="4190" y="3239"/>
                  </a:lnTo>
                  <a:lnTo>
                    <a:pt x="4166" y="2971"/>
                  </a:lnTo>
                  <a:lnTo>
                    <a:pt x="4166" y="2971"/>
                  </a:lnTo>
                  <a:lnTo>
                    <a:pt x="4044" y="1876"/>
                  </a:lnTo>
                  <a:lnTo>
                    <a:pt x="3946" y="1364"/>
                  </a:lnTo>
                  <a:lnTo>
                    <a:pt x="3825" y="901"/>
                  </a:lnTo>
                  <a:lnTo>
                    <a:pt x="3727" y="682"/>
                  </a:lnTo>
                  <a:lnTo>
                    <a:pt x="3654" y="512"/>
                  </a:lnTo>
                  <a:lnTo>
                    <a:pt x="3532" y="341"/>
                  </a:lnTo>
                  <a:lnTo>
                    <a:pt x="3411" y="219"/>
                  </a:lnTo>
                  <a:lnTo>
                    <a:pt x="3264" y="122"/>
                  </a:lnTo>
                  <a:lnTo>
                    <a:pt x="3118" y="49"/>
                  </a:lnTo>
                  <a:lnTo>
                    <a:pt x="2923" y="0"/>
                  </a:lnTo>
                  <a:lnTo>
                    <a:pt x="2729" y="25"/>
                  </a:lnTo>
                  <a:lnTo>
                    <a:pt x="2729" y="25"/>
                  </a:lnTo>
                  <a:lnTo>
                    <a:pt x="2509" y="73"/>
                  </a:lnTo>
                  <a:lnTo>
                    <a:pt x="2266" y="146"/>
                  </a:lnTo>
                  <a:lnTo>
                    <a:pt x="2022" y="268"/>
                  </a:lnTo>
                  <a:lnTo>
                    <a:pt x="1779" y="414"/>
                  </a:lnTo>
                  <a:lnTo>
                    <a:pt x="1535" y="609"/>
                  </a:lnTo>
                  <a:lnTo>
                    <a:pt x="1316" y="804"/>
                  </a:lnTo>
                  <a:lnTo>
                    <a:pt x="1072" y="1023"/>
                  </a:lnTo>
                  <a:lnTo>
                    <a:pt x="853" y="1267"/>
                  </a:lnTo>
                  <a:lnTo>
                    <a:pt x="658" y="1535"/>
                  </a:lnTo>
                  <a:lnTo>
                    <a:pt x="488" y="1802"/>
                  </a:lnTo>
                  <a:lnTo>
                    <a:pt x="317" y="2095"/>
                  </a:lnTo>
                  <a:lnTo>
                    <a:pt x="196" y="2363"/>
                  </a:lnTo>
                  <a:lnTo>
                    <a:pt x="98" y="2655"/>
                  </a:lnTo>
                  <a:lnTo>
                    <a:pt x="25" y="2947"/>
                  </a:lnTo>
                  <a:lnTo>
                    <a:pt x="1" y="3239"/>
                  </a:lnTo>
                  <a:lnTo>
                    <a:pt x="1" y="3507"/>
                  </a:lnTo>
                  <a:lnTo>
                    <a:pt x="1" y="3507"/>
                  </a:lnTo>
                  <a:lnTo>
                    <a:pt x="50" y="3775"/>
                  </a:lnTo>
                  <a:lnTo>
                    <a:pt x="123" y="4043"/>
                  </a:lnTo>
                  <a:lnTo>
                    <a:pt x="196" y="4287"/>
                  </a:lnTo>
                  <a:lnTo>
                    <a:pt x="293" y="4530"/>
                  </a:lnTo>
                  <a:lnTo>
                    <a:pt x="415" y="4749"/>
                  </a:lnTo>
                  <a:lnTo>
                    <a:pt x="561" y="4944"/>
                  </a:lnTo>
                  <a:lnTo>
                    <a:pt x="707" y="5139"/>
                  </a:lnTo>
                  <a:lnTo>
                    <a:pt x="853" y="5310"/>
                  </a:lnTo>
                  <a:lnTo>
                    <a:pt x="1024" y="5456"/>
                  </a:lnTo>
                  <a:lnTo>
                    <a:pt x="1219" y="5602"/>
                  </a:lnTo>
                  <a:lnTo>
                    <a:pt x="1389" y="5699"/>
                  </a:lnTo>
                  <a:lnTo>
                    <a:pt x="1584" y="5797"/>
                  </a:lnTo>
                  <a:lnTo>
                    <a:pt x="1803" y="5845"/>
                  </a:lnTo>
                  <a:lnTo>
                    <a:pt x="1998" y="5894"/>
                  </a:lnTo>
                  <a:lnTo>
                    <a:pt x="2217" y="5894"/>
                  </a:lnTo>
                  <a:lnTo>
                    <a:pt x="2436" y="5894"/>
                  </a:lnTo>
                  <a:lnTo>
                    <a:pt x="2436" y="589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55"/>
            <p:cNvSpPr/>
            <p:nvPr/>
          </p:nvSpPr>
          <p:spPr>
            <a:xfrm>
              <a:off x="6673500" y="5146850"/>
              <a:ext cx="84050" cy="116925"/>
            </a:xfrm>
            <a:custGeom>
              <a:avLst/>
              <a:gdLst/>
              <a:ahLst/>
              <a:cxnLst/>
              <a:rect l="l" t="t" r="r" b="b"/>
              <a:pathLst>
                <a:path w="3362" h="4677" fill="none" extrusionOk="0">
                  <a:moveTo>
                    <a:pt x="2875" y="4579"/>
                  </a:moveTo>
                  <a:lnTo>
                    <a:pt x="2875" y="4579"/>
                  </a:lnTo>
                  <a:lnTo>
                    <a:pt x="3021" y="4482"/>
                  </a:lnTo>
                  <a:lnTo>
                    <a:pt x="3143" y="4385"/>
                  </a:lnTo>
                  <a:lnTo>
                    <a:pt x="3240" y="4287"/>
                  </a:lnTo>
                  <a:lnTo>
                    <a:pt x="3313" y="4141"/>
                  </a:lnTo>
                  <a:lnTo>
                    <a:pt x="3362" y="3995"/>
                  </a:lnTo>
                  <a:lnTo>
                    <a:pt x="3362" y="3849"/>
                  </a:lnTo>
                  <a:lnTo>
                    <a:pt x="3362" y="3678"/>
                  </a:lnTo>
                  <a:lnTo>
                    <a:pt x="3337" y="3508"/>
                  </a:lnTo>
                  <a:lnTo>
                    <a:pt x="3240" y="3118"/>
                  </a:lnTo>
                  <a:lnTo>
                    <a:pt x="3069" y="2704"/>
                  </a:lnTo>
                  <a:lnTo>
                    <a:pt x="2704" y="1803"/>
                  </a:lnTo>
                  <a:lnTo>
                    <a:pt x="2704" y="1803"/>
                  </a:lnTo>
                  <a:lnTo>
                    <a:pt x="2363" y="950"/>
                  </a:lnTo>
                  <a:lnTo>
                    <a:pt x="2193" y="609"/>
                  </a:lnTo>
                  <a:lnTo>
                    <a:pt x="2022" y="342"/>
                  </a:lnTo>
                  <a:lnTo>
                    <a:pt x="1949" y="220"/>
                  </a:lnTo>
                  <a:lnTo>
                    <a:pt x="1852" y="122"/>
                  </a:lnTo>
                  <a:lnTo>
                    <a:pt x="1730" y="74"/>
                  </a:lnTo>
                  <a:lnTo>
                    <a:pt x="1633" y="25"/>
                  </a:lnTo>
                  <a:lnTo>
                    <a:pt x="1486" y="1"/>
                  </a:lnTo>
                  <a:lnTo>
                    <a:pt x="1365" y="1"/>
                  </a:lnTo>
                  <a:lnTo>
                    <a:pt x="1194" y="25"/>
                  </a:lnTo>
                  <a:lnTo>
                    <a:pt x="1024" y="98"/>
                  </a:lnTo>
                  <a:lnTo>
                    <a:pt x="1024" y="98"/>
                  </a:lnTo>
                  <a:lnTo>
                    <a:pt x="853" y="171"/>
                  </a:lnTo>
                  <a:lnTo>
                    <a:pt x="707" y="269"/>
                  </a:lnTo>
                  <a:lnTo>
                    <a:pt x="561" y="390"/>
                  </a:lnTo>
                  <a:lnTo>
                    <a:pt x="439" y="536"/>
                  </a:lnTo>
                  <a:lnTo>
                    <a:pt x="317" y="683"/>
                  </a:lnTo>
                  <a:lnTo>
                    <a:pt x="220" y="853"/>
                  </a:lnTo>
                  <a:lnTo>
                    <a:pt x="147" y="1048"/>
                  </a:lnTo>
                  <a:lnTo>
                    <a:pt x="74" y="1243"/>
                  </a:lnTo>
                  <a:lnTo>
                    <a:pt x="49" y="1438"/>
                  </a:lnTo>
                  <a:lnTo>
                    <a:pt x="1" y="1657"/>
                  </a:lnTo>
                  <a:lnTo>
                    <a:pt x="1" y="1876"/>
                  </a:lnTo>
                  <a:lnTo>
                    <a:pt x="1" y="2095"/>
                  </a:lnTo>
                  <a:lnTo>
                    <a:pt x="25" y="2339"/>
                  </a:lnTo>
                  <a:lnTo>
                    <a:pt x="74" y="2558"/>
                  </a:lnTo>
                  <a:lnTo>
                    <a:pt x="147" y="2801"/>
                  </a:lnTo>
                  <a:lnTo>
                    <a:pt x="220" y="3045"/>
                  </a:lnTo>
                  <a:lnTo>
                    <a:pt x="220" y="3045"/>
                  </a:lnTo>
                  <a:lnTo>
                    <a:pt x="342" y="3264"/>
                  </a:lnTo>
                  <a:lnTo>
                    <a:pt x="439" y="3483"/>
                  </a:lnTo>
                  <a:lnTo>
                    <a:pt x="585" y="3678"/>
                  </a:lnTo>
                  <a:lnTo>
                    <a:pt x="731" y="3849"/>
                  </a:lnTo>
                  <a:lnTo>
                    <a:pt x="878" y="4019"/>
                  </a:lnTo>
                  <a:lnTo>
                    <a:pt x="1048" y="4165"/>
                  </a:lnTo>
                  <a:lnTo>
                    <a:pt x="1219" y="4311"/>
                  </a:lnTo>
                  <a:lnTo>
                    <a:pt x="1389" y="4409"/>
                  </a:lnTo>
                  <a:lnTo>
                    <a:pt x="1559" y="4506"/>
                  </a:lnTo>
                  <a:lnTo>
                    <a:pt x="1754" y="4579"/>
                  </a:lnTo>
                  <a:lnTo>
                    <a:pt x="1949" y="4628"/>
                  </a:lnTo>
                  <a:lnTo>
                    <a:pt x="2120" y="4677"/>
                  </a:lnTo>
                  <a:lnTo>
                    <a:pt x="2314" y="4677"/>
                  </a:lnTo>
                  <a:lnTo>
                    <a:pt x="2509" y="4677"/>
                  </a:lnTo>
                  <a:lnTo>
                    <a:pt x="2680" y="4628"/>
                  </a:lnTo>
                  <a:lnTo>
                    <a:pt x="2875" y="4579"/>
                  </a:lnTo>
                  <a:lnTo>
                    <a:pt x="2875" y="457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55"/>
            <p:cNvSpPr/>
            <p:nvPr/>
          </p:nvSpPr>
          <p:spPr>
            <a:xfrm>
              <a:off x="6859225" y="5033600"/>
              <a:ext cx="105350" cy="144950"/>
            </a:xfrm>
            <a:custGeom>
              <a:avLst/>
              <a:gdLst/>
              <a:ahLst/>
              <a:cxnLst/>
              <a:rect l="l" t="t" r="r" b="b"/>
              <a:pathLst>
                <a:path w="4214" h="5798" fill="none" extrusionOk="0">
                  <a:moveTo>
                    <a:pt x="1778" y="5797"/>
                  </a:moveTo>
                  <a:lnTo>
                    <a:pt x="1778" y="5797"/>
                  </a:lnTo>
                  <a:lnTo>
                    <a:pt x="1997" y="5797"/>
                  </a:lnTo>
                  <a:lnTo>
                    <a:pt x="2216" y="5797"/>
                  </a:lnTo>
                  <a:lnTo>
                    <a:pt x="2411" y="5748"/>
                  </a:lnTo>
                  <a:lnTo>
                    <a:pt x="2630" y="5700"/>
                  </a:lnTo>
                  <a:lnTo>
                    <a:pt x="2825" y="5602"/>
                  </a:lnTo>
                  <a:lnTo>
                    <a:pt x="2996" y="5505"/>
                  </a:lnTo>
                  <a:lnTo>
                    <a:pt x="3191" y="5359"/>
                  </a:lnTo>
                  <a:lnTo>
                    <a:pt x="3361" y="5213"/>
                  </a:lnTo>
                  <a:lnTo>
                    <a:pt x="3507" y="5042"/>
                  </a:lnTo>
                  <a:lnTo>
                    <a:pt x="3653" y="4847"/>
                  </a:lnTo>
                  <a:lnTo>
                    <a:pt x="3799" y="4652"/>
                  </a:lnTo>
                  <a:lnTo>
                    <a:pt x="3921" y="4433"/>
                  </a:lnTo>
                  <a:lnTo>
                    <a:pt x="4019" y="4190"/>
                  </a:lnTo>
                  <a:lnTo>
                    <a:pt x="4092" y="3946"/>
                  </a:lnTo>
                  <a:lnTo>
                    <a:pt x="4165" y="3678"/>
                  </a:lnTo>
                  <a:lnTo>
                    <a:pt x="4213" y="3410"/>
                  </a:lnTo>
                  <a:lnTo>
                    <a:pt x="4213" y="3410"/>
                  </a:lnTo>
                  <a:lnTo>
                    <a:pt x="4213" y="3142"/>
                  </a:lnTo>
                  <a:lnTo>
                    <a:pt x="4189" y="2850"/>
                  </a:lnTo>
                  <a:lnTo>
                    <a:pt x="4116" y="2582"/>
                  </a:lnTo>
                  <a:lnTo>
                    <a:pt x="4019" y="2290"/>
                  </a:lnTo>
                  <a:lnTo>
                    <a:pt x="3897" y="2022"/>
                  </a:lnTo>
                  <a:lnTo>
                    <a:pt x="3726" y="1730"/>
                  </a:lnTo>
                  <a:lnTo>
                    <a:pt x="3556" y="1486"/>
                  </a:lnTo>
                  <a:lnTo>
                    <a:pt x="3361" y="1218"/>
                  </a:lnTo>
                  <a:lnTo>
                    <a:pt x="3142" y="999"/>
                  </a:lnTo>
                  <a:lnTo>
                    <a:pt x="2898" y="780"/>
                  </a:lnTo>
                  <a:lnTo>
                    <a:pt x="2679" y="585"/>
                  </a:lnTo>
                  <a:lnTo>
                    <a:pt x="2436" y="415"/>
                  </a:lnTo>
                  <a:lnTo>
                    <a:pt x="2192" y="269"/>
                  </a:lnTo>
                  <a:lnTo>
                    <a:pt x="1948" y="147"/>
                  </a:lnTo>
                  <a:lnTo>
                    <a:pt x="1705" y="74"/>
                  </a:lnTo>
                  <a:lnTo>
                    <a:pt x="1486" y="25"/>
                  </a:lnTo>
                  <a:lnTo>
                    <a:pt x="1486" y="25"/>
                  </a:lnTo>
                  <a:lnTo>
                    <a:pt x="1291" y="1"/>
                  </a:lnTo>
                  <a:lnTo>
                    <a:pt x="1096" y="49"/>
                  </a:lnTo>
                  <a:lnTo>
                    <a:pt x="950" y="98"/>
                  </a:lnTo>
                  <a:lnTo>
                    <a:pt x="804" y="195"/>
                  </a:lnTo>
                  <a:lnTo>
                    <a:pt x="682" y="317"/>
                  </a:lnTo>
                  <a:lnTo>
                    <a:pt x="585" y="463"/>
                  </a:lnTo>
                  <a:lnTo>
                    <a:pt x="487" y="658"/>
                  </a:lnTo>
                  <a:lnTo>
                    <a:pt x="390" y="853"/>
                  </a:lnTo>
                  <a:lnTo>
                    <a:pt x="268" y="1291"/>
                  </a:lnTo>
                  <a:lnTo>
                    <a:pt x="170" y="1803"/>
                  </a:lnTo>
                  <a:lnTo>
                    <a:pt x="49" y="2874"/>
                  </a:lnTo>
                  <a:lnTo>
                    <a:pt x="49" y="2874"/>
                  </a:lnTo>
                  <a:lnTo>
                    <a:pt x="0" y="3142"/>
                  </a:lnTo>
                  <a:lnTo>
                    <a:pt x="0" y="3410"/>
                  </a:lnTo>
                  <a:lnTo>
                    <a:pt x="24" y="3678"/>
                  </a:lnTo>
                  <a:lnTo>
                    <a:pt x="73" y="3922"/>
                  </a:lnTo>
                  <a:lnTo>
                    <a:pt x="122" y="4165"/>
                  </a:lnTo>
                  <a:lnTo>
                    <a:pt x="195" y="4409"/>
                  </a:lnTo>
                  <a:lnTo>
                    <a:pt x="292" y="4628"/>
                  </a:lnTo>
                  <a:lnTo>
                    <a:pt x="414" y="4823"/>
                  </a:lnTo>
                  <a:lnTo>
                    <a:pt x="536" y="5018"/>
                  </a:lnTo>
                  <a:lnTo>
                    <a:pt x="682" y="5188"/>
                  </a:lnTo>
                  <a:lnTo>
                    <a:pt x="828" y="5359"/>
                  </a:lnTo>
                  <a:lnTo>
                    <a:pt x="999" y="5480"/>
                  </a:lnTo>
                  <a:lnTo>
                    <a:pt x="1169" y="5602"/>
                  </a:lnTo>
                  <a:lnTo>
                    <a:pt x="1364" y="5675"/>
                  </a:lnTo>
                  <a:lnTo>
                    <a:pt x="1583" y="5748"/>
                  </a:lnTo>
                  <a:lnTo>
                    <a:pt x="1778" y="5797"/>
                  </a:lnTo>
                  <a:lnTo>
                    <a:pt x="1778" y="579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55"/>
            <p:cNvSpPr/>
            <p:nvPr/>
          </p:nvSpPr>
          <p:spPr>
            <a:xfrm>
              <a:off x="6931675" y="5150500"/>
              <a:ext cx="87075" cy="115725"/>
            </a:xfrm>
            <a:custGeom>
              <a:avLst/>
              <a:gdLst/>
              <a:ahLst/>
              <a:cxnLst/>
              <a:rect l="l" t="t" r="r" b="b"/>
              <a:pathLst>
                <a:path w="3483" h="4629" fill="none" extrusionOk="0">
                  <a:moveTo>
                    <a:pt x="2558" y="98"/>
                  </a:moveTo>
                  <a:lnTo>
                    <a:pt x="2558" y="98"/>
                  </a:lnTo>
                  <a:lnTo>
                    <a:pt x="2387" y="49"/>
                  </a:lnTo>
                  <a:lnTo>
                    <a:pt x="2241" y="1"/>
                  </a:lnTo>
                  <a:lnTo>
                    <a:pt x="2095" y="1"/>
                  </a:lnTo>
                  <a:lnTo>
                    <a:pt x="1973" y="1"/>
                  </a:lnTo>
                  <a:lnTo>
                    <a:pt x="1851" y="49"/>
                  </a:lnTo>
                  <a:lnTo>
                    <a:pt x="1729" y="98"/>
                  </a:lnTo>
                  <a:lnTo>
                    <a:pt x="1632" y="196"/>
                  </a:lnTo>
                  <a:lnTo>
                    <a:pt x="1535" y="293"/>
                  </a:lnTo>
                  <a:lnTo>
                    <a:pt x="1364" y="561"/>
                  </a:lnTo>
                  <a:lnTo>
                    <a:pt x="1169" y="902"/>
                  </a:lnTo>
                  <a:lnTo>
                    <a:pt x="780" y="1730"/>
                  </a:lnTo>
                  <a:lnTo>
                    <a:pt x="780" y="1730"/>
                  </a:lnTo>
                  <a:lnTo>
                    <a:pt x="366" y="2607"/>
                  </a:lnTo>
                  <a:lnTo>
                    <a:pt x="195" y="2996"/>
                  </a:lnTo>
                  <a:lnTo>
                    <a:pt x="73" y="3386"/>
                  </a:lnTo>
                  <a:lnTo>
                    <a:pt x="25" y="3557"/>
                  </a:lnTo>
                  <a:lnTo>
                    <a:pt x="0" y="3727"/>
                  </a:lnTo>
                  <a:lnTo>
                    <a:pt x="25" y="3898"/>
                  </a:lnTo>
                  <a:lnTo>
                    <a:pt x="49" y="4044"/>
                  </a:lnTo>
                  <a:lnTo>
                    <a:pt x="98" y="4165"/>
                  </a:lnTo>
                  <a:lnTo>
                    <a:pt x="195" y="4287"/>
                  </a:lnTo>
                  <a:lnTo>
                    <a:pt x="317" y="4385"/>
                  </a:lnTo>
                  <a:lnTo>
                    <a:pt x="463" y="4482"/>
                  </a:lnTo>
                  <a:lnTo>
                    <a:pt x="463" y="4482"/>
                  </a:lnTo>
                  <a:lnTo>
                    <a:pt x="633" y="4555"/>
                  </a:lnTo>
                  <a:lnTo>
                    <a:pt x="828" y="4604"/>
                  </a:lnTo>
                  <a:lnTo>
                    <a:pt x="1023" y="4628"/>
                  </a:lnTo>
                  <a:lnTo>
                    <a:pt x="1194" y="4628"/>
                  </a:lnTo>
                  <a:lnTo>
                    <a:pt x="1388" y="4604"/>
                  </a:lnTo>
                  <a:lnTo>
                    <a:pt x="1583" y="4555"/>
                  </a:lnTo>
                  <a:lnTo>
                    <a:pt x="1778" y="4482"/>
                  </a:lnTo>
                  <a:lnTo>
                    <a:pt x="1949" y="4409"/>
                  </a:lnTo>
                  <a:lnTo>
                    <a:pt x="2143" y="4312"/>
                  </a:lnTo>
                  <a:lnTo>
                    <a:pt x="2314" y="4190"/>
                  </a:lnTo>
                  <a:lnTo>
                    <a:pt x="2484" y="4044"/>
                  </a:lnTo>
                  <a:lnTo>
                    <a:pt x="2655" y="3873"/>
                  </a:lnTo>
                  <a:lnTo>
                    <a:pt x="2801" y="3703"/>
                  </a:lnTo>
                  <a:lnTo>
                    <a:pt x="2947" y="3508"/>
                  </a:lnTo>
                  <a:lnTo>
                    <a:pt x="3069" y="3313"/>
                  </a:lnTo>
                  <a:lnTo>
                    <a:pt x="3191" y="3094"/>
                  </a:lnTo>
                  <a:lnTo>
                    <a:pt x="3191" y="3094"/>
                  </a:lnTo>
                  <a:lnTo>
                    <a:pt x="3288" y="2875"/>
                  </a:lnTo>
                  <a:lnTo>
                    <a:pt x="3361" y="2631"/>
                  </a:lnTo>
                  <a:lnTo>
                    <a:pt x="3410" y="2412"/>
                  </a:lnTo>
                  <a:lnTo>
                    <a:pt x="3459" y="2168"/>
                  </a:lnTo>
                  <a:lnTo>
                    <a:pt x="3483" y="1949"/>
                  </a:lnTo>
                  <a:lnTo>
                    <a:pt x="3483" y="1730"/>
                  </a:lnTo>
                  <a:lnTo>
                    <a:pt x="3459" y="1511"/>
                  </a:lnTo>
                  <a:lnTo>
                    <a:pt x="3434" y="1316"/>
                  </a:lnTo>
                  <a:lnTo>
                    <a:pt x="3386" y="1121"/>
                  </a:lnTo>
                  <a:lnTo>
                    <a:pt x="3313" y="926"/>
                  </a:lnTo>
                  <a:lnTo>
                    <a:pt x="3239" y="756"/>
                  </a:lnTo>
                  <a:lnTo>
                    <a:pt x="3118" y="585"/>
                  </a:lnTo>
                  <a:lnTo>
                    <a:pt x="2996" y="439"/>
                  </a:lnTo>
                  <a:lnTo>
                    <a:pt x="2874" y="317"/>
                  </a:lnTo>
                  <a:lnTo>
                    <a:pt x="2728" y="196"/>
                  </a:lnTo>
                  <a:lnTo>
                    <a:pt x="2558" y="98"/>
                  </a:lnTo>
                  <a:lnTo>
                    <a:pt x="2558" y="9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55"/>
            <p:cNvSpPr/>
            <p:nvPr/>
          </p:nvSpPr>
          <p:spPr>
            <a:xfrm>
              <a:off x="6715525" y="5180350"/>
              <a:ext cx="263050" cy="247825"/>
            </a:xfrm>
            <a:custGeom>
              <a:avLst/>
              <a:gdLst/>
              <a:ahLst/>
              <a:cxnLst/>
              <a:rect l="l" t="t" r="r" b="b"/>
              <a:pathLst>
                <a:path w="10522" h="9913" fill="none" extrusionOk="0">
                  <a:moveTo>
                    <a:pt x="8135" y="3191"/>
                  </a:moveTo>
                  <a:lnTo>
                    <a:pt x="8135" y="3191"/>
                  </a:lnTo>
                  <a:lnTo>
                    <a:pt x="8037" y="2923"/>
                  </a:lnTo>
                  <a:lnTo>
                    <a:pt x="7940" y="2655"/>
                  </a:lnTo>
                  <a:lnTo>
                    <a:pt x="7794" y="2119"/>
                  </a:lnTo>
                  <a:lnTo>
                    <a:pt x="7721" y="1851"/>
                  </a:lnTo>
                  <a:lnTo>
                    <a:pt x="7623" y="1608"/>
                  </a:lnTo>
                  <a:lnTo>
                    <a:pt x="7502" y="1340"/>
                  </a:lnTo>
                  <a:lnTo>
                    <a:pt x="7355" y="1120"/>
                  </a:lnTo>
                  <a:lnTo>
                    <a:pt x="7355" y="1120"/>
                  </a:lnTo>
                  <a:lnTo>
                    <a:pt x="7161" y="853"/>
                  </a:lnTo>
                  <a:lnTo>
                    <a:pt x="6941" y="633"/>
                  </a:lnTo>
                  <a:lnTo>
                    <a:pt x="6698" y="463"/>
                  </a:lnTo>
                  <a:lnTo>
                    <a:pt x="6430" y="292"/>
                  </a:lnTo>
                  <a:lnTo>
                    <a:pt x="6162" y="171"/>
                  </a:lnTo>
                  <a:lnTo>
                    <a:pt x="5870" y="73"/>
                  </a:lnTo>
                  <a:lnTo>
                    <a:pt x="5578" y="25"/>
                  </a:lnTo>
                  <a:lnTo>
                    <a:pt x="5285" y="0"/>
                  </a:lnTo>
                  <a:lnTo>
                    <a:pt x="5285" y="0"/>
                  </a:lnTo>
                  <a:lnTo>
                    <a:pt x="5261" y="0"/>
                  </a:lnTo>
                  <a:lnTo>
                    <a:pt x="5261" y="0"/>
                  </a:lnTo>
                  <a:lnTo>
                    <a:pt x="5237" y="0"/>
                  </a:lnTo>
                  <a:lnTo>
                    <a:pt x="5237" y="0"/>
                  </a:lnTo>
                  <a:lnTo>
                    <a:pt x="4944" y="25"/>
                  </a:lnTo>
                  <a:lnTo>
                    <a:pt x="4652" y="73"/>
                  </a:lnTo>
                  <a:lnTo>
                    <a:pt x="4360" y="171"/>
                  </a:lnTo>
                  <a:lnTo>
                    <a:pt x="4092" y="292"/>
                  </a:lnTo>
                  <a:lnTo>
                    <a:pt x="3824" y="463"/>
                  </a:lnTo>
                  <a:lnTo>
                    <a:pt x="3580" y="633"/>
                  </a:lnTo>
                  <a:lnTo>
                    <a:pt x="3361" y="853"/>
                  </a:lnTo>
                  <a:lnTo>
                    <a:pt x="3166" y="1120"/>
                  </a:lnTo>
                  <a:lnTo>
                    <a:pt x="3166" y="1120"/>
                  </a:lnTo>
                  <a:lnTo>
                    <a:pt x="3020" y="1340"/>
                  </a:lnTo>
                  <a:lnTo>
                    <a:pt x="2898" y="1608"/>
                  </a:lnTo>
                  <a:lnTo>
                    <a:pt x="2801" y="1851"/>
                  </a:lnTo>
                  <a:lnTo>
                    <a:pt x="2728" y="2119"/>
                  </a:lnTo>
                  <a:lnTo>
                    <a:pt x="2558" y="2655"/>
                  </a:lnTo>
                  <a:lnTo>
                    <a:pt x="2484" y="2923"/>
                  </a:lnTo>
                  <a:lnTo>
                    <a:pt x="2387" y="3191"/>
                  </a:lnTo>
                  <a:lnTo>
                    <a:pt x="2387" y="3191"/>
                  </a:lnTo>
                  <a:lnTo>
                    <a:pt x="2241" y="3434"/>
                  </a:lnTo>
                  <a:lnTo>
                    <a:pt x="2095" y="3678"/>
                  </a:lnTo>
                  <a:lnTo>
                    <a:pt x="1900" y="3897"/>
                  </a:lnTo>
                  <a:lnTo>
                    <a:pt x="1729" y="4092"/>
                  </a:lnTo>
                  <a:lnTo>
                    <a:pt x="1315" y="4457"/>
                  </a:lnTo>
                  <a:lnTo>
                    <a:pt x="901" y="4847"/>
                  </a:lnTo>
                  <a:lnTo>
                    <a:pt x="901" y="4847"/>
                  </a:lnTo>
                  <a:lnTo>
                    <a:pt x="707" y="5066"/>
                  </a:lnTo>
                  <a:lnTo>
                    <a:pt x="512" y="5310"/>
                  </a:lnTo>
                  <a:lnTo>
                    <a:pt x="366" y="5553"/>
                  </a:lnTo>
                  <a:lnTo>
                    <a:pt x="244" y="5821"/>
                  </a:lnTo>
                  <a:lnTo>
                    <a:pt x="146" y="6113"/>
                  </a:lnTo>
                  <a:lnTo>
                    <a:pt x="73" y="6405"/>
                  </a:lnTo>
                  <a:lnTo>
                    <a:pt x="25" y="6722"/>
                  </a:lnTo>
                  <a:lnTo>
                    <a:pt x="0" y="7014"/>
                  </a:lnTo>
                  <a:lnTo>
                    <a:pt x="0" y="7014"/>
                  </a:lnTo>
                  <a:lnTo>
                    <a:pt x="25" y="7307"/>
                  </a:lnTo>
                  <a:lnTo>
                    <a:pt x="49" y="7599"/>
                  </a:lnTo>
                  <a:lnTo>
                    <a:pt x="122" y="7867"/>
                  </a:lnTo>
                  <a:lnTo>
                    <a:pt x="219" y="8135"/>
                  </a:lnTo>
                  <a:lnTo>
                    <a:pt x="317" y="8403"/>
                  </a:lnTo>
                  <a:lnTo>
                    <a:pt x="439" y="8622"/>
                  </a:lnTo>
                  <a:lnTo>
                    <a:pt x="609" y="8865"/>
                  </a:lnTo>
                  <a:lnTo>
                    <a:pt x="780" y="9060"/>
                  </a:lnTo>
                  <a:lnTo>
                    <a:pt x="950" y="9255"/>
                  </a:lnTo>
                  <a:lnTo>
                    <a:pt x="1145" y="9401"/>
                  </a:lnTo>
                  <a:lnTo>
                    <a:pt x="1364" y="9547"/>
                  </a:lnTo>
                  <a:lnTo>
                    <a:pt x="1608" y="9669"/>
                  </a:lnTo>
                  <a:lnTo>
                    <a:pt x="1851" y="9766"/>
                  </a:lnTo>
                  <a:lnTo>
                    <a:pt x="2095" y="9840"/>
                  </a:lnTo>
                  <a:lnTo>
                    <a:pt x="2363" y="9888"/>
                  </a:lnTo>
                  <a:lnTo>
                    <a:pt x="2606" y="9913"/>
                  </a:lnTo>
                  <a:lnTo>
                    <a:pt x="2606" y="9913"/>
                  </a:lnTo>
                  <a:lnTo>
                    <a:pt x="2972" y="9888"/>
                  </a:lnTo>
                  <a:lnTo>
                    <a:pt x="3337" y="9791"/>
                  </a:lnTo>
                  <a:lnTo>
                    <a:pt x="3678" y="9669"/>
                  </a:lnTo>
                  <a:lnTo>
                    <a:pt x="3994" y="9474"/>
                  </a:lnTo>
                  <a:lnTo>
                    <a:pt x="3994" y="9474"/>
                  </a:lnTo>
                  <a:lnTo>
                    <a:pt x="4141" y="9377"/>
                  </a:lnTo>
                  <a:lnTo>
                    <a:pt x="4287" y="9304"/>
                  </a:lnTo>
                  <a:lnTo>
                    <a:pt x="4433" y="9279"/>
                  </a:lnTo>
                  <a:lnTo>
                    <a:pt x="4579" y="9231"/>
                  </a:lnTo>
                  <a:lnTo>
                    <a:pt x="4896" y="9206"/>
                  </a:lnTo>
                  <a:lnTo>
                    <a:pt x="5261" y="9206"/>
                  </a:lnTo>
                  <a:lnTo>
                    <a:pt x="5261" y="9206"/>
                  </a:lnTo>
                  <a:lnTo>
                    <a:pt x="5626" y="9206"/>
                  </a:lnTo>
                  <a:lnTo>
                    <a:pt x="5943" y="9231"/>
                  </a:lnTo>
                  <a:lnTo>
                    <a:pt x="6089" y="9279"/>
                  </a:lnTo>
                  <a:lnTo>
                    <a:pt x="6235" y="9304"/>
                  </a:lnTo>
                  <a:lnTo>
                    <a:pt x="6381" y="9377"/>
                  </a:lnTo>
                  <a:lnTo>
                    <a:pt x="6527" y="9474"/>
                  </a:lnTo>
                  <a:lnTo>
                    <a:pt x="6527" y="9474"/>
                  </a:lnTo>
                  <a:lnTo>
                    <a:pt x="6844" y="9669"/>
                  </a:lnTo>
                  <a:lnTo>
                    <a:pt x="7185" y="9791"/>
                  </a:lnTo>
                  <a:lnTo>
                    <a:pt x="7550" y="9888"/>
                  </a:lnTo>
                  <a:lnTo>
                    <a:pt x="7916" y="9913"/>
                  </a:lnTo>
                  <a:lnTo>
                    <a:pt x="7916" y="9913"/>
                  </a:lnTo>
                  <a:lnTo>
                    <a:pt x="8184" y="9888"/>
                  </a:lnTo>
                  <a:lnTo>
                    <a:pt x="8427" y="9840"/>
                  </a:lnTo>
                  <a:lnTo>
                    <a:pt x="8671" y="9766"/>
                  </a:lnTo>
                  <a:lnTo>
                    <a:pt x="8914" y="9669"/>
                  </a:lnTo>
                  <a:lnTo>
                    <a:pt x="9158" y="9547"/>
                  </a:lnTo>
                  <a:lnTo>
                    <a:pt x="9377" y="9401"/>
                  </a:lnTo>
                  <a:lnTo>
                    <a:pt x="9572" y="9255"/>
                  </a:lnTo>
                  <a:lnTo>
                    <a:pt x="9742" y="9060"/>
                  </a:lnTo>
                  <a:lnTo>
                    <a:pt x="9913" y="8865"/>
                  </a:lnTo>
                  <a:lnTo>
                    <a:pt x="10083" y="8622"/>
                  </a:lnTo>
                  <a:lnTo>
                    <a:pt x="10205" y="8403"/>
                  </a:lnTo>
                  <a:lnTo>
                    <a:pt x="10302" y="8135"/>
                  </a:lnTo>
                  <a:lnTo>
                    <a:pt x="10400" y="7867"/>
                  </a:lnTo>
                  <a:lnTo>
                    <a:pt x="10473" y="7599"/>
                  </a:lnTo>
                  <a:lnTo>
                    <a:pt x="10497" y="7307"/>
                  </a:lnTo>
                  <a:lnTo>
                    <a:pt x="10522" y="7014"/>
                  </a:lnTo>
                  <a:lnTo>
                    <a:pt x="10522" y="7014"/>
                  </a:lnTo>
                  <a:lnTo>
                    <a:pt x="10497" y="6722"/>
                  </a:lnTo>
                  <a:lnTo>
                    <a:pt x="10449" y="6405"/>
                  </a:lnTo>
                  <a:lnTo>
                    <a:pt x="10375" y="6113"/>
                  </a:lnTo>
                  <a:lnTo>
                    <a:pt x="10278" y="5821"/>
                  </a:lnTo>
                  <a:lnTo>
                    <a:pt x="10156" y="5553"/>
                  </a:lnTo>
                  <a:lnTo>
                    <a:pt x="10010" y="5310"/>
                  </a:lnTo>
                  <a:lnTo>
                    <a:pt x="9815" y="5066"/>
                  </a:lnTo>
                  <a:lnTo>
                    <a:pt x="9620" y="4847"/>
                  </a:lnTo>
                  <a:lnTo>
                    <a:pt x="9620" y="4847"/>
                  </a:lnTo>
                  <a:lnTo>
                    <a:pt x="9206" y="4457"/>
                  </a:lnTo>
                  <a:lnTo>
                    <a:pt x="8792" y="4092"/>
                  </a:lnTo>
                  <a:lnTo>
                    <a:pt x="8622" y="3897"/>
                  </a:lnTo>
                  <a:lnTo>
                    <a:pt x="8427" y="3678"/>
                  </a:lnTo>
                  <a:lnTo>
                    <a:pt x="8281" y="3434"/>
                  </a:lnTo>
                  <a:lnTo>
                    <a:pt x="8135" y="3191"/>
                  </a:lnTo>
                  <a:lnTo>
                    <a:pt x="8135" y="319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37" name="Google Shape;1237;p55"/>
          <p:cNvGrpSpPr/>
          <p:nvPr/>
        </p:nvGrpSpPr>
        <p:grpSpPr>
          <a:xfrm>
            <a:off x="3144497" y="583891"/>
            <a:ext cx="351332" cy="313329"/>
            <a:chOff x="3927500" y="301425"/>
            <a:chExt cx="461550" cy="411625"/>
          </a:xfrm>
        </p:grpSpPr>
        <p:sp>
          <p:nvSpPr>
            <p:cNvPr id="1238" name="Google Shape;1238;p55"/>
            <p:cNvSpPr/>
            <p:nvPr/>
          </p:nvSpPr>
          <p:spPr>
            <a:xfrm>
              <a:off x="4080925" y="302050"/>
              <a:ext cx="154075" cy="411000"/>
            </a:xfrm>
            <a:custGeom>
              <a:avLst/>
              <a:gdLst/>
              <a:ahLst/>
              <a:cxnLst/>
              <a:rect l="l" t="t" r="r" b="b"/>
              <a:pathLst>
                <a:path w="6163" h="16440" fill="none" extrusionOk="0">
                  <a:moveTo>
                    <a:pt x="6162" y="3118"/>
                  </a:moveTo>
                  <a:lnTo>
                    <a:pt x="0" y="0"/>
                  </a:lnTo>
                  <a:lnTo>
                    <a:pt x="0" y="13322"/>
                  </a:lnTo>
                  <a:lnTo>
                    <a:pt x="6162" y="16440"/>
                  </a:lnTo>
                  <a:lnTo>
                    <a:pt x="6162" y="311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55"/>
            <p:cNvSpPr/>
            <p:nvPr/>
          </p:nvSpPr>
          <p:spPr>
            <a:xfrm>
              <a:off x="3927500" y="301425"/>
              <a:ext cx="153450" cy="406150"/>
            </a:xfrm>
            <a:custGeom>
              <a:avLst/>
              <a:gdLst/>
              <a:ahLst/>
              <a:cxnLst/>
              <a:rect l="l" t="t" r="r" b="b"/>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55"/>
            <p:cNvSpPr/>
            <p:nvPr/>
          </p:nvSpPr>
          <p:spPr>
            <a:xfrm>
              <a:off x="4234975" y="306925"/>
              <a:ext cx="154075" cy="405525"/>
            </a:xfrm>
            <a:custGeom>
              <a:avLst/>
              <a:gdLst/>
              <a:ahLst/>
              <a:cxnLst/>
              <a:rect l="l" t="t" r="r" b="b"/>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55"/>
            <p:cNvSpPr/>
            <p:nvPr/>
          </p:nvSpPr>
          <p:spPr>
            <a:xfrm>
              <a:off x="4295850" y="442075"/>
              <a:ext cx="46300" cy="26225"/>
            </a:xfrm>
            <a:custGeom>
              <a:avLst/>
              <a:gdLst/>
              <a:ahLst/>
              <a:cxnLst/>
              <a:rect l="l" t="t" r="r" b="b"/>
              <a:pathLst>
                <a:path w="1852" h="1049" fill="none" extrusionOk="0">
                  <a:moveTo>
                    <a:pt x="1" y="1"/>
                  </a:moveTo>
                  <a:lnTo>
                    <a:pt x="1852" y="104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55"/>
            <p:cNvSpPr/>
            <p:nvPr/>
          </p:nvSpPr>
          <p:spPr>
            <a:xfrm>
              <a:off x="4296475" y="415900"/>
              <a:ext cx="45075" cy="78575"/>
            </a:xfrm>
            <a:custGeom>
              <a:avLst/>
              <a:gdLst/>
              <a:ahLst/>
              <a:cxnLst/>
              <a:rect l="l" t="t" r="r" b="b"/>
              <a:pathLst>
                <a:path w="1803" h="3143" fill="none" extrusionOk="0">
                  <a:moveTo>
                    <a:pt x="1802" y="1"/>
                  </a:moveTo>
                  <a:lnTo>
                    <a:pt x="0" y="314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55"/>
            <p:cNvSpPr/>
            <p:nvPr/>
          </p:nvSpPr>
          <p:spPr>
            <a:xfrm>
              <a:off x="3968275" y="590050"/>
              <a:ext cx="25" cy="6100"/>
            </a:xfrm>
            <a:custGeom>
              <a:avLst/>
              <a:gdLst/>
              <a:ahLst/>
              <a:cxnLst/>
              <a:rect l="l" t="t" r="r" b="b"/>
              <a:pathLst>
                <a:path w="1" h="244" fill="none" extrusionOk="0">
                  <a:moveTo>
                    <a:pt x="1" y="244"/>
                  </a:moveTo>
                  <a:lnTo>
                    <a:pt x="1" y="244"/>
                  </a:ln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55"/>
            <p:cNvSpPr/>
            <p:nvPr/>
          </p:nvSpPr>
          <p:spPr>
            <a:xfrm>
              <a:off x="3970725" y="558375"/>
              <a:ext cx="1850" cy="12200"/>
            </a:xfrm>
            <a:custGeom>
              <a:avLst/>
              <a:gdLst/>
              <a:ahLst/>
              <a:cxnLst/>
              <a:rect l="l" t="t" r="r" b="b"/>
              <a:pathLst>
                <a:path w="74" h="488" fill="none" extrusionOk="0">
                  <a:moveTo>
                    <a:pt x="0" y="488"/>
                  </a:moveTo>
                  <a:lnTo>
                    <a:pt x="7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55"/>
            <p:cNvSpPr/>
            <p:nvPr/>
          </p:nvSpPr>
          <p:spPr>
            <a:xfrm>
              <a:off x="3976200" y="527325"/>
              <a:ext cx="3675" cy="12200"/>
            </a:xfrm>
            <a:custGeom>
              <a:avLst/>
              <a:gdLst/>
              <a:ahLst/>
              <a:cxnLst/>
              <a:rect l="l" t="t" r="r" b="b"/>
              <a:pathLst>
                <a:path w="147" h="488" fill="none" extrusionOk="0">
                  <a:moveTo>
                    <a:pt x="0" y="488"/>
                  </a:moveTo>
                  <a:lnTo>
                    <a:pt x="98" y="147"/>
                  </a:lnTo>
                  <a:lnTo>
                    <a:pt x="147"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55"/>
            <p:cNvSpPr/>
            <p:nvPr/>
          </p:nvSpPr>
          <p:spPr>
            <a:xfrm>
              <a:off x="3985950" y="498100"/>
              <a:ext cx="4875" cy="10975"/>
            </a:xfrm>
            <a:custGeom>
              <a:avLst/>
              <a:gdLst/>
              <a:ahLst/>
              <a:cxnLst/>
              <a:rect l="l" t="t" r="r" b="b"/>
              <a:pathLst>
                <a:path w="195" h="439" fill="none" extrusionOk="0">
                  <a:moveTo>
                    <a:pt x="0" y="439"/>
                  </a:moveTo>
                  <a:lnTo>
                    <a:pt x="195" y="25"/>
                  </a:lnTo>
                  <a:lnTo>
                    <a:pt x="19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55"/>
            <p:cNvSpPr/>
            <p:nvPr/>
          </p:nvSpPr>
          <p:spPr>
            <a:xfrm>
              <a:off x="4000550" y="471300"/>
              <a:ext cx="7325" cy="9775"/>
            </a:xfrm>
            <a:custGeom>
              <a:avLst/>
              <a:gdLst/>
              <a:ahLst/>
              <a:cxnLst/>
              <a:rect l="l" t="t" r="r" b="b"/>
              <a:pathLst>
                <a:path w="293" h="391" fill="none" extrusionOk="0">
                  <a:moveTo>
                    <a:pt x="1" y="391"/>
                  </a:moveTo>
                  <a:lnTo>
                    <a:pt x="74" y="269"/>
                  </a:lnTo>
                  <a:lnTo>
                    <a:pt x="29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55"/>
            <p:cNvSpPr/>
            <p:nvPr/>
          </p:nvSpPr>
          <p:spPr>
            <a:xfrm>
              <a:off x="4021250" y="450600"/>
              <a:ext cx="10375" cy="6725"/>
            </a:xfrm>
            <a:custGeom>
              <a:avLst/>
              <a:gdLst/>
              <a:ahLst/>
              <a:cxnLst/>
              <a:rect l="l" t="t" r="r" b="b"/>
              <a:pathLst>
                <a:path w="415" h="269" fill="none" extrusionOk="0">
                  <a:moveTo>
                    <a:pt x="1" y="269"/>
                  </a:moveTo>
                  <a:lnTo>
                    <a:pt x="25" y="244"/>
                  </a:lnTo>
                  <a:lnTo>
                    <a:pt x="220" y="123"/>
                  </a:lnTo>
                  <a:lnTo>
                    <a:pt x="41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55"/>
            <p:cNvSpPr/>
            <p:nvPr/>
          </p:nvSpPr>
          <p:spPr>
            <a:xfrm>
              <a:off x="4049250" y="440250"/>
              <a:ext cx="11600" cy="2475"/>
            </a:xfrm>
            <a:custGeom>
              <a:avLst/>
              <a:gdLst/>
              <a:ahLst/>
              <a:cxnLst/>
              <a:rect l="l" t="t" r="r" b="b"/>
              <a:pathLst>
                <a:path w="464" h="99" fill="none" extrusionOk="0">
                  <a:moveTo>
                    <a:pt x="1" y="98"/>
                  </a:moveTo>
                  <a:lnTo>
                    <a:pt x="220" y="50"/>
                  </a:lnTo>
                  <a:lnTo>
                    <a:pt x="464" y="1"/>
                  </a:lnTo>
                  <a:lnTo>
                    <a:pt x="464"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55"/>
            <p:cNvSpPr/>
            <p:nvPr/>
          </p:nvSpPr>
          <p:spPr>
            <a:xfrm>
              <a:off x="4080325" y="439650"/>
              <a:ext cx="12200" cy="1850"/>
            </a:xfrm>
            <a:custGeom>
              <a:avLst/>
              <a:gdLst/>
              <a:ahLst/>
              <a:cxnLst/>
              <a:rect l="l" t="t" r="r" b="b"/>
              <a:pathLst>
                <a:path w="488" h="74" fill="none" extrusionOk="0">
                  <a:moveTo>
                    <a:pt x="0" y="0"/>
                  </a:moveTo>
                  <a:lnTo>
                    <a:pt x="146" y="0"/>
                  </a:lnTo>
                  <a:lnTo>
                    <a:pt x="463" y="74"/>
                  </a:lnTo>
                  <a:lnTo>
                    <a:pt x="487" y="7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55"/>
            <p:cNvSpPr/>
            <p:nvPr/>
          </p:nvSpPr>
          <p:spPr>
            <a:xfrm>
              <a:off x="4110150" y="450000"/>
              <a:ext cx="9150" cy="7950"/>
            </a:xfrm>
            <a:custGeom>
              <a:avLst/>
              <a:gdLst/>
              <a:ahLst/>
              <a:cxnLst/>
              <a:rect l="l" t="t" r="r" b="b"/>
              <a:pathLst>
                <a:path w="366" h="318" fill="none" extrusionOk="0">
                  <a:moveTo>
                    <a:pt x="0" y="1"/>
                  </a:moveTo>
                  <a:lnTo>
                    <a:pt x="98" y="74"/>
                  </a:lnTo>
                  <a:lnTo>
                    <a:pt x="317" y="268"/>
                  </a:lnTo>
                  <a:lnTo>
                    <a:pt x="366" y="31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55"/>
            <p:cNvSpPr/>
            <p:nvPr/>
          </p:nvSpPr>
          <p:spPr>
            <a:xfrm>
              <a:off x="4130250" y="473750"/>
              <a:ext cx="4900" cy="10975"/>
            </a:xfrm>
            <a:custGeom>
              <a:avLst/>
              <a:gdLst/>
              <a:ahLst/>
              <a:cxnLst/>
              <a:rect l="l" t="t" r="r" b="b"/>
              <a:pathLst>
                <a:path w="196" h="439" fill="none" extrusionOk="0">
                  <a:moveTo>
                    <a:pt x="0" y="0"/>
                  </a:moveTo>
                  <a:lnTo>
                    <a:pt x="25" y="73"/>
                  </a:lnTo>
                  <a:lnTo>
                    <a:pt x="171" y="366"/>
                  </a:lnTo>
                  <a:lnTo>
                    <a:pt x="195" y="43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55"/>
            <p:cNvSpPr/>
            <p:nvPr/>
          </p:nvSpPr>
          <p:spPr>
            <a:xfrm>
              <a:off x="4141800" y="502975"/>
              <a:ext cx="3700" cy="11600"/>
            </a:xfrm>
            <a:custGeom>
              <a:avLst/>
              <a:gdLst/>
              <a:ahLst/>
              <a:cxnLst/>
              <a:rect l="l" t="t" r="r" b="b"/>
              <a:pathLst>
                <a:path w="148" h="464" fill="none" extrusionOk="0">
                  <a:moveTo>
                    <a:pt x="1" y="0"/>
                  </a:moveTo>
                  <a:lnTo>
                    <a:pt x="147"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55"/>
            <p:cNvSpPr/>
            <p:nvPr/>
          </p:nvSpPr>
          <p:spPr>
            <a:xfrm>
              <a:off x="4150950" y="533425"/>
              <a:ext cx="3675" cy="11575"/>
            </a:xfrm>
            <a:custGeom>
              <a:avLst/>
              <a:gdLst/>
              <a:ahLst/>
              <a:cxnLst/>
              <a:rect l="l" t="t" r="r" b="b"/>
              <a:pathLst>
                <a:path w="147" h="463" fill="none" extrusionOk="0">
                  <a:moveTo>
                    <a:pt x="0" y="0"/>
                  </a:moveTo>
                  <a:lnTo>
                    <a:pt x="146" y="46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55"/>
            <p:cNvSpPr/>
            <p:nvPr/>
          </p:nvSpPr>
          <p:spPr>
            <a:xfrm>
              <a:off x="4160675" y="563850"/>
              <a:ext cx="4900" cy="11000"/>
            </a:xfrm>
            <a:custGeom>
              <a:avLst/>
              <a:gdLst/>
              <a:ahLst/>
              <a:cxnLst/>
              <a:rect l="l" t="t" r="r" b="b"/>
              <a:pathLst>
                <a:path w="196" h="440" fill="none" extrusionOk="0">
                  <a:moveTo>
                    <a:pt x="1" y="1"/>
                  </a:moveTo>
                  <a:lnTo>
                    <a:pt x="50" y="123"/>
                  </a:lnTo>
                  <a:lnTo>
                    <a:pt x="196" y="415"/>
                  </a:lnTo>
                  <a:lnTo>
                    <a:pt x="196" y="43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55"/>
            <p:cNvSpPr/>
            <p:nvPr/>
          </p:nvSpPr>
          <p:spPr>
            <a:xfrm>
              <a:off x="4175300" y="591875"/>
              <a:ext cx="7325" cy="9150"/>
            </a:xfrm>
            <a:custGeom>
              <a:avLst/>
              <a:gdLst/>
              <a:ahLst/>
              <a:cxnLst/>
              <a:rect l="l" t="t" r="r" b="b"/>
              <a:pathLst>
                <a:path w="293" h="366" fill="none" extrusionOk="0">
                  <a:moveTo>
                    <a:pt x="0" y="0"/>
                  </a:moveTo>
                  <a:lnTo>
                    <a:pt x="98" y="146"/>
                  </a:lnTo>
                  <a:lnTo>
                    <a:pt x="293" y="36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55"/>
            <p:cNvSpPr/>
            <p:nvPr/>
          </p:nvSpPr>
          <p:spPr>
            <a:xfrm>
              <a:off x="4198425" y="613175"/>
              <a:ext cx="11000" cy="4900"/>
            </a:xfrm>
            <a:custGeom>
              <a:avLst/>
              <a:gdLst/>
              <a:ahLst/>
              <a:cxnLst/>
              <a:rect l="l" t="t" r="r" b="b"/>
              <a:pathLst>
                <a:path w="440" h="196" fill="none" extrusionOk="0">
                  <a:moveTo>
                    <a:pt x="1" y="1"/>
                  </a:moveTo>
                  <a:lnTo>
                    <a:pt x="171" y="98"/>
                  </a:lnTo>
                  <a:lnTo>
                    <a:pt x="439" y="19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55"/>
            <p:cNvSpPr/>
            <p:nvPr/>
          </p:nvSpPr>
          <p:spPr>
            <a:xfrm>
              <a:off x="4228275" y="621100"/>
              <a:ext cx="12200" cy="625"/>
            </a:xfrm>
            <a:custGeom>
              <a:avLst/>
              <a:gdLst/>
              <a:ahLst/>
              <a:cxnLst/>
              <a:rect l="l" t="t" r="r" b="b"/>
              <a:pathLst>
                <a:path w="488" h="25" fill="none" extrusionOk="0">
                  <a:moveTo>
                    <a:pt x="0" y="0"/>
                  </a:moveTo>
                  <a:lnTo>
                    <a:pt x="49" y="25"/>
                  </a:lnTo>
                  <a:lnTo>
                    <a:pt x="487" y="0"/>
                  </a:lnTo>
                  <a:lnTo>
                    <a:pt x="487"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55"/>
            <p:cNvSpPr/>
            <p:nvPr/>
          </p:nvSpPr>
          <p:spPr>
            <a:xfrm>
              <a:off x="4259925" y="616225"/>
              <a:ext cx="11600" cy="3075"/>
            </a:xfrm>
            <a:custGeom>
              <a:avLst/>
              <a:gdLst/>
              <a:ahLst/>
              <a:cxnLst/>
              <a:rect l="l" t="t" r="r" b="b"/>
              <a:pathLst>
                <a:path w="464" h="123" fill="none" extrusionOk="0">
                  <a:moveTo>
                    <a:pt x="1" y="122"/>
                  </a:moveTo>
                  <a:lnTo>
                    <a:pt x="196" y="73"/>
                  </a:lnTo>
                  <a:lnTo>
                    <a:pt x="464" y="0"/>
                  </a:lnTo>
                  <a:lnTo>
                    <a:pt x="46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55"/>
            <p:cNvSpPr/>
            <p:nvPr/>
          </p:nvSpPr>
          <p:spPr>
            <a:xfrm>
              <a:off x="4289775" y="602225"/>
              <a:ext cx="10375" cy="6725"/>
            </a:xfrm>
            <a:custGeom>
              <a:avLst/>
              <a:gdLst/>
              <a:ahLst/>
              <a:cxnLst/>
              <a:rect l="l" t="t" r="r" b="b"/>
              <a:pathLst>
                <a:path w="415" h="269" fill="none" extrusionOk="0">
                  <a:moveTo>
                    <a:pt x="0" y="268"/>
                  </a:moveTo>
                  <a:lnTo>
                    <a:pt x="195" y="146"/>
                  </a:lnTo>
                  <a:lnTo>
                    <a:pt x="390" y="0"/>
                  </a:lnTo>
                  <a:lnTo>
                    <a:pt x="41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55"/>
            <p:cNvSpPr/>
            <p:nvPr/>
          </p:nvSpPr>
          <p:spPr>
            <a:xfrm>
              <a:off x="4313525" y="577875"/>
              <a:ext cx="6100" cy="10375"/>
            </a:xfrm>
            <a:custGeom>
              <a:avLst/>
              <a:gdLst/>
              <a:ahLst/>
              <a:cxnLst/>
              <a:rect l="l" t="t" r="r" b="b"/>
              <a:pathLst>
                <a:path w="244" h="415" fill="none" extrusionOk="0">
                  <a:moveTo>
                    <a:pt x="0" y="414"/>
                  </a:moveTo>
                  <a:lnTo>
                    <a:pt x="24" y="365"/>
                  </a:lnTo>
                  <a:lnTo>
                    <a:pt x="146" y="195"/>
                  </a:lnTo>
                  <a:lnTo>
                    <a:pt x="24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55"/>
            <p:cNvSpPr/>
            <p:nvPr/>
          </p:nvSpPr>
          <p:spPr>
            <a:xfrm>
              <a:off x="4326300" y="547425"/>
              <a:ext cx="2450" cy="12200"/>
            </a:xfrm>
            <a:custGeom>
              <a:avLst/>
              <a:gdLst/>
              <a:ahLst/>
              <a:cxnLst/>
              <a:rect l="l" t="t" r="r" b="b"/>
              <a:pathLst>
                <a:path w="98" h="488" fill="none" extrusionOk="0">
                  <a:moveTo>
                    <a:pt x="0" y="487"/>
                  </a:moveTo>
                  <a:lnTo>
                    <a:pt x="49" y="293"/>
                  </a:lnTo>
                  <a:lnTo>
                    <a:pt x="9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55"/>
            <p:cNvSpPr/>
            <p:nvPr/>
          </p:nvSpPr>
          <p:spPr>
            <a:xfrm>
              <a:off x="4329350" y="515750"/>
              <a:ext cx="625" cy="12200"/>
            </a:xfrm>
            <a:custGeom>
              <a:avLst/>
              <a:gdLst/>
              <a:ahLst/>
              <a:cxnLst/>
              <a:rect l="l" t="t" r="r" b="b"/>
              <a:pathLst>
                <a:path w="25" h="488" fill="none" extrusionOk="0">
                  <a:moveTo>
                    <a:pt x="25" y="488"/>
                  </a:moveTo>
                  <a:lnTo>
                    <a:pt x="25" y="464"/>
                  </a:lnTo>
                  <a:lnTo>
                    <a:pt x="25" y="123"/>
                  </a:ln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55"/>
            <p:cNvSpPr/>
            <p:nvPr/>
          </p:nvSpPr>
          <p:spPr>
            <a:xfrm>
              <a:off x="4325075" y="488975"/>
              <a:ext cx="1250" cy="6100"/>
            </a:xfrm>
            <a:custGeom>
              <a:avLst/>
              <a:gdLst/>
              <a:ahLst/>
              <a:cxnLst/>
              <a:rect l="l" t="t" r="r" b="b"/>
              <a:pathLst>
                <a:path w="50" h="244" fill="none" extrusionOk="0">
                  <a:moveTo>
                    <a:pt x="49" y="244"/>
                  </a:moveTo>
                  <a:lnTo>
                    <a:pt x="49" y="244"/>
                  </a:ln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5" name="Google Shape;1265;p55"/>
          <p:cNvGrpSpPr/>
          <p:nvPr/>
        </p:nvGrpSpPr>
        <p:grpSpPr>
          <a:xfrm>
            <a:off x="5216217" y="589923"/>
            <a:ext cx="301283" cy="301283"/>
            <a:chOff x="6649150" y="309350"/>
            <a:chExt cx="395800" cy="395800"/>
          </a:xfrm>
        </p:grpSpPr>
        <p:sp>
          <p:nvSpPr>
            <p:cNvPr id="1266" name="Google Shape;1266;p55"/>
            <p:cNvSpPr/>
            <p:nvPr/>
          </p:nvSpPr>
          <p:spPr>
            <a:xfrm>
              <a:off x="6649150" y="309350"/>
              <a:ext cx="395800" cy="395800"/>
            </a:xfrm>
            <a:custGeom>
              <a:avLst/>
              <a:gdLst/>
              <a:ahLst/>
              <a:cxnLst/>
              <a:rect l="l" t="t" r="r" b="b"/>
              <a:pathLst>
                <a:path w="15832" h="15832" fill="none" extrusionOk="0">
                  <a:moveTo>
                    <a:pt x="7916" y="1"/>
                  </a:moveTo>
                  <a:lnTo>
                    <a:pt x="7916" y="1"/>
                  </a:lnTo>
                  <a:lnTo>
                    <a:pt x="7502" y="25"/>
                  </a:lnTo>
                  <a:lnTo>
                    <a:pt x="7112" y="49"/>
                  </a:lnTo>
                  <a:lnTo>
                    <a:pt x="6723" y="98"/>
                  </a:lnTo>
                  <a:lnTo>
                    <a:pt x="6333" y="171"/>
                  </a:lnTo>
                  <a:lnTo>
                    <a:pt x="5943" y="244"/>
                  </a:lnTo>
                  <a:lnTo>
                    <a:pt x="5553" y="366"/>
                  </a:lnTo>
                  <a:lnTo>
                    <a:pt x="5188" y="488"/>
                  </a:lnTo>
                  <a:lnTo>
                    <a:pt x="4847" y="634"/>
                  </a:lnTo>
                  <a:lnTo>
                    <a:pt x="4482" y="780"/>
                  </a:lnTo>
                  <a:lnTo>
                    <a:pt x="4141" y="950"/>
                  </a:lnTo>
                  <a:lnTo>
                    <a:pt x="3824" y="1145"/>
                  </a:lnTo>
                  <a:lnTo>
                    <a:pt x="3483" y="1364"/>
                  </a:lnTo>
                  <a:lnTo>
                    <a:pt x="3191" y="1584"/>
                  </a:lnTo>
                  <a:lnTo>
                    <a:pt x="2874" y="1803"/>
                  </a:lnTo>
                  <a:lnTo>
                    <a:pt x="2607" y="2071"/>
                  </a:lnTo>
                  <a:lnTo>
                    <a:pt x="2314" y="2314"/>
                  </a:lnTo>
                  <a:lnTo>
                    <a:pt x="2071" y="2607"/>
                  </a:lnTo>
                  <a:lnTo>
                    <a:pt x="1803" y="2874"/>
                  </a:lnTo>
                  <a:lnTo>
                    <a:pt x="1584" y="3191"/>
                  </a:lnTo>
                  <a:lnTo>
                    <a:pt x="1364" y="3483"/>
                  </a:lnTo>
                  <a:lnTo>
                    <a:pt x="1145" y="3824"/>
                  </a:lnTo>
                  <a:lnTo>
                    <a:pt x="950" y="4141"/>
                  </a:lnTo>
                  <a:lnTo>
                    <a:pt x="780" y="4482"/>
                  </a:lnTo>
                  <a:lnTo>
                    <a:pt x="634" y="4847"/>
                  </a:lnTo>
                  <a:lnTo>
                    <a:pt x="488" y="5188"/>
                  </a:lnTo>
                  <a:lnTo>
                    <a:pt x="366" y="5553"/>
                  </a:lnTo>
                  <a:lnTo>
                    <a:pt x="244" y="5943"/>
                  </a:lnTo>
                  <a:lnTo>
                    <a:pt x="171" y="6333"/>
                  </a:lnTo>
                  <a:lnTo>
                    <a:pt x="98" y="6722"/>
                  </a:lnTo>
                  <a:lnTo>
                    <a:pt x="49" y="7112"/>
                  </a:lnTo>
                  <a:lnTo>
                    <a:pt x="25" y="7502"/>
                  </a:lnTo>
                  <a:lnTo>
                    <a:pt x="1" y="7916"/>
                  </a:lnTo>
                  <a:lnTo>
                    <a:pt x="1" y="7916"/>
                  </a:lnTo>
                  <a:lnTo>
                    <a:pt x="25" y="8330"/>
                  </a:lnTo>
                  <a:lnTo>
                    <a:pt x="49" y="8720"/>
                  </a:lnTo>
                  <a:lnTo>
                    <a:pt x="98" y="9109"/>
                  </a:lnTo>
                  <a:lnTo>
                    <a:pt x="171" y="9499"/>
                  </a:lnTo>
                  <a:lnTo>
                    <a:pt x="244" y="9889"/>
                  </a:lnTo>
                  <a:lnTo>
                    <a:pt x="366" y="10278"/>
                  </a:lnTo>
                  <a:lnTo>
                    <a:pt x="488" y="10644"/>
                  </a:lnTo>
                  <a:lnTo>
                    <a:pt x="634" y="10985"/>
                  </a:lnTo>
                  <a:lnTo>
                    <a:pt x="780" y="11350"/>
                  </a:lnTo>
                  <a:lnTo>
                    <a:pt x="950" y="11691"/>
                  </a:lnTo>
                  <a:lnTo>
                    <a:pt x="1145" y="12008"/>
                  </a:lnTo>
                  <a:lnTo>
                    <a:pt x="1364" y="12348"/>
                  </a:lnTo>
                  <a:lnTo>
                    <a:pt x="1584" y="12641"/>
                  </a:lnTo>
                  <a:lnTo>
                    <a:pt x="1803" y="12957"/>
                  </a:lnTo>
                  <a:lnTo>
                    <a:pt x="2071" y="13225"/>
                  </a:lnTo>
                  <a:lnTo>
                    <a:pt x="2314" y="13518"/>
                  </a:lnTo>
                  <a:lnTo>
                    <a:pt x="2607" y="13761"/>
                  </a:lnTo>
                  <a:lnTo>
                    <a:pt x="2874" y="14029"/>
                  </a:lnTo>
                  <a:lnTo>
                    <a:pt x="3191" y="14248"/>
                  </a:lnTo>
                  <a:lnTo>
                    <a:pt x="3483" y="14467"/>
                  </a:lnTo>
                  <a:lnTo>
                    <a:pt x="3824" y="14687"/>
                  </a:lnTo>
                  <a:lnTo>
                    <a:pt x="4141" y="14881"/>
                  </a:lnTo>
                  <a:lnTo>
                    <a:pt x="4482" y="15052"/>
                  </a:lnTo>
                  <a:lnTo>
                    <a:pt x="4847" y="15198"/>
                  </a:lnTo>
                  <a:lnTo>
                    <a:pt x="5188" y="15344"/>
                  </a:lnTo>
                  <a:lnTo>
                    <a:pt x="5553" y="15466"/>
                  </a:lnTo>
                  <a:lnTo>
                    <a:pt x="5943" y="15588"/>
                  </a:lnTo>
                  <a:lnTo>
                    <a:pt x="6333" y="15661"/>
                  </a:lnTo>
                  <a:lnTo>
                    <a:pt x="6723" y="15734"/>
                  </a:lnTo>
                  <a:lnTo>
                    <a:pt x="7112" y="15783"/>
                  </a:lnTo>
                  <a:lnTo>
                    <a:pt x="7502" y="15807"/>
                  </a:lnTo>
                  <a:lnTo>
                    <a:pt x="7916" y="15831"/>
                  </a:lnTo>
                  <a:lnTo>
                    <a:pt x="7916" y="15831"/>
                  </a:lnTo>
                  <a:lnTo>
                    <a:pt x="8330" y="15807"/>
                  </a:lnTo>
                  <a:lnTo>
                    <a:pt x="8720" y="15783"/>
                  </a:lnTo>
                  <a:lnTo>
                    <a:pt x="9109" y="15734"/>
                  </a:lnTo>
                  <a:lnTo>
                    <a:pt x="9499" y="15661"/>
                  </a:lnTo>
                  <a:lnTo>
                    <a:pt x="9889" y="15588"/>
                  </a:lnTo>
                  <a:lnTo>
                    <a:pt x="10278" y="15466"/>
                  </a:lnTo>
                  <a:lnTo>
                    <a:pt x="10644" y="15344"/>
                  </a:lnTo>
                  <a:lnTo>
                    <a:pt x="10985" y="15198"/>
                  </a:lnTo>
                  <a:lnTo>
                    <a:pt x="11350" y="15052"/>
                  </a:lnTo>
                  <a:lnTo>
                    <a:pt x="11691" y="14881"/>
                  </a:lnTo>
                  <a:lnTo>
                    <a:pt x="12008" y="14687"/>
                  </a:lnTo>
                  <a:lnTo>
                    <a:pt x="12349" y="14467"/>
                  </a:lnTo>
                  <a:lnTo>
                    <a:pt x="12641" y="14248"/>
                  </a:lnTo>
                  <a:lnTo>
                    <a:pt x="12957" y="14029"/>
                  </a:lnTo>
                  <a:lnTo>
                    <a:pt x="13225" y="13761"/>
                  </a:lnTo>
                  <a:lnTo>
                    <a:pt x="13518" y="13518"/>
                  </a:lnTo>
                  <a:lnTo>
                    <a:pt x="13761" y="13225"/>
                  </a:lnTo>
                  <a:lnTo>
                    <a:pt x="14029" y="12957"/>
                  </a:lnTo>
                  <a:lnTo>
                    <a:pt x="14248" y="12641"/>
                  </a:lnTo>
                  <a:lnTo>
                    <a:pt x="14467" y="12348"/>
                  </a:lnTo>
                  <a:lnTo>
                    <a:pt x="14687" y="12008"/>
                  </a:lnTo>
                  <a:lnTo>
                    <a:pt x="14881" y="11691"/>
                  </a:lnTo>
                  <a:lnTo>
                    <a:pt x="15052" y="11350"/>
                  </a:lnTo>
                  <a:lnTo>
                    <a:pt x="15198" y="10985"/>
                  </a:lnTo>
                  <a:lnTo>
                    <a:pt x="15344" y="10644"/>
                  </a:lnTo>
                  <a:lnTo>
                    <a:pt x="15466" y="10278"/>
                  </a:lnTo>
                  <a:lnTo>
                    <a:pt x="15588" y="9889"/>
                  </a:lnTo>
                  <a:lnTo>
                    <a:pt x="15661" y="9499"/>
                  </a:lnTo>
                  <a:lnTo>
                    <a:pt x="15734" y="9109"/>
                  </a:lnTo>
                  <a:lnTo>
                    <a:pt x="15783" y="8720"/>
                  </a:lnTo>
                  <a:lnTo>
                    <a:pt x="15807" y="8330"/>
                  </a:lnTo>
                  <a:lnTo>
                    <a:pt x="15831" y="7916"/>
                  </a:lnTo>
                  <a:lnTo>
                    <a:pt x="15831" y="7916"/>
                  </a:lnTo>
                  <a:lnTo>
                    <a:pt x="15807" y="7502"/>
                  </a:lnTo>
                  <a:lnTo>
                    <a:pt x="15783" y="7112"/>
                  </a:lnTo>
                  <a:lnTo>
                    <a:pt x="15734" y="6722"/>
                  </a:lnTo>
                  <a:lnTo>
                    <a:pt x="15661" y="6333"/>
                  </a:lnTo>
                  <a:lnTo>
                    <a:pt x="15588" y="5943"/>
                  </a:lnTo>
                  <a:lnTo>
                    <a:pt x="15466" y="5553"/>
                  </a:lnTo>
                  <a:lnTo>
                    <a:pt x="15344" y="5188"/>
                  </a:lnTo>
                  <a:lnTo>
                    <a:pt x="15198" y="4847"/>
                  </a:lnTo>
                  <a:lnTo>
                    <a:pt x="15052" y="4482"/>
                  </a:lnTo>
                  <a:lnTo>
                    <a:pt x="14881" y="4141"/>
                  </a:lnTo>
                  <a:lnTo>
                    <a:pt x="14687" y="3824"/>
                  </a:lnTo>
                  <a:lnTo>
                    <a:pt x="14467" y="3483"/>
                  </a:lnTo>
                  <a:lnTo>
                    <a:pt x="14248" y="3191"/>
                  </a:lnTo>
                  <a:lnTo>
                    <a:pt x="14029" y="2874"/>
                  </a:lnTo>
                  <a:lnTo>
                    <a:pt x="13761" y="2607"/>
                  </a:lnTo>
                  <a:lnTo>
                    <a:pt x="13518" y="2314"/>
                  </a:lnTo>
                  <a:lnTo>
                    <a:pt x="13225" y="2071"/>
                  </a:lnTo>
                  <a:lnTo>
                    <a:pt x="12957" y="1803"/>
                  </a:lnTo>
                  <a:lnTo>
                    <a:pt x="12641" y="1584"/>
                  </a:lnTo>
                  <a:lnTo>
                    <a:pt x="12349" y="1364"/>
                  </a:lnTo>
                  <a:lnTo>
                    <a:pt x="12008" y="1145"/>
                  </a:lnTo>
                  <a:lnTo>
                    <a:pt x="11691" y="950"/>
                  </a:lnTo>
                  <a:lnTo>
                    <a:pt x="11350" y="780"/>
                  </a:lnTo>
                  <a:lnTo>
                    <a:pt x="10985" y="634"/>
                  </a:lnTo>
                  <a:lnTo>
                    <a:pt x="10644" y="488"/>
                  </a:lnTo>
                  <a:lnTo>
                    <a:pt x="10278" y="366"/>
                  </a:lnTo>
                  <a:lnTo>
                    <a:pt x="9889" y="244"/>
                  </a:lnTo>
                  <a:lnTo>
                    <a:pt x="9499" y="171"/>
                  </a:lnTo>
                  <a:lnTo>
                    <a:pt x="9109" y="98"/>
                  </a:lnTo>
                  <a:lnTo>
                    <a:pt x="8720" y="49"/>
                  </a:lnTo>
                  <a:lnTo>
                    <a:pt x="8330" y="25"/>
                  </a:lnTo>
                  <a:lnTo>
                    <a:pt x="7916" y="1"/>
                  </a:lnTo>
                  <a:lnTo>
                    <a:pt x="7916"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55"/>
            <p:cNvSpPr/>
            <p:nvPr/>
          </p:nvSpPr>
          <p:spPr>
            <a:xfrm>
              <a:off x="6673500" y="333700"/>
              <a:ext cx="347100" cy="347100"/>
            </a:xfrm>
            <a:custGeom>
              <a:avLst/>
              <a:gdLst/>
              <a:ahLst/>
              <a:cxnLst/>
              <a:rect l="l" t="t" r="r" b="b"/>
              <a:pathLst>
                <a:path w="13884" h="13884" fill="none" extrusionOk="0">
                  <a:moveTo>
                    <a:pt x="6942" y="13883"/>
                  </a:moveTo>
                  <a:lnTo>
                    <a:pt x="6942" y="13883"/>
                  </a:lnTo>
                  <a:lnTo>
                    <a:pt x="6577" y="13883"/>
                  </a:lnTo>
                  <a:lnTo>
                    <a:pt x="6236" y="13834"/>
                  </a:lnTo>
                  <a:lnTo>
                    <a:pt x="5895" y="13810"/>
                  </a:lnTo>
                  <a:lnTo>
                    <a:pt x="5554" y="13737"/>
                  </a:lnTo>
                  <a:lnTo>
                    <a:pt x="5213" y="13664"/>
                  </a:lnTo>
                  <a:lnTo>
                    <a:pt x="4872" y="13566"/>
                  </a:lnTo>
                  <a:lnTo>
                    <a:pt x="4555" y="13469"/>
                  </a:lnTo>
                  <a:lnTo>
                    <a:pt x="4239" y="13323"/>
                  </a:lnTo>
                  <a:lnTo>
                    <a:pt x="3946" y="13201"/>
                  </a:lnTo>
                  <a:lnTo>
                    <a:pt x="3630" y="13031"/>
                  </a:lnTo>
                  <a:lnTo>
                    <a:pt x="3337" y="12884"/>
                  </a:lnTo>
                  <a:lnTo>
                    <a:pt x="3069" y="12690"/>
                  </a:lnTo>
                  <a:lnTo>
                    <a:pt x="2802" y="12495"/>
                  </a:lnTo>
                  <a:lnTo>
                    <a:pt x="2534" y="12300"/>
                  </a:lnTo>
                  <a:lnTo>
                    <a:pt x="2290" y="12081"/>
                  </a:lnTo>
                  <a:lnTo>
                    <a:pt x="2047" y="11837"/>
                  </a:lnTo>
                  <a:lnTo>
                    <a:pt x="1803" y="11594"/>
                  </a:lnTo>
                  <a:lnTo>
                    <a:pt x="1584" y="11350"/>
                  </a:lnTo>
                  <a:lnTo>
                    <a:pt x="1389" y="11082"/>
                  </a:lnTo>
                  <a:lnTo>
                    <a:pt x="1194" y="10814"/>
                  </a:lnTo>
                  <a:lnTo>
                    <a:pt x="999" y="10546"/>
                  </a:lnTo>
                  <a:lnTo>
                    <a:pt x="853" y="10254"/>
                  </a:lnTo>
                  <a:lnTo>
                    <a:pt x="683" y="9938"/>
                  </a:lnTo>
                  <a:lnTo>
                    <a:pt x="561" y="9645"/>
                  </a:lnTo>
                  <a:lnTo>
                    <a:pt x="415" y="9329"/>
                  </a:lnTo>
                  <a:lnTo>
                    <a:pt x="317" y="9012"/>
                  </a:lnTo>
                  <a:lnTo>
                    <a:pt x="220" y="8671"/>
                  </a:lnTo>
                  <a:lnTo>
                    <a:pt x="147" y="8330"/>
                  </a:lnTo>
                  <a:lnTo>
                    <a:pt x="74" y="7989"/>
                  </a:lnTo>
                  <a:lnTo>
                    <a:pt x="49" y="7648"/>
                  </a:lnTo>
                  <a:lnTo>
                    <a:pt x="1" y="7307"/>
                  </a:lnTo>
                  <a:lnTo>
                    <a:pt x="1" y="6942"/>
                  </a:lnTo>
                  <a:lnTo>
                    <a:pt x="1" y="6942"/>
                  </a:lnTo>
                  <a:lnTo>
                    <a:pt x="1" y="6577"/>
                  </a:lnTo>
                  <a:lnTo>
                    <a:pt x="49" y="6236"/>
                  </a:lnTo>
                  <a:lnTo>
                    <a:pt x="74" y="5895"/>
                  </a:lnTo>
                  <a:lnTo>
                    <a:pt x="147" y="5554"/>
                  </a:lnTo>
                  <a:lnTo>
                    <a:pt x="220" y="5213"/>
                  </a:lnTo>
                  <a:lnTo>
                    <a:pt x="317" y="4872"/>
                  </a:lnTo>
                  <a:lnTo>
                    <a:pt x="415" y="4555"/>
                  </a:lnTo>
                  <a:lnTo>
                    <a:pt x="561" y="4238"/>
                  </a:lnTo>
                  <a:lnTo>
                    <a:pt x="683" y="3946"/>
                  </a:lnTo>
                  <a:lnTo>
                    <a:pt x="853" y="3630"/>
                  </a:lnTo>
                  <a:lnTo>
                    <a:pt x="999" y="3337"/>
                  </a:lnTo>
                  <a:lnTo>
                    <a:pt x="1194" y="3069"/>
                  </a:lnTo>
                  <a:lnTo>
                    <a:pt x="1389" y="2802"/>
                  </a:lnTo>
                  <a:lnTo>
                    <a:pt x="1584" y="2534"/>
                  </a:lnTo>
                  <a:lnTo>
                    <a:pt x="1803" y="2290"/>
                  </a:lnTo>
                  <a:lnTo>
                    <a:pt x="2047" y="2047"/>
                  </a:lnTo>
                  <a:lnTo>
                    <a:pt x="2290" y="1803"/>
                  </a:lnTo>
                  <a:lnTo>
                    <a:pt x="2534" y="1584"/>
                  </a:lnTo>
                  <a:lnTo>
                    <a:pt x="2802" y="1389"/>
                  </a:lnTo>
                  <a:lnTo>
                    <a:pt x="3069" y="1194"/>
                  </a:lnTo>
                  <a:lnTo>
                    <a:pt x="3337" y="999"/>
                  </a:lnTo>
                  <a:lnTo>
                    <a:pt x="3630" y="853"/>
                  </a:lnTo>
                  <a:lnTo>
                    <a:pt x="3946" y="683"/>
                  </a:lnTo>
                  <a:lnTo>
                    <a:pt x="4239" y="561"/>
                  </a:lnTo>
                  <a:lnTo>
                    <a:pt x="4555" y="415"/>
                  </a:lnTo>
                  <a:lnTo>
                    <a:pt x="4872" y="317"/>
                  </a:lnTo>
                  <a:lnTo>
                    <a:pt x="5213" y="220"/>
                  </a:lnTo>
                  <a:lnTo>
                    <a:pt x="5554" y="147"/>
                  </a:lnTo>
                  <a:lnTo>
                    <a:pt x="5895" y="74"/>
                  </a:lnTo>
                  <a:lnTo>
                    <a:pt x="6236" y="49"/>
                  </a:lnTo>
                  <a:lnTo>
                    <a:pt x="6577" y="1"/>
                  </a:lnTo>
                  <a:lnTo>
                    <a:pt x="6942" y="1"/>
                  </a:lnTo>
                  <a:lnTo>
                    <a:pt x="6942" y="1"/>
                  </a:lnTo>
                  <a:lnTo>
                    <a:pt x="7307" y="1"/>
                  </a:lnTo>
                  <a:lnTo>
                    <a:pt x="7648" y="49"/>
                  </a:lnTo>
                  <a:lnTo>
                    <a:pt x="7989" y="74"/>
                  </a:lnTo>
                  <a:lnTo>
                    <a:pt x="8330" y="147"/>
                  </a:lnTo>
                  <a:lnTo>
                    <a:pt x="8671" y="220"/>
                  </a:lnTo>
                  <a:lnTo>
                    <a:pt x="9012" y="317"/>
                  </a:lnTo>
                  <a:lnTo>
                    <a:pt x="9329" y="415"/>
                  </a:lnTo>
                  <a:lnTo>
                    <a:pt x="9645" y="561"/>
                  </a:lnTo>
                  <a:lnTo>
                    <a:pt x="9938" y="683"/>
                  </a:lnTo>
                  <a:lnTo>
                    <a:pt x="10254" y="853"/>
                  </a:lnTo>
                  <a:lnTo>
                    <a:pt x="10546" y="999"/>
                  </a:lnTo>
                  <a:lnTo>
                    <a:pt x="10814" y="1194"/>
                  </a:lnTo>
                  <a:lnTo>
                    <a:pt x="11082" y="1389"/>
                  </a:lnTo>
                  <a:lnTo>
                    <a:pt x="11350" y="1584"/>
                  </a:lnTo>
                  <a:lnTo>
                    <a:pt x="11594" y="1803"/>
                  </a:lnTo>
                  <a:lnTo>
                    <a:pt x="11837" y="2047"/>
                  </a:lnTo>
                  <a:lnTo>
                    <a:pt x="12081" y="2290"/>
                  </a:lnTo>
                  <a:lnTo>
                    <a:pt x="12300" y="2534"/>
                  </a:lnTo>
                  <a:lnTo>
                    <a:pt x="12495" y="2802"/>
                  </a:lnTo>
                  <a:lnTo>
                    <a:pt x="12690" y="3069"/>
                  </a:lnTo>
                  <a:lnTo>
                    <a:pt x="12885" y="3337"/>
                  </a:lnTo>
                  <a:lnTo>
                    <a:pt x="13031" y="3630"/>
                  </a:lnTo>
                  <a:lnTo>
                    <a:pt x="13201" y="3946"/>
                  </a:lnTo>
                  <a:lnTo>
                    <a:pt x="13323" y="4238"/>
                  </a:lnTo>
                  <a:lnTo>
                    <a:pt x="13469" y="4555"/>
                  </a:lnTo>
                  <a:lnTo>
                    <a:pt x="13566" y="4872"/>
                  </a:lnTo>
                  <a:lnTo>
                    <a:pt x="13664" y="5213"/>
                  </a:lnTo>
                  <a:lnTo>
                    <a:pt x="13737" y="5554"/>
                  </a:lnTo>
                  <a:lnTo>
                    <a:pt x="13810" y="5895"/>
                  </a:lnTo>
                  <a:lnTo>
                    <a:pt x="13834" y="6236"/>
                  </a:lnTo>
                  <a:lnTo>
                    <a:pt x="13883" y="6577"/>
                  </a:lnTo>
                  <a:lnTo>
                    <a:pt x="13883" y="6942"/>
                  </a:lnTo>
                  <a:lnTo>
                    <a:pt x="13883" y="6942"/>
                  </a:lnTo>
                  <a:lnTo>
                    <a:pt x="13883" y="7307"/>
                  </a:lnTo>
                  <a:lnTo>
                    <a:pt x="13834" y="7648"/>
                  </a:lnTo>
                  <a:lnTo>
                    <a:pt x="13810" y="7989"/>
                  </a:lnTo>
                  <a:lnTo>
                    <a:pt x="13737" y="8330"/>
                  </a:lnTo>
                  <a:lnTo>
                    <a:pt x="13664" y="8671"/>
                  </a:lnTo>
                  <a:lnTo>
                    <a:pt x="13566" y="9012"/>
                  </a:lnTo>
                  <a:lnTo>
                    <a:pt x="13469" y="9329"/>
                  </a:lnTo>
                  <a:lnTo>
                    <a:pt x="13323" y="9645"/>
                  </a:lnTo>
                  <a:lnTo>
                    <a:pt x="13201" y="9938"/>
                  </a:lnTo>
                  <a:lnTo>
                    <a:pt x="13031" y="10254"/>
                  </a:lnTo>
                  <a:lnTo>
                    <a:pt x="12885" y="10546"/>
                  </a:lnTo>
                  <a:lnTo>
                    <a:pt x="12690" y="10814"/>
                  </a:lnTo>
                  <a:lnTo>
                    <a:pt x="12495" y="11082"/>
                  </a:lnTo>
                  <a:lnTo>
                    <a:pt x="12300" y="11350"/>
                  </a:lnTo>
                  <a:lnTo>
                    <a:pt x="12081" y="11594"/>
                  </a:lnTo>
                  <a:lnTo>
                    <a:pt x="11837" y="11837"/>
                  </a:lnTo>
                  <a:lnTo>
                    <a:pt x="11594" y="12081"/>
                  </a:lnTo>
                  <a:lnTo>
                    <a:pt x="11350" y="12300"/>
                  </a:lnTo>
                  <a:lnTo>
                    <a:pt x="11082" y="12495"/>
                  </a:lnTo>
                  <a:lnTo>
                    <a:pt x="10814" y="12690"/>
                  </a:lnTo>
                  <a:lnTo>
                    <a:pt x="10546" y="12884"/>
                  </a:lnTo>
                  <a:lnTo>
                    <a:pt x="10254" y="13031"/>
                  </a:lnTo>
                  <a:lnTo>
                    <a:pt x="9938" y="13201"/>
                  </a:lnTo>
                  <a:lnTo>
                    <a:pt x="9645" y="13323"/>
                  </a:lnTo>
                  <a:lnTo>
                    <a:pt x="9329" y="13469"/>
                  </a:lnTo>
                  <a:lnTo>
                    <a:pt x="9012" y="13566"/>
                  </a:lnTo>
                  <a:lnTo>
                    <a:pt x="8671" y="13664"/>
                  </a:lnTo>
                  <a:lnTo>
                    <a:pt x="8330" y="13737"/>
                  </a:lnTo>
                  <a:lnTo>
                    <a:pt x="7989" y="13810"/>
                  </a:lnTo>
                  <a:lnTo>
                    <a:pt x="7648" y="13834"/>
                  </a:lnTo>
                  <a:lnTo>
                    <a:pt x="7307" y="13883"/>
                  </a:lnTo>
                  <a:lnTo>
                    <a:pt x="6942" y="13883"/>
                  </a:lnTo>
                  <a:lnTo>
                    <a:pt x="6942" y="1388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55"/>
            <p:cNvSpPr/>
            <p:nvPr/>
          </p:nvSpPr>
          <p:spPr>
            <a:xfrm>
              <a:off x="6848850" y="397625"/>
              <a:ext cx="54825" cy="169300"/>
            </a:xfrm>
            <a:custGeom>
              <a:avLst/>
              <a:gdLst/>
              <a:ahLst/>
              <a:cxnLst/>
              <a:rect l="l" t="t" r="r" b="b"/>
              <a:pathLst>
                <a:path w="2193" h="6772" fill="none" extrusionOk="0">
                  <a:moveTo>
                    <a:pt x="1" y="1"/>
                  </a:moveTo>
                  <a:lnTo>
                    <a:pt x="1" y="4580"/>
                  </a:lnTo>
                  <a:lnTo>
                    <a:pt x="2193" y="677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55"/>
            <p:cNvSpPr/>
            <p:nvPr/>
          </p:nvSpPr>
          <p:spPr>
            <a:xfrm>
              <a:off x="6847025" y="333700"/>
              <a:ext cx="25" cy="29250"/>
            </a:xfrm>
            <a:custGeom>
              <a:avLst/>
              <a:gdLst/>
              <a:ahLst/>
              <a:cxnLst/>
              <a:rect l="l" t="t" r="r" b="b"/>
              <a:pathLst>
                <a:path w="1" h="1170" fill="none" extrusionOk="0">
                  <a:moveTo>
                    <a:pt x="1" y="1170"/>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55"/>
            <p:cNvSpPr/>
            <p:nvPr/>
          </p:nvSpPr>
          <p:spPr>
            <a:xfrm>
              <a:off x="6760575" y="356850"/>
              <a:ext cx="25" cy="25"/>
            </a:xfrm>
            <a:custGeom>
              <a:avLst/>
              <a:gdLst/>
              <a:ahLst/>
              <a:cxnLst/>
              <a:rect l="l" t="t" r="r" b="b"/>
              <a:pathLst>
                <a:path w="1" h="1" fill="none" extrusionOk="0">
                  <a:moveTo>
                    <a:pt x="1"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55"/>
            <p:cNvSpPr/>
            <p:nvPr/>
          </p:nvSpPr>
          <p:spPr>
            <a:xfrm>
              <a:off x="6760575" y="356850"/>
              <a:ext cx="14025" cy="24975"/>
            </a:xfrm>
            <a:custGeom>
              <a:avLst/>
              <a:gdLst/>
              <a:ahLst/>
              <a:cxnLst/>
              <a:rect l="l" t="t" r="r" b="b"/>
              <a:pathLst>
                <a:path w="561" h="999" fill="none" extrusionOk="0">
                  <a:moveTo>
                    <a:pt x="1" y="0"/>
                  </a:moveTo>
                  <a:lnTo>
                    <a:pt x="561"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55"/>
            <p:cNvSpPr/>
            <p:nvPr/>
          </p:nvSpPr>
          <p:spPr>
            <a:xfrm>
              <a:off x="6696650" y="420775"/>
              <a:ext cx="25" cy="25"/>
            </a:xfrm>
            <a:custGeom>
              <a:avLst/>
              <a:gdLst/>
              <a:ahLst/>
              <a:cxnLst/>
              <a:rect l="l" t="t" r="r" b="b"/>
              <a:pathLst>
                <a:path w="1" h="1" fill="none" extrusionOk="0">
                  <a:moveTo>
                    <a:pt x="0"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55"/>
            <p:cNvSpPr/>
            <p:nvPr/>
          </p:nvSpPr>
          <p:spPr>
            <a:xfrm>
              <a:off x="6696650" y="420775"/>
              <a:ext cx="24975" cy="14025"/>
            </a:xfrm>
            <a:custGeom>
              <a:avLst/>
              <a:gdLst/>
              <a:ahLst/>
              <a:cxnLst/>
              <a:rect l="l" t="t" r="r" b="b"/>
              <a:pathLst>
                <a:path w="999" h="561" fill="none" extrusionOk="0">
                  <a:moveTo>
                    <a:pt x="0" y="0"/>
                  </a:moveTo>
                  <a:lnTo>
                    <a:pt x="999" y="56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55"/>
            <p:cNvSpPr/>
            <p:nvPr/>
          </p:nvSpPr>
          <p:spPr>
            <a:xfrm>
              <a:off x="6673500" y="507225"/>
              <a:ext cx="29250" cy="25"/>
            </a:xfrm>
            <a:custGeom>
              <a:avLst/>
              <a:gdLst/>
              <a:ahLst/>
              <a:cxnLst/>
              <a:rect l="l" t="t" r="r" b="b"/>
              <a:pathLst>
                <a:path w="1170" h="1" fill="none" extrusionOk="0">
                  <a:moveTo>
                    <a:pt x="1" y="1"/>
                  </a:moveTo>
                  <a:lnTo>
                    <a:pt x="117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55"/>
            <p:cNvSpPr/>
            <p:nvPr/>
          </p:nvSpPr>
          <p:spPr>
            <a:xfrm>
              <a:off x="6696650" y="593700"/>
              <a:ext cx="25" cy="25"/>
            </a:xfrm>
            <a:custGeom>
              <a:avLst/>
              <a:gdLst/>
              <a:ahLst/>
              <a:cxnLst/>
              <a:rect l="l" t="t" r="r" b="b"/>
              <a:pathLst>
                <a:path w="1" h="1" fill="none" extrusionOk="0">
                  <a:moveTo>
                    <a:pt x="0"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55"/>
            <p:cNvSpPr/>
            <p:nvPr/>
          </p:nvSpPr>
          <p:spPr>
            <a:xfrm>
              <a:off x="6696650" y="579700"/>
              <a:ext cx="24975" cy="14025"/>
            </a:xfrm>
            <a:custGeom>
              <a:avLst/>
              <a:gdLst/>
              <a:ahLst/>
              <a:cxnLst/>
              <a:rect l="l" t="t" r="r" b="b"/>
              <a:pathLst>
                <a:path w="999" h="561" fill="none" extrusionOk="0">
                  <a:moveTo>
                    <a:pt x="0" y="560"/>
                  </a:moveTo>
                  <a:lnTo>
                    <a:pt x="999"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55"/>
            <p:cNvSpPr/>
            <p:nvPr/>
          </p:nvSpPr>
          <p:spPr>
            <a:xfrm>
              <a:off x="6760575" y="632675"/>
              <a:ext cx="14025" cy="24975"/>
            </a:xfrm>
            <a:custGeom>
              <a:avLst/>
              <a:gdLst/>
              <a:ahLst/>
              <a:cxnLst/>
              <a:rect l="l" t="t" r="r" b="b"/>
              <a:pathLst>
                <a:path w="561" h="999" fill="none" extrusionOk="0">
                  <a:moveTo>
                    <a:pt x="1" y="999"/>
                  </a:moveTo>
                  <a:lnTo>
                    <a:pt x="56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55"/>
            <p:cNvSpPr/>
            <p:nvPr/>
          </p:nvSpPr>
          <p:spPr>
            <a:xfrm>
              <a:off x="6760575" y="657625"/>
              <a:ext cx="25" cy="25"/>
            </a:xfrm>
            <a:custGeom>
              <a:avLst/>
              <a:gdLst/>
              <a:ahLst/>
              <a:cxnLst/>
              <a:rect l="l" t="t" r="r" b="b"/>
              <a:pathLst>
                <a:path w="1" h="1" fill="none" extrusionOk="0">
                  <a:moveTo>
                    <a:pt x="1" y="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55"/>
            <p:cNvSpPr/>
            <p:nvPr/>
          </p:nvSpPr>
          <p:spPr>
            <a:xfrm>
              <a:off x="6847025" y="651550"/>
              <a:ext cx="25" cy="29250"/>
            </a:xfrm>
            <a:custGeom>
              <a:avLst/>
              <a:gdLst/>
              <a:ahLst/>
              <a:cxnLst/>
              <a:rect l="l" t="t" r="r" b="b"/>
              <a:pathLst>
                <a:path w="1" h="1170" fill="none" extrusionOk="0">
                  <a:moveTo>
                    <a:pt x="1" y="0"/>
                  </a:moveTo>
                  <a:lnTo>
                    <a:pt x="1" y="116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55"/>
            <p:cNvSpPr/>
            <p:nvPr/>
          </p:nvSpPr>
          <p:spPr>
            <a:xfrm>
              <a:off x="6919500" y="632675"/>
              <a:ext cx="14025" cy="24975"/>
            </a:xfrm>
            <a:custGeom>
              <a:avLst/>
              <a:gdLst/>
              <a:ahLst/>
              <a:cxnLst/>
              <a:rect l="l" t="t" r="r" b="b"/>
              <a:pathLst>
                <a:path w="561" h="999" fill="none" extrusionOk="0">
                  <a:moveTo>
                    <a:pt x="560" y="999"/>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55"/>
            <p:cNvSpPr/>
            <p:nvPr/>
          </p:nvSpPr>
          <p:spPr>
            <a:xfrm>
              <a:off x="6933500" y="657625"/>
              <a:ext cx="25" cy="25"/>
            </a:xfrm>
            <a:custGeom>
              <a:avLst/>
              <a:gdLst/>
              <a:ahLst/>
              <a:cxnLst/>
              <a:rect l="l" t="t" r="r" b="b"/>
              <a:pathLst>
                <a:path w="1" h="1" fill="none" extrusionOk="0">
                  <a:moveTo>
                    <a:pt x="0"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55"/>
            <p:cNvSpPr/>
            <p:nvPr/>
          </p:nvSpPr>
          <p:spPr>
            <a:xfrm>
              <a:off x="6972475" y="579700"/>
              <a:ext cx="24975" cy="14025"/>
            </a:xfrm>
            <a:custGeom>
              <a:avLst/>
              <a:gdLst/>
              <a:ahLst/>
              <a:cxnLst/>
              <a:rect l="l" t="t" r="r" b="b"/>
              <a:pathLst>
                <a:path w="999" h="561" fill="none" extrusionOk="0">
                  <a:moveTo>
                    <a:pt x="999" y="56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55"/>
            <p:cNvSpPr/>
            <p:nvPr/>
          </p:nvSpPr>
          <p:spPr>
            <a:xfrm>
              <a:off x="6997425" y="593700"/>
              <a:ext cx="25" cy="25"/>
            </a:xfrm>
            <a:custGeom>
              <a:avLst/>
              <a:gdLst/>
              <a:ahLst/>
              <a:cxnLst/>
              <a:rect l="l" t="t" r="r" b="b"/>
              <a:pathLst>
                <a:path w="1" h="1" fill="none" extrusionOk="0">
                  <a:moveTo>
                    <a:pt x="1"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55"/>
            <p:cNvSpPr/>
            <p:nvPr/>
          </p:nvSpPr>
          <p:spPr>
            <a:xfrm>
              <a:off x="6991350" y="507225"/>
              <a:ext cx="29250" cy="25"/>
            </a:xfrm>
            <a:custGeom>
              <a:avLst/>
              <a:gdLst/>
              <a:ahLst/>
              <a:cxnLst/>
              <a:rect l="l" t="t" r="r" b="b"/>
              <a:pathLst>
                <a:path w="1170" h="1" fill="none" extrusionOk="0">
                  <a:moveTo>
                    <a:pt x="1169" y="1"/>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55"/>
            <p:cNvSpPr/>
            <p:nvPr/>
          </p:nvSpPr>
          <p:spPr>
            <a:xfrm>
              <a:off x="6972475" y="420775"/>
              <a:ext cx="24975" cy="14025"/>
            </a:xfrm>
            <a:custGeom>
              <a:avLst/>
              <a:gdLst/>
              <a:ahLst/>
              <a:cxnLst/>
              <a:rect l="l" t="t" r="r" b="b"/>
              <a:pathLst>
                <a:path w="999" h="561" fill="none" extrusionOk="0">
                  <a:moveTo>
                    <a:pt x="0" y="561"/>
                  </a:moveTo>
                  <a:lnTo>
                    <a:pt x="999"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55"/>
            <p:cNvSpPr/>
            <p:nvPr/>
          </p:nvSpPr>
          <p:spPr>
            <a:xfrm>
              <a:off x="6997425" y="420775"/>
              <a:ext cx="25" cy="25"/>
            </a:xfrm>
            <a:custGeom>
              <a:avLst/>
              <a:gdLst/>
              <a:ahLst/>
              <a:cxnLst/>
              <a:rect l="l" t="t" r="r" b="b"/>
              <a:pathLst>
                <a:path w="1" h="1" fill="none" extrusionOk="0">
                  <a:moveTo>
                    <a:pt x="1" y="0"/>
                  </a:moveTo>
                  <a:lnTo>
                    <a:pt x="1"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55"/>
            <p:cNvSpPr/>
            <p:nvPr/>
          </p:nvSpPr>
          <p:spPr>
            <a:xfrm>
              <a:off x="6919500" y="356850"/>
              <a:ext cx="14025" cy="24975"/>
            </a:xfrm>
            <a:custGeom>
              <a:avLst/>
              <a:gdLst/>
              <a:ahLst/>
              <a:cxnLst/>
              <a:rect l="l" t="t" r="r" b="b"/>
              <a:pathLst>
                <a:path w="561" h="999" fill="none" extrusionOk="0">
                  <a:moveTo>
                    <a:pt x="560" y="0"/>
                  </a:moveTo>
                  <a:lnTo>
                    <a:pt x="0"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55"/>
            <p:cNvSpPr/>
            <p:nvPr/>
          </p:nvSpPr>
          <p:spPr>
            <a:xfrm>
              <a:off x="6933500" y="356850"/>
              <a:ext cx="25" cy="25"/>
            </a:xfrm>
            <a:custGeom>
              <a:avLst/>
              <a:gdLst/>
              <a:ahLst/>
              <a:cxnLst/>
              <a:rect l="l" t="t" r="r" b="b"/>
              <a:pathLst>
                <a:path w="1" h="1" fill="none" extrusionOk="0">
                  <a:moveTo>
                    <a:pt x="0" y="0"/>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9" name="Google Shape;1289;p55"/>
          <p:cNvGrpSpPr/>
          <p:nvPr/>
        </p:nvGrpSpPr>
        <p:grpSpPr>
          <a:xfrm>
            <a:off x="4702217" y="596869"/>
            <a:ext cx="305926" cy="289694"/>
            <a:chOff x="5973900" y="318475"/>
            <a:chExt cx="401900" cy="380575"/>
          </a:xfrm>
        </p:grpSpPr>
        <p:sp>
          <p:nvSpPr>
            <p:cNvPr id="1290" name="Google Shape;1290;p55"/>
            <p:cNvSpPr/>
            <p:nvPr/>
          </p:nvSpPr>
          <p:spPr>
            <a:xfrm>
              <a:off x="5973900" y="337975"/>
              <a:ext cx="401900" cy="67000"/>
            </a:xfrm>
            <a:custGeom>
              <a:avLst/>
              <a:gdLst/>
              <a:ahLst/>
              <a:cxnLst/>
              <a:rect l="l" t="t" r="r" b="b"/>
              <a:pathLst>
                <a:path w="16076" h="2680" fill="none" extrusionOk="0">
                  <a:moveTo>
                    <a:pt x="16075" y="2679"/>
                  </a:moveTo>
                  <a:lnTo>
                    <a:pt x="16075" y="0"/>
                  </a:lnTo>
                  <a:lnTo>
                    <a:pt x="1" y="0"/>
                  </a:lnTo>
                  <a:lnTo>
                    <a:pt x="1" y="267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55"/>
            <p:cNvSpPr/>
            <p:nvPr/>
          </p:nvSpPr>
          <p:spPr>
            <a:xfrm>
              <a:off x="6024450" y="348325"/>
              <a:ext cx="45075" cy="45075"/>
            </a:xfrm>
            <a:custGeom>
              <a:avLst/>
              <a:gdLst/>
              <a:ahLst/>
              <a:cxnLst/>
              <a:rect l="l" t="t" r="r" b="b"/>
              <a:pathLst>
                <a:path w="1803" h="1803" fill="none" extrusionOk="0">
                  <a:moveTo>
                    <a:pt x="902" y="1803"/>
                  </a:moveTo>
                  <a:lnTo>
                    <a:pt x="902" y="1803"/>
                  </a:lnTo>
                  <a:lnTo>
                    <a:pt x="731" y="1778"/>
                  </a:lnTo>
                  <a:lnTo>
                    <a:pt x="561" y="1729"/>
                  </a:lnTo>
                  <a:lnTo>
                    <a:pt x="390" y="1632"/>
                  </a:lnTo>
                  <a:lnTo>
                    <a:pt x="268" y="1535"/>
                  </a:lnTo>
                  <a:lnTo>
                    <a:pt x="147" y="1388"/>
                  </a:lnTo>
                  <a:lnTo>
                    <a:pt x="73" y="1242"/>
                  </a:lnTo>
                  <a:lnTo>
                    <a:pt x="25" y="1072"/>
                  </a:lnTo>
                  <a:lnTo>
                    <a:pt x="0" y="901"/>
                  </a:lnTo>
                  <a:lnTo>
                    <a:pt x="0" y="901"/>
                  </a:lnTo>
                  <a:lnTo>
                    <a:pt x="25" y="707"/>
                  </a:lnTo>
                  <a:lnTo>
                    <a:pt x="73" y="536"/>
                  </a:lnTo>
                  <a:lnTo>
                    <a:pt x="147" y="390"/>
                  </a:lnTo>
                  <a:lnTo>
                    <a:pt x="268" y="244"/>
                  </a:lnTo>
                  <a:lnTo>
                    <a:pt x="390" y="146"/>
                  </a:lnTo>
                  <a:lnTo>
                    <a:pt x="561" y="49"/>
                  </a:lnTo>
                  <a:lnTo>
                    <a:pt x="731" y="0"/>
                  </a:lnTo>
                  <a:lnTo>
                    <a:pt x="902" y="0"/>
                  </a:lnTo>
                  <a:lnTo>
                    <a:pt x="902" y="0"/>
                  </a:lnTo>
                  <a:lnTo>
                    <a:pt x="1072" y="0"/>
                  </a:lnTo>
                  <a:lnTo>
                    <a:pt x="1242"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2" y="1729"/>
                  </a:lnTo>
                  <a:lnTo>
                    <a:pt x="1072" y="1778"/>
                  </a:lnTo>
                  <a:lnTo>
                    <a:pt x="902" y="1803"/>
                  </a:lnTo>
                  <a:lnTo>
                    <a:pt x="902" y="180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55"/>
            <p:cNvSpPr/>
            <p:nvPr/>
          </p:nvSpPr>
          <p:spPr>
            <a:xfrm>
              <a:off x="6280175" y="348325"/>
              <a:ext cx="45075" cy="45075"/>
            </a:xfrm>
            <a:custGeom>
              <a:avLst/>
              <a:gdLst/>
              <a:ahLst/>
              <a:cxnLst/>
              <a:rect l="l" t="t" r="r" b="b"/>
              <a:pathLst>
                <a:path w="1803" h="1803" fill="none" extrusionOk="0">
                  <a:moveTo>
                    <a:pt x="902" y="1803"/>
                  </a:moveTo>
                  <a:lnTo>
                    <a:pt x="902" y="1803"/>
                  </a:lnTo>
                  <a:lnTo>
                    <a:pt x="731" y="1778"/>
                  </a:lnTo>
                  <a:lnTo>
                    <a:pt x="561" y="1729"/>
                  </a:lnTo>
                  <a:lnTo>
                    <a:pt x="390" y="1632"/>
                  </a:lnTo>
                  <a:lnTo>
                    <a:pt x="268" y="1535"/>
                  </a:lnTo>
                  <a:lnTo>
                    <a:pt x="147" y="1388"/>
                  </a:lnTo>
                  <a:lnTo>
                    <a:pt x="74" y="1242"/>
                  </a:lnTo>
                  <a:lnTo>
                    <a:pt x="25" y="1072"/>
                  </a:lnTo>
                  <a:lnTo>
                    <a:pt x="0" y="901"/>
                  </a:lnTo>
                  <a:lnTo>
                    <a:pt x="0" y="901"/>
                  </a:lnTo>
                  <a:lnTo>
                    <a:pt x="25" y="707"/>
                  </a:lnTo>
                  <a:lnTo>
                    <a:pt x="74" y="536"/>
                  </a:lnTo>
                  <a:lnTo>
                    <a:pt x="147" y="390"/>
                  </a:lnTo>
                  <a:lnTo>
                    <a:pt x="268" y="244"/>
                  </a:lnTo>
                  <a:lnTo>
                    <a:pt x="390" y="146"/>
                  </a:lnTo>
                  <a:lnTo>
                    <a:pt x="561" y="49"/>
                  </a:lnTo>
                  <a:lnTo>
                    <a:pt x="731" y="0"/>
                  </a:lnTo>
                  <a:lnTo>
                    <a:pt x="902" y="0"/>
                  </a:lnTo>
                  <a:lnTo>
                    <a:pt x="902" y="0"/>
                  </a:lnTo>
                  <a:lnTo>
                    <a:pt x="1072" y="0"/>
                  </a:lnTo>
                  <a:lnTo>
                    <a:pt x="1243" y="49"/>
                  </a:lnTo>
                  <a:lnTo>
                    <a:pt x="1413" y="146"/>
                  </a:lnTo>
                  <a:lnTo>
                    <a:pt x="1535" y="244"/>
                  </a:lnTo>
                  <a:lnTo>
                    <a:pt x="1657" y="390"/>
                  </a:lnTo>
                  <a:lnTo>
                    <a:pt x="1730" y="536"/>
                  </a:lnTo>
                  <a:lnTo>
                    <a:pt x="1778" y="707"/>
                  </a:lnTo>
                  <a:lnTo>
                    <a:pt x="1803" y="901"/>
                  </a:lnTo>
                  <a:lnTo>
                    <a:pt x="1803" y="901"/>
                  </a:lnTo>
                  <a:lnTo>
                    <a:pt x="1778" y="1072"/>
                  </a:lnTo>
                  <a:lnTo>
                    <a:pt x="1730" y="1242"/>
                  </a:lnTo>
                  <a:lnTo>
                    <a:pt x="1657" y="1388"/>
                  </a:lnTo>
                  <a:lnTo>
                    <a:pt x="1535" y="1535"/>
                  </a:lnTo>
                  <a:lnTo>
                    <a:pt x="1413" y="1632"/>
                  </a:lnTo>
                  <a:lnTo>
                    <a:pt x="1243" y="1729"/>
                  </a:lnTo>
                  <a:lnTo>
                    <a:pt x="1072" y="1778"/>
                  </a:lnTo>
                  <a:lnTo>
                    <a:pt x="902" y="1803"/>
                  </a:lnTo>
                  <a:lnTo>
                    <a:pt x="902" y="180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55"/>
            <p:cNvSpPr/>
            <p:nvPr/>
          </p:nvSpPr>
          <p:spPr>
            <a:xfrm>
              <a:off x="5973900" y="667375"/>
              <a:ext cx="401900" cy="31675"/>
            </a:xfrm>
            <a:custGeom>
              <a:avLst/>
              <a:gdLst/>
              <a:ahLst/>
              <a:cxnLst/>
              <a:rect l="l" t="t" r="r" b="b"/>
              <a:pathLst>
                <a:path w="16076" h="1267" fill="none" extrusionOk="0">
                  <a:moveTo>
                    <a:pt x="1" y="0"/>
                  </a:moveTo>
                  <a:lnTo>
                    <a:pt x="1" y="487"/>
                  </a:lnTo>
                  <a:lnTo>
                    <a:pt x="1" y="487"/>
                  </a:lnTo>
                  <a:lnTo>
                    <a:pt x="25" y="658"/>
                  </a:lnTo>
                  <a:lnTo>
                    <a:pt x="74" y="804"/>
                  </a:lnTo>
                  <a:lnTo>
                    <a:pt x="147" y="926"/>
                  </a:lnTo>
                  <a:lnTo>
                    <a:pt x="220" y="1048"/>
                  </a:lnTo>
                  <a:lnTo>
                    <a:pt x="342" y="1145"/>
                  </a:lnTo>
                  <a:lnTo>
                    <a:pt x="488" y="1218"/>
                  </a:lnTo>
                  <a:lnTo>
                    <a:pt x="634" y="1267"/>
                  </a:lnTo>
                  <a:lnTo>
                    <a:pt x="780" y="1267"/>
                  </a:lnTo>
                  <a:lnTo>
                    <a:pt x="15296" y="1267"/>
                  </a:lnTo>
                  <a:lnTo>
                    <a:pt x="15296" y="1267"/>
                  </a:lnTo>
                  <a:lnTo>
                    <a:pt x="15442" y="1267"/>
                  </a:lnTo>
                  <a:lnTo>
                    <a:pt x="15588" y="1218"/>
                  </a:lnTo>
                  <a:lnTo>
                    <a:pt x="15734" y="1145"/>
                  </a:lnTo>
                  <a:lnTo>
                    <a:pt x="15856" y="1048"/>
                  </a:lnTo>
                  <a:lnTo>
                    <a:pt x="15929" y="926"/>
                  </a:lnTo>
                  <a:lnTo>
                    <a:pt x="16002" y="804"/>
                  </a:lnTo>
                  <a:lnTo>
                    <a:pt x="16051" y="658"/>
                  </a:lnTo>
                  <a:lnTo>
                    <a:pt x="16075" y="487"/>
                  </a:lnTo>
                  <a:lnTo>
                    <a:pt x="1607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55"/>
            <p:cNvSpPr/>
            <p:nvPr/>
          </p:nvSpPr>
          <p:spPr>
            <a:xfrm>
              <a:off x="6302700" y="318475"/>
              <a:ext cx="28650" cy="63350"/>
            </a:xfrm>
            <a:custGeom>
              <a:avLst/>
              <a:gdLst/>
              <a:ahLst/>
              <a:cxnLst/>
              <a:rect l="l" t="t" r="r" b="b"/>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3" y="1"/>
                  </a:lnTo>
                  <a:lnTo>
                    <a:pt x="683" y="1"/>
                  </a:lnTo>
                  <a:lnTo>
                    <a:pt x="780" y="1"/>
                  </a:lnTo>
                  <a:lnTo>
                    <a:pt x="877" y="50"/>
                  </a:lnTo>
                  <a:lnTo>
                    <a:pt x="950" y="74"/>
                  </a:lnTo>
                  <a:lnTo>
                    <a:pt x="1024" y="147"/>
                  </a:lnTo>
                  <a:lnTo>
                    <a:pt x="1072" y="220"/>
                  </a:lnTo>
                  <a:lnTo>
                    <a:pt x="1121" y="293"/>
                  </a:lnTo>
                  <a:lnTo>
                    <a:pt x="1145" y="391"/>
                  </a:lnTo>
                  <a:lnTo>
                    <a:pt x="1145" y="48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55"/>
            <p:cNvSpPr/>
            <p:nvPr/>
          </p:nvSpPr>
          <p:spPr>
            <a:xfrm>
              <a:off x="6046975" y="318475"/>
              <a:ext cx="28650" cy="63350"/>
            </a:xfrm>
            <a:custGeom>
              <a:avLst/>
              <a:gdLst/>
              <a:ahLst/>
              <a:cxnLst/>
              <a:rect l="l" t="t" r="r" b="b"/>
              <a:pathLst>
                <a:path w="1146" h="2534" fill="none" extrusionOk="0">
                  <a:moveTo>
                    <a:pt x="634" y="2534"/>
                  </a:moveTo>
                  <a:lnTo>
                    <a:pt x="488" y="2534"/>
                  </a:lnTo>
                  <a:lnTo>
                    <a:pt x="488" y="2534"/>
                  </a:lnTo>
                  <a:lnTo>
                    <a:pt x="390" y="2534"/>
                  </a:lnTo>
                  <a:lnTo>
                    <a:pt x="293" y="2485"/>
                  </a:lnTo>
                  <a:lnTo>
                    <a:pt x="220" y="2461"/>
                  </a:lnTo>
                  <a:lnTo>
                    <a:pt x="147" y="2388"/>
                  </a:lnTo>
                  <a:lnTo>
                    <a:pt x="74" y="2315"/>
                  </a:lnTo>
                  <a:lnTo>
                    <a:pt x="49" y="2242"/>
                  </a:lnTo>
                  <a:lnTo>
                    <a:pt x="1" y="2144"/>
                  </a:lnTo>
                  <a:lnTo>
                    <a:pt x="1" y="2047"/>
                  </a:lnTo>
                  <a:lnTo>
                    <a:pt x="1" y="488"/>
                  </a:lnTo>
                  <a:lnTo>
                    <a:pt x="1" y="488"/>
                  </a:lnTo>
                  <a:lnTo>
                    <a:pt x="1" y="391"/>
                  </a:lnTo>
                  <a:lnTo>
                    <a:pt x="49" y="293"/>
                  </a:lnTo>
                  <a:lnTo>
                    <a:pt x="74" y="220"/>
                  </a:lnTo>
                  <a:lnTo>
                    <a:pt x="147" y="147"/>
                  </a:lnTo>
                  <a:lnTo>
                    <a:pt x="220" y="74"/>
                  </a:lnTo>
                  <a:lnTo>
                    <a:pt x="293" y="50"/>
                  </a:lnTo>
                  <a:lnTo>
                    <a:pt x="390" y="1"/>
                  </a:lnTo>
                  <a:lnTo>
                    <a:pt x="488" y="1"/>
                  </a:lnTo>
                  <a:lnTo>
                    <a:pt x="682" y="1"/>
                  </a:lnTo>
                  <a:lnTo>
                    <a:pt x="682" y="1"/>
                  </a:lnTo>
                  <a:lnTo>
                    <a:pt x="780" y="1"/>
                  </a:lnTo>
                  <a:lnTo>
                    <a:pt x="877" y="50"/>
                  </a:lnTo>
                  <a:lnTo>
                    <a:pt x="950" y="74"/>
                  </a:lnTo>
                  <a:lnTo>
                    <a:pt x="1023" y="147"/>
                  </a:lnTo>
                  <a:lnTo>
                    <a:pt x="1072" y="220"/>
                  </a:lnTo>
                  <a:lnTo>
                    <a:pt x="1121" y="293"/>
                  </a:lnTo>
                  <a:lnTo>
                    <a:pt x="1145" y="391"/>
                  </a:lnTo>
                  <a:lnTo>
                    <a:pt x="1145" y="48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55"/>
            <p:cNvSpPr/>
            <p:nvPr/>
          </p:nvSpPr>
          <p:spPr>
            <a:xfrm>
              <a:off x="5973900" y="407375"/>
              <a:ext cx="401900" cy="272200"/>
            </a:xfrm>
            <a:custGeom>
              <a:avLst/>
              <a:gdLst/>
              <a:ahLst/>
              <a:cxnLst/>
              <a:rect l="l" t="t" r="r" b="b"/>
              <a:pathLst>
                <a:path w="16076" h="10888" fill="none" extrusionOk="0">
                  <a:moveTo>
                    <a:pt x="1" y="1"/>
                  </a:moveTo>
                  <a:lnTo>
                    <a:pt x="1" y="10303"/>
                  </a:lnTo>
                  <a:lnTo>
                    <a:pt x="1" y="10303"/>
                  </a:lnTo>
                  <a:lnTo>
                    <a:pt x="25" y="10400"/>
                  </a:lnTo>
                  <a:lnTo>
                    <a:pt x="74" y="10498"/>
                  </a:lnTo>
                  <a:lnTo>
                    <a:pt x="147" y="10595"/>
                  </a:lnTo>
                  <a:lnTo>
                    <a:pt x="220" y="10693"/>
                  </a:lnTo>
                  <a:lnTo>
                    <a:pt x="342" y="10766"/>
                  </a:lnTo>
                  <a:lnTo>
                    <a:pt x="488" y="10839"/>
                  </a:lnTo>
                  <a:lnTo>
                    <a:pt x="634" y="10887"/>
                  </a:lnTo>
                  <a:lnTo>
                    <a:pt x="780" y="10887"/>
                  </a:lnTo>
                  <a:lnTo>
                    <a:pt x="15296" y="10887"/>
                  </a:lnTo>
                  <a:lnTo>
                    <a:pt x="15296" y="10887"/>
                  </a:lnTo>
                  <a:lnTo>
                    <a:pt x="15442" y="10887"/>
                  </a:lnTo>
                  <a:lnTo>
                    <a:pt x="15588" y="10839"/>
                  </a:lnTo>
                  <a:lnTo>
                    <a:pt x="15734" y="10766"/>
                  </a:lnTo>
                  <a:lnTo>
                    <a:pt x="15856" y="10668"/>
                  </a:lnTo>
                  <a:lnTo>
                    <a:pt x="15929" y="10546"/>
                  </a:lnTo>
                  <a:lnTo>
                    <a:pt x="16002" y="10425"/>
                  </a:lnTo>
                  <a:lnTo>
                    <a:pt x="16051" y="10278"/>
                  </a:lnTo>
                  <a:lnTo>
                    <a:pt x="16075" y="10108"/>
                  </a:lnTo>
                  <a:lnTo>
                    <a:pt x="16075" y="1"/>
                  </a:lnTo>
                  <a:lnTo>
                    <a:pt x="1"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55"/>
            <p:cNvSpPr/>
            <p:nvPr/>
          </p:nvSpPr>
          <p:spPr>
            <a:xfrm>
              <a:off x="6024450" y="456100"/>
              <a:ext cx="300800" cy="175375"/>
            </a:xfrm>
            <a:custGeom>
              <a:avLst/>
              <a:gdLst/>
              <a:ahLst/>
              <a:cxnLst/>
              <a:rect l="l" t="t" r="r" b="b"/>
              <a:pathLst>
                <a:path w="12032" h="7015" fill="none" extrusionOk="0">
                  <a:moveTo>
                    <a:pt x="0" y="0"/>
                  </a:moveTo>
                  <a:lnTo>
                    <a:pt x="12032" y="0"/>
                  </a:lnTo>
                  <a:lnTo>
                    <a:pt x="12032" y="7014"/>
                  </a:lnTo>
                  <a:lnTo>
                    <a:pt x="0" y="7014"/>
                  </a:lnTo>
                  <a:lnTo>
                    <a:pt x="0"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55"/>
            <p:cNvSpPr/>
            <p:nvPr/>
          </p:nvSpPr>
          <p:spPr>
            <a:xfrm>
              <a:off x="6024450" y="573000"/>
              <a:ext cx="300800" cy="25"/>
            </a:xfrm>
            <a:custGeom>
              <a:avLst/>
              <a:gdLst/>
              <a:ahLst/>
              <a:cxnLst/>
              <a:rect l="l" t="t" r="r" b="b"/>
              <a:pathLst>
                <a:path w="12032" h="1" fill="none" extrusionOk="0">
                  <a:moveTo>
                    <a:pt x="0" y="0"/>
                  </a:moveTo>
                  <a:lnTo>
                    <a:pt x="12032"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55"/>
            <p:cNvSpPr/>
            <p:nvPr/>
          </p:nvSpPr>
          <p:spPr>
            <a:xfrm>
              <a:off x="6024450" y="514550"/>
              <a:ext cx="300800" cy="25"/>
            </a:xfrm>
            <a:custGeom>
              <a:avLst/>
              <a:gdLst/>
              <a:ahLst/>
              <a:cxnLst/>
              <a:rect l="l" t="t" r="r" b="b"/>
              <a:pathLst>
                <a:path w="12032" h="1" fill="none" extrusionOk="0">
                  <a:moveTo>
                    <a:pt x="0" y="0"/>
                  </a:moveTo>
                  <a:lnTo>
                    <a:pt x="12032"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55"/>
            <p:cNvSpPr/>
            <p:nvPr/>
          </p:nvSpPr>
          <p:spPr>
            <a:xfrm>
              <a:off x="6264950" y="456100"/>
              <a:ext cx="25" cy="175375"/>
            </a:xfrm>
            <a:custGeom>
              <a:avLst/>
              <a:gdLst/>
              <a:ahLst/>
              <a:cxnLst/>
              <a:rect l="l" t="t" r="r" b="b"/>
              <a:pathLst>
                <a:path w="1" h="7015" fill="none" extrusionOk="0">
                  <a:moveTo>
                    <a:pt x="1" y="0"/>
                  </a:moveTo>
                  <a:lnTo>
                    <a:pt x="1" y="701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55"/>
            <p:cNvSpPr/>
            <p:nvPr/>
          </p:nvSpPr>
          <p:spPr>
            <a:xfrm>
              <a:off x="6204675" y="456100"/>
              <a:ext cx="25" cy="175375"/>
            </a:xfrm>
            <a:custGeom>
              <a:avLst/>
              <a:gdLst/>
              <a:ahLst/>
              <a:cxnLst/>
              <a:rect l="l" t="t" r="r" b="b"/>
              <a:pathLst>
                <a:path w="1" h="7015" fill="none" extrusionOk="0">
                  <a:moveTo>
                    <a:pt x="0" y="0"/>
                  </a:moveTo>
                  <a:lnTo>
                    <a:pt x="0" y="701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55"/>
            <p:cNvSpPr/>
            <p:nvPr/>
          </p:nvSpPr>
          <p:spPr>
            <a:xfrm>
              <a:off x="6145000" y="456100"/>
              <a:ext cx="25" cy="175375"/>
            </a:xfrm>
            <a:custGeom>
              <a:avLst/>
              <a:gdLst/>
              <a:ahLst/>
              <a:cxnLst/>
              <a:rect l="l" t="t" r="r" b="b"/>
              <a:pathLst>
                <a:path w="1" h="7015" fill="none" extrusionOk="0">
                  <a:moveTo>
                    <a:pt x="1" y="0"/>
                  </a:moveTo>
                  <a:lnTo>
                    <a:pt x="1" y="701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55"/>
            <p:cNvSpPr/>
            <p:nvPr/>
          </p:nvSpPr>
          <p:spPr>
            <a:xfrm>
              <a:off x="6084725" y="456100"/>
              <a:ext cx="25" cy="175375"/>
            </a:xfrm>
            <a:custGeom>
              <a:avLst/>
              <a:gdLst/>
              <a:ahLst/>
              <a:cxnLst/>
              <a:rect l="l" t="t" r="r" b="b"/>
              <a:pathLst>
                <a:path w="1" h="7015" fill="none" extrusionOk="0">
                  <a:moveTo>
                    <a:pt x="1" y="0"/>
                  </a:moveTo>
                  <a:lnTo>
                    <a:pt x="1" y="701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4" name="Google Shape;1304;p55"/>
          <p:cNvGrpSpPr/>
          <p:nvPr/>
        </p:nvGrpSpPr>
        <p:grpSpPr>
          <a:xfrm>
            <a:off x="1120504" y="1061734"/>
            <a:ext cx="310532" cy="378678"/>
            <a:chOff x="1268550" y="929175"/>
            <a:chExt cx="407950" cy="497475"/>
          </a:xfrm>
        </p:grpSpPr>
        <p:sp>
          <p:nvSpPr>
            <p:cNvPr id="1305" name="Google Shape;1305;p55"/>
            <p:cNvSpPr/>
            <p:nvPr/>
          </p:nvSpPr>
          <p:spPr>
            <a:xfrm>
              <a:off x="1268550" y="953550"/>
              <a:ext cx="387250" cy="473100"/>
            </a:xfrm>
            <a:custGeom>
              <a:avLst/>
              <a:gdLst/>
              <a:ahLst/>
              <a:cxnLst/>
              <a:rect l="l" t="t" r="r" b="b"/>
              <a:pathLst>
                <a:path w="15490" h="18924" fill="none" extrusionOk="0">
                  <a:moveTo>
                    <a:pt x="15490" y="17828"/>
                  </a:moveTo>
                  <a:lnTo>
                    <a:pt x="15490" y="17828"/>
                  </a:lnTo>
                  <a:lnTo>
                    <a:pt x="15465" y="17998"/>
                  </a:lnTo>
                  <a:lnTo>
                    <a:pt x="15417" y="18169"/>
                  </a:lnTo>
                  <a:lnTo>
                    <a:pt x="15319" y="18364"/>
                  </a:lnTo>
                  <a:lnTo>
                    <a:pt x="15197" y="18534"/>
                  </a:lnTo>
                  <a:lnTo>
                    <a:pt x="15051" y="18680"/>
                  </a:lnTo>
                  <a:lnTo>
                    <a:pt x="14881" y="18802"/>
                  </a:lnTo>
                  <a:lnTo>
                    <a:pt x="14735" y="18900"/>
                  </a:lnTo>
                  <a:lnTo>
                    <a:pt x="14564" y="18924"/>
                  </a:lnTo>
                  <a:lnTo>
                    <a:pt x="1023" y="18924"/>
                  </a:lnTo>
                  <a:lnTo>
                    <a:pt x="1023" y="18924"/>
                  </a:lnTo>
                  <a:lnTo>
                    <a:pt x="852" y="18900"/>
                  </a:lnTo>
                  <a:lnTo>
                    <a:pt x="682" y="18802"/>
                  </a:lnTo>
                  <a:lnTo>
                    <a:pt x="511" y="18680"/>
                  </a:lnTo>
                  <a:lnTo>
                    <a:pt x="341" y="18534"/>
                  </a:lnTo>
                  <a:lnTo>
                    <a:pt x="219" y="18364"/>
                  </a:lnTo>
                  <a:lnTo>
                    <a:pt x="97" y="18169"/>
                  </a:lnTo>
                  <a:lnTo>
                    <a:pt x="24" y="17998"/>
                  </a:lnTo>
                  <a:lnTo>
                    <a:pt x="0" y="17828"/>
                  </a:lnTo>
                  <a:lnTo>
                    <a:pt x="0" y="877"/>
                  </a:lnTo>
                  <a:lnTo>
                    <a:pt x="0" y="877"/>
                  </a:lnTo>
                  <a:lnTo>
                    <a:pt x="24" y="706"/>
                  </a:lnTo>
                  <a:lnTo>
                    <a:pt x="97" y="560"/>
                  </a:lnTo>
                  <a:lnTo>
                    <a:pt x="195" y="414"/>
                  </a:lnTo>
                  <a:lnTo>
                    <a:pt x="341" y="268"/>
                  </a:lnTo>
                  <a:lnTo>
                    <a:pt x="487" y="171"/>
                  </a:lnTo>
                  <a:lnTo>
                    <a:pt x="658" y="73"/>
                  </a:lnTo>
                  <a:lnTo>
                    <a:pt x="828" y="24"/>
                  </a:lnTo>
                  <a:lnTo>
                    <a:pt x="974"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55"/>
            <p:cNvSpPr/>
            <p:nvPr/>
          </p:nvSpPr>
          <p:spPr>
            <a:xfrm>
              <a:off x="1298975" y="929175"/>
              <a:ext cx="377525" cy="462775"/>
            </a:xfrm>
            <a:custGeom>
              <a:avLst/>
              <a:gdLst/>
              <a:ahLst/>
              <a:cxnLst/>
              <a:rect l="l" t="t" r="r" b="b"/>
              <a:pathLst>
                <a:path w="15101" h="18511" fill="none" extrusionOk="0">
                  <a:moveTo>
                    <a:pt x="15101" y="3362"/>
                  </a:moveTo>
                  <a:lnTo>
                    <a:pt x="15101" y="17731"/>
                  </a:lnTo>
                  <a:lnTo>
                    <a:pt x="15101" y="17731"/>
                  </a:lnTo>
                  <a:lnTo>
                    <a:pt x="15076" y="17877"/>
                  </a:lnTo>
                  <a:lnTo>
                    <a:pt x="15028" y="18024"/>
                  </a:lnTo>
                  <a:lnTo>
                    <a:pt x="14979" y="18145"/>
                  </a:lnTo>
                  <a:lnTo>
                    <a:pt x="14882" y="18267"/>
                  </a:lnTo>
                  <a:lnTo>
                    <a:pt x="14760" y="18365"/>
                  </a:lnTo>
                  <a:lnTo>
                    <a:pt x="14614" y="18438"/>
                  </a:lnTo>
                  <a:lnTo>
                    <a:pt x="14468" y="18486"/>
                  </a:lnTo>
                  <a:lnTo>
                    <a:pt x="14321"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55"/>
            <p:cNvSpPr/>
            <p:nvPr/>
          </p:nvSpPr>
          <p:spPr>
            <a:xfrm>
              <a:off x="1592450" y="929175"/>
              <a:ext cx="84050" cy="84050"/>
            </a:xfrm>
            <a:custGeom>
              <a:avLst/>
              <a:gdLst/>
              <a:ahLst/>
              <a:cxnLst/>
              <a:rect l="l" t="t" r="r" b="b"/>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08" name="Google Shape;1308;p55"/>
          <p:cNvGrpSpPr/>
          <p:nvPr/>
        </p:nvGrpSpPr>
        <p:grpSpPr>
          <a:xfrm>
            <a:off x="5183314" y="1076102"/>
            <a:ext cx="367089" cy="352264"/>
            <a:chOff x="6605925" y="948050"/>
            <a:chExt cx="482250" cy="462775"/>
          </a:xfrm>
        </p:grpSpPr>
        <p:sp>
          <p:nvSpPr>
            <p:cNvPr id="1309" name="Google Shape;1309;p55"/>
            <p:cNvSpPr/>
            <p:nvPr/>
          </p:nvSpPr>
          <p:spPr>
            <a:xfrm>
              <a:off x="6847025" y="1209875"/>
              <a:ext cx="60325" cy="200950"/>
            </a:xfrm>
            <a:custGeom>
              <a:avLst/>
              <a:gdLst/>
              <a:ahLst/>
              <a:cxnLst/>
              <a:rect l="l" t="t" r="r" b="b"/>
              <a:pathLst>
                <a:path w="2413" h="8038" fill="none" extrusionOk="0">
                  <a:moveTo>
                    <a:pt x="2412" y="6820"/>
                  </a:moveTo>
                  <a:lnTo>
                    <a:pt x="2412" y="6820"/>
                  </a:lnTo>
                  <a:lnTo>
                    <a:pt x="2388" y="7063"/>
                  </a:lnTo>
                  <a:lnTo>
                    <a:pt x="2315" y="7283"/>
                  </a:lnTo>
                  <a:lnTo>
                    <a:pt x="2217" y="7502"/>
                  </a:lnTo>
                  <a:lnTo>
                    <a:pt x="2071" y="7672"/>
                  </a:lnTo>
                  <a:lnTo>
                    <a:pt x="1876" y="7818"/>
                  </a:lnTo>
                  <a:lnTo>
                    <a:pt x="1681" y="7940"/>
                  </a:lnTo>
                  <a:lnTo>
                    <a:pt x="1462" y="8013"/>
                  </a:lnTo>
                  <a:lnTo>
                    <a:pt x="1219" y="8038"/>
                  </a:lnTo>
                  <a:lnTo>
                    <a:pt x="1219" y="8038"/>
                  </a:lnTo>
                  <a:lnTo>
                    <a:pt x="975" y="8013"/>
                  </a:lnTo>
                  <a:lnTo>
                    <a:pt x="732" y="7940"/>
                  </a:lnTo>
                  <a:lnTo>
                    <a:pt x="537" y="7818"/>
                  </a:lnTo>
                  <a:lnTo>
                    <a:pt x="366" y="7672"/>
                  </a:lnTo>
                  <a:lnTo>
                    <a:pt x="196" y="7502"/>
                  </a:lnTo>
                  <a:lnTo>
                    <a:pt x="98" y="7283"/>
                  </a:lnTo>
                  <a:lnTo>
                    <a:pt x="25" y="7063"/>
                  </a:lnTo>
                  <a:lnTo>
                    <a:pt x="1" y="6820"/>
                  </a:ln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55"/>
            <p:cNvSpPr/>
            <p:nvPr/>
          </p:nvSpPr>
          <p:spPr>
            <a:xfrm>
              <a:off x="6605925" y="971800"/>
              <a:ext cx="482250" cy="228350"/>
            </a:xfrm>
            <a:custGeom>
              <a:avLst/>
              <a:gdLst/>
              <a:ahLst/>
              <a:cxnLst/>
              <a:rect l="l" t="t" r="r" b="b"/>
              <a:pathLst>
                <a:path w="19290" h="9134" fill="none" extrusionOk="0">
                  <a:moveTo>
                    <a:pt x="4993" y="8817"/>
                  </a:moveTo>
                  <a:lnTo>
                    <a:pt x="4993" y="8817"/>
                  </a:lnTo>
                  <a:lnTo>
                    <a:pt x="5212" y="8671"/>
                  </a:lnTo>
                  <a:lnTo>
                    <a:pt x="5456" y="8501"/>
                  </a:lnTo>
                  <a:lnTo>
                    <a:pt x="5748" y="8330"/>
                  </a:lnTo>
                  <a:lnTo>
                    <a:pt x="6040" y="8184"/>
                  </a:lnTo>
                  <a:lnTo>
                    <a:pt x="6357" y="8038"/>
                  </a:lnTo>
                  <a:lnTo>
                    <a:pt x="6674" y="7940"/>
                  </a:lnTo>
                  <a:lnTo>
                    <a:pt x="6990" y="7867"/>
                  </a:lnTo>
                  <a:lnTo>
                    <a:pt x="7307" y="7843"/>
                  </a:lnTo>
                  <a:lnTo>
                    <a:pt x="7307" y="7843"/>
                  </a:lnTo>
                  <a:lnTo>
                    <a:pt x="7623" y="7867"/>
                  </a:lnTo>
                  <a:lnTo>
                    <a:pt x="7916" y="7892"/>
                  </a:lnTo>
                  <a:lnTo>
                    <a:pt x="8184" y="7940"/>
                  </a:lnTo>
                  <a:lnTo>
                    <a:pt x="8452" y="8038"/>
                  </a:lnTo>
                  <a:lnTo>
                    <a:pt x="8719" y="8135"/>
                  </a:lnTo>
                  <a:lnTo>
                    <a:pt x="8963" y="8257"/>
                  </a:lnTo>
                  <a:lnTo>
                    <a:pt x="9182" y="8379"/>
                  </a:lnTo>
                  <a:lnTo>
                    <a:pt x="9401" y="8525"/>
                  </a:lnTo>
                  <a:lnTo>
                    <a:pt x="9888" y="8525"/>
                  </a:lnTo>
                  <a:lnTo>
                    <a:pt x="9888" y="8525"/>
                  </a:lnTo>
                  <a:lnTo>
                    <a:pt x="10108" y="8379"/>
                  </a:lnTo>
                  <a:lnTo>
                    <a:pt x="10327" y="8257"/>
                  </a:lnTo>
                  <a:lnTo>
                    <a:pt x="10570" y="8135"/>
                  </a:lnTo>
                  <a:lnTo>
                    <a:pt x="10838" y="8038"/>
                  </a:lnTo>
                  <a:lnTo>
                    <a:pt x="11106" y="7940"/>
                  </a:lnTo>
                  <a:lnTo>
                    <a:pt x="11374" y="7892"/>
                  </a:lnTo>
                  <a:lnTo>
                    <a:pt x="11666" y="7867"/>
                  </a:lnTo>
                  <a:lnTo>
                    <a:pt x="11983" y="7843"/>
                  </a:lnTo>
                  <a:lnTo>
                    <a:pt x="11983" y="7843"/>
                  </a:lnTo>
                  <a:lnTo>
                    <a:pt x="12300" y="7867"/>
                  </a:lnTo>
                  <a:lnTo>
                    <a:pt x="12616" y="7940"/>
                  </a:lnTo>
                  <a:lnTo>
                    <a:pt x="12933" y="8038"/>
                  </a:lnTo>
                  <a:lnTo>
                    <a:pt x="13249" y="8184"/>
                  </a:lnTo>
                  <a:lnTo>
                    <a:pt x="13542" y="8330"/>
                  </a:lnTo>
                  <a:lnTo>
                    <a:pt x="13834" y="8501"/>
                  </a:lnTo>
                  <a:lnTo>
                    <a:pt x="14078" y="8671"/>
                  </a:lnTo>
                  <a:lnTo>
                    <a:pt x="14297" y="8817"/>
                  </a:lnTo>
                  <a:lnTo>
                    <a:pt x="14297" y="8817"/>
                  </a:lnTo>
                  <a:lnTo>
                    <a:pt x="14516" y="8647"/>
                  </a:lnTo>
                  <a:lnTo>
                    <a:pt x="14784" y="8476"/>
                  </a:lnTo>
                  <a:lnTo>
                    <a:pt x="15052" y="8330"/>
                  </a:lnTo>
                  <a:lnTo>
                    <a:pt x="15368" y="8184"/>
                  </a:lnTo>
                  <a:lnTo>
                    <a:pt x="15685" y="8038"/>
                  </a:lnTo>
                  <a:lnTo>
                    <a:pt x="16002" y="7940"/>
                  </a:lnTo>
                  <a:lnTo>
                    <a:pt x="16343" y="7867"/>
                  </a:lnTo>
                  <a:lnTo>
                    <a:pt x="16659" y="7843"/>
                  </a:lnTo>
                  <a:lnTo>
                    <a:pt x="16659" y="7843"/>
                  </a:lnTo>
                  <a:lnTo>
                    <a:pt x="17073" y="7867"/>
                  </a:lnTo>
                  <a:lnTo>
                    <a:pt x="17487" y="7940"/>
                  </a:lnTo>
                  <a:lnTo>
                    <a:pt x="17853" y="8062"/>
                  </a:lnTo>
                  <a:lnTo>
                    <a:pt x="18218" y="8208"/>
                  </a:lnTo>
                  <a:lnTo>
                    <a:pt x="18534" y="8379"/>
                  </a:lnTo>
                  <a:lnTo>
                    <a:pt x="18827" y="8598"/>
                  </a:lnTo>
                  <a:lnTo>
                    <a:pt x="19095" y="8866"/>
                  </a:lnTo>
                  <a:lnTo>
                    <a:pt x="19289" y="9134"/>
                  </a:lnTo>
                  <a:lnTo>
                    <a:pt x="19289" y="9134"/>
                  </a:lnTo>
                  <a:lnTo>
                    <a:pt x="19265" y="8695"/>
                  </a:lnTo>
                  <a:lnTo>
                    <a:pt x="19192" y="8233"/>
                  </a:lnTo>
                  <a:lnTo>
                    <a:pt x="19119" y="7819"/>
                  </a:lnTo>
                  <a:lnTo>
                    <a:pt x="19046" y="7380"/>
                  </a:lnTo>
                  <a:lnTo>
                    <a:pt x="18924" y="6942"/>
                  </a:lnTo>
                  <a:lnTo>
                    <a:pt x="18802" y="6528"/>
                  </a:lnTo>
                  <a:lnTo>
                    <a:pt x="18632" y="6114"/>
                  </a:lnTo>
                  <a:lnTo>
                    <a:pt x="18486" y="5724"/>
                  </a:lnTo>
                  <a:lnTo>
                    <a:pt x="18291" y="5334"/>
                  </a:lnTo>
                  <a:lnTo>
                    <a:pt x="18072" y="4945"/>
                  </a:lnTo>
                  <a:lnTo>
                    <a:pt x="17853" y="4555"/>
                  </a:lnTo>
                  <a:lnTo>
                    <a:pt x="17609" y="4190"/>
                  </a:lnTo>
                  <a:lnTo>
                    <a:pt x="17365" y="3824"/>
                  </a:lnTo>
                  <a:lnTo>
                    <a:pt x="17073" y="3483"/>
                  </a:lnTo>
                  <a:lnTo>
                    <a:pt x="16781" y="3143"/>
                  </a:lnTo>
                  <a:lnTo>
                    <a:pt x="16464" y="2826"/>
                  </a:lnTo>
                  <a:lnTo>
                    <a:pt x="16464" y="2826"/>
                  </a:lnTo>
                  <a:lnTo>
                    <a:pt x="16148" y="2509"/>
                  </a:lnTo>
                  <a:lnTo>
                    <a:pt x="15831" y="2217"/>
                  </a:lnTo>
                  <a:lnTo>
                    <a:pt x="15490" y="1949"/>
                  </a:lnTo>
                  <a:lnTo>
                    <a:pt x="15125" y="1706"/>
                  </a:lnTo>
                  <a:lnTo>
                    <a:pt x="14759" y="1462"/>
                  </a:lnTo>
                  <a:lnTo>
                    <a:pt x="14394" y="1243"/>
                  </a:lnTo>
                  <a:lnTo>
                    <a:pt x="14004" y="1024"/>
                  </a:lnTo>
                  <a:lnTo>
                    <a:pt x="13615" y="853"/>
                  </a:lnTo>
                  <a:lnTo>
                    <a:pt x="13225" y="683"/>
                  </a:lnTo>
                  <a:lnTo>
                    <a:pt x="12811" y="512"/>
                  </a:lnTo>
                  <a:lnTo>
                    <a:pt x="12397" y="390"/>
                  </a:lnTo>
                  <a:lnTo>
                    <a:pt x="11983" y="269"/>
                  </a:lnTo>
                  <a:lnTo>
                    <a:pt x="11545" y="171"/>
                  </a:lnTo>
                  <a:lnTo>
                    <a:pt x="11131" y="98"/>
                  </a:lnTo>
                  <a:lnTo>
                    <a:pt x="10692" y="49"/>
                  </a:lnTo>
                  <a:lnTo>
                    <a:pt x="10254" y="1"/>
                  </a:lnTo>
                  <a:lnTo>
                    <a:pt x="9036" y="1"/>
                  </a:lnTo>
                  <a:lnTo>
                    <a:pt x="9036" y="1"/>
                  </a:lnTo>
                  <a:lnTo>
                    <a:pt x="8598" y="49"/>
                  </a:lnTo>
                  <a:lnTo>
                    <a:pt x="8159" y="98"/>
                  </a:lnTo>
                  <a:lnTo>
                    <a:pt x="7745" y="171"/>
                  </a:lnTo>
                  <a:lnTo>
                    <a:pt x="7307" y="269"/>
                  </a:lnTo>
                  <a:lnTo>
                    <a:pt x="6893" y="390"/>
                  </a:lnTo>
                  <a:lnTo>
                    <a:pt x="6479" y="512"/>
                  </a:lnTo>
                  <a:lnTo>
                    <a:pt x="6065" y="683"/>
                  </a:lnTo>
                  <a:lnTo>
                    <a:pt x="5675" y="853"/>
                  </a:lnTo>
                  <a:lnTo>
                    <a:pt x="5285" y="1024"/>
                  </a:lnTo>
                  <a:lnTo>
                    <a:pt x="4896" y="1243"/>
                  </a:lnTo>
                  <a:lnTo>
                    <a:pt x="4530" y="1462"/>
                  </a:lnTo>
                  <a:lnTo>
                    <a:pt x="4165" y="1706"/>
                  </a:lnTo>
                  <a:lnTo>
                    <a:pt x="3800" y="1949"/>
                  </a:lnTo>
                  <a:lnTo>
                    <a:pt x="3459" y="2217"/>
                  </a:lnTo>
                  <a:lnTo>
                    <a:pt x="3142" y="2509"/>
                  </a:lnTo>
                  <a:lnTo>
                    <a:pt x="2826" y="2826"/>
                  </a:lnTo>
                  <a:lnTo>
                    <a:pt x="2826" y="2826"/>
                  </a:lnTo>
                  <a:lnTo>
                    <a:pt x="2509" y="3143"/>
                  </a:lnTo>
                  <a:lnTo>
                    <a:pt x="2217" y="3483"/>
                  </a:lnTo>
                  <a:lnTo>
                    <a:pt x="1924" y="3824"/>
                  </a:lnTo>
                  <a:lnTo>
                    <a:pt x="1681" y="4190"/>
                  </a:lnTo>
                  <a:lnTo>
                    <a:pt x="1437" y="4555"/>
                  </a:lnTo>
                  <a:lnTo>
                    <a:pt x="1218" y="4945"/>
                  </a:lnTo>
                  <a:lnTo>
                    <a:pt x="999" y="5334"/>
                  </a:lnTo>
                  <a:lnTo>
                    <a:pt x="804" y="5724"/>
                  </a:lnTo>
                  <a:lnTo>
                    <a:pt x="658" y="6114"/>
                  </a:lnTo>
                  <a:lnTo>
                    <a:pt x="487" y="6528"/>
                  </a:lnTo>
                  <a:lnTo>
                    <a:pt x="366" y="6942"/>
                  </a:lnTo>
                  <a:lnTo>
                    <a:pt x="244" y="7380"/>
                  </a:lnTo>
                  <a:lnTo>
                    <a:pt x="171" y="7819"/>
                  </a:lnTo>
                  <a:lnTo>
                    <a:pt x="98" y="8233"/>
                  </a:lnTo>
                  <a:lnTo>
                    <a:pt x="25" y="8695"/>
                  </a:lnTo>
                  <a:lnTo>
                    <a:pt x="0" y="9134"/>
                  </a:lnTo>
                  <a:lnTo>
                    <a:pt x="0" y="9134"/>
                  </a:lnTo>
                  <a:lnTo>
                    <a:pt x="195" y="8866"/>
                  </a:lnTo>
                  <a:lnTo>
                    <a:pt x="463" y="8598"/>
                  </a:lnTo>
                  <a:lnTo>
                    <a:pt x="755" y="8379"/>
                  </a:lnTo>
                  <a:lnTo>
                    <a:pt x="1072" y="8208"/>
                  </a:lnTo>
                  <a:lnTo>
                    <a:pt x="1437" y="8062"/>
                  </a:lnTo>
                  <a:lnTo>
                    <a:pt x="1803" y="7940"/>
                  </a:lnTo>
                  <a:lnTo>
                    <a:pt x="2217" y="7867"/>
                  </a:lnTo>
                  <a:lnTo>
                    <a:pt x="2631" y="7843"/>
                  </a:lnTo>
                  <a:lnTo>
                    <a:pt x="2631" y="7843"/>
                  </a:lnTo>
                  <a:lnTo>
                    <a:pt x="2947" y="7867"/>
                  </a:lnTo>
                  <a:lnTo>
                    <a:pt x="3288" y="7940"/>
                  </a:lnTo>
                  <a:lnTo>
                    <a:pt x="3605" y="8038"/>
                  </a:lnTo>
                  <a:lnTo>
                    <a:pt x="3922" y="8184"/>
                  </a:lnTo>
                  <a:lnTo>
                    <a:pt x="4238" y="8330"/>
                  </a:lnTo>
                  <a:lnTo>
                    <a:pt x="4506" y="8476"/>
                  </a:lnTo>
                  <a:lnTo>
                    <a:pt x="4774" y="8647"/>
                  </a:lnTo>
                  <a:lnTo>
                    <a:pt x="4993" y="8817"/>
                  </a:lnTo>
                  <a:lnTo>
                    <a:pt x="4993" y="881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55"/>
            <p:cNvSpPr/>
            <p:nvPr/>
          </p:nvSpPr>
          <p:spPr>
            <a:xfrm>
              <a:off x="6847025" y="948050"/>
              <a:ext cx="25" cy="23775"/>
            </a:xfrm>
            <a:custGeom>
              <a:avLst/>
              <a:gdLst/>
              <a:ahLst/>
              <a:cxnLst/>
              <a:rect l="l" t="t" r="r" b="b"/>
              <a:pathLst>
                <a:path w="1" h="951" fill="none" extrusionOk="0">
                  <a:moveTo>
                    <a:pt x="1" y="95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55"/>
            <p:cNvSpPr/>
            <p:nvPr/>
          </p:nvSpPr>
          <p:spPr>
            <a:xfrm>
              <a:off x="6847025" y="1001025"/>
              <a:ext cx="25" cy="183900"/>
            </a:xfrm>
            <a:custGeom>
              <a:avLst/>
              <a:gdLst/>
              <a:ahLst/>
              <a:cxnLst/>
              <a:rect l="l" t="t" r="r" b="b"/>
              <a:pathLst>
                <a:path w="1" h="7356" fill="none" extrusionOk="0">
                  <a:moveTo>
                    <a:pt x="1" y="1"/>
                  </a:moveTo>
                  <a:lnTo>
                    <a:pt x="1" y="735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55"/>
            <p:cNvSpPr/>
            <p:nvPr/>
          </p:nvSpPr>
          <p:spPr>
            <a:xfrm>
              <a:off x="6872000" y="994325"/>
              <a:ext cx="85275" cy="190600"/>
            </a:xfrm>
            <a:custGeom>
              <a:avLst/>
              <a:gdLst/>
              <a:ahLst/>
              <a:cxnLst/>
              <a:rect l="l" t="t" r="r" b="b"/>
              <a:pathLst>
                <a:path w="3411" h="7624" fill="none" extrusionOk="0">
                  <a:moveTo>
                    <a:pt x="3410" y="7624"/>
                  </a:moveTo>
                  <a:lnTo>
                    <a:pt x="3410" y="7624"/>
                  </a:lnTo>
                  <a:lnTo>
                    <a:pt x="3337" y="7112"/>
                  </a:lnTo>
                  <a:lnTo>
                    <a:pt x="3215" y="6406"/>
                  </a:lnTo>
                  <a:lnTo>
                    <a:pt x="3142" y="5968"/>
                  </a:lnTo>
                  <a:lnTo>
                    <a:pt x="3020" y="5505"/>
                  </a:lnTo>
                  <a:lnTo>
                    <a:pt x="2874" y="4994"/>
                  </a:lnTo>
                  <a:lnTo>
                    <a:pt x="2704" y="4482"/>
                  </a:lnTo>
                  <a:lnTo>
                    <a:pt x="2509" y="3922"/>
                  </a:lnTo>
                  <a:lnTo>
                    <a:pt x="2265" y="3362"/>
                  </a:lnTo>
                  <a:lnTo>
                    <a:pt x="1998" y="2802"/>
                  </a:lnTo>
                  <a:lnTo>
                    <a:pt x="1681" y="2217"/>
                  </a:lnTo>
                  <a:lnTo>
                    <a:pt x="1340" y="1633"/>
                  </a:lnTo>
                  <a:lnTo>
                    <a:pt x="950" y="1072"/>
                  </a:lnTo>
                  <a:lnTo>
                    <a:pt x="488" y="512"/>
                  </a:ln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55"/>
            <p:cNvSpPr/>
            <p:nvPr/>
          </p:nvSpPr>
          <p:spPr>
            <a:xfrm>
              <a:off x="6736825" y="994325"/>
              <a:ext cx="85275" cy="190600"/>
            </a:xfrm>
            <a:custGeom>
              <a:avLst/>
              <a:gdLst/>
              <a:ahLst/>
              <a:cxnLst/>
              <a:rect l="l" t="t" r="r" b="b"/>
              <a:pathLst>
                <a:path w="3411" h="7624" fill="none" extrusionOk="0">
                  <a:moveTo>
                    <a:pt x="3410" y="1"/>
                  </a:moveTo>
                  <a:lnTo>
                    <a:pt x="3410" y="1"/>
                  </a:lnTo>
                  <a:lnTo>
                    <a:pt x="2923" y="512"/>
                  </a:lnTo>
                  <a:lnTo>
                    <a:pt x="2461" y="1072"/>
                  </a:lnTo>
                  <a:lnTo>
                    <a:pt x="2071" y="1633"/>
                  </a:lnTo>
                  <a:lnTo>
                    <a:pt x="1706" y="2217"/>
                  </a:lnTo>
                  <a:lnTo>
                    <a:pt x="1413" y="2802"/>
                  </a:lnTo>
                  <a:lnTo>
                    <a:pt x="1121" y="3362"/>
                  </a:lnTo>
                  <a:lnTo>
                    <a:pt x="902" y="3922"/>
                  </a:lnTo>
                  <a:lnTo>
                    <a:pt x="707" y="4482"/>
                  </a:lnTo>
                  <a:lnTo>
                    <a:pt x="536" y="4994"/>
                  </a:lnTo>
                  <a:lnTo>
                    <a:pt x="390" y="5505"/>
                  </a:lnTo>
                  <a:lnTo>
                    <a:pt x="269" y="5968"/>
                  </a:lnTo>
                  <a:lnTo>
                    <a:pt x="171" y="6406"/>
                  </a:lnTo>
                  <a:lnTo>
                    <a:pt x="49" y="7112"/>
                  </a:lnTo>
                  <a:lnTo>
                    <a:pt x="1" y="762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15" name="Google Shape;1315;p55"/>
          <p:cNvGrpSpPr/>
          <p:nvPr/>
        </p:nvGrpSpPr>
        <p:grpSpPr>
          <a:xfrm>
            <a:off x="5269063" y="2119384"/>
            <a:ext cx="195590" cy="310094"/>
            <a:chOff x="6718575" y="2318625"/>
            <a:chExt cx="256950" cy="407375"/>
          </a:xfrm>
        </p:grpSpPr>
        <p:sp>
          <p:nvSpPr>
            <p:cNvPr id="1316" name="Google Shape;1316;p55"/>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55"/>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55"/>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55"/>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55"/>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55"/>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55"/>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55"/>
            <p:cNvSpPr/>
            <p:nvPr/>
          </p:nvSpPr>
          <p:spPr>
            <a:xfrm>
              <a:off x="6795900" y="2628550"/>
              <a:ext cx="102300" cy="25"/>
            </a:xfrm>
            <a:custGeom>
              <a:avLst/>
              <a:gdLst/>
              <a:ahLst/>
              <a:cxnLst/>
              <a:rect l="l" t="t" r="r" b="b"/>
              <a:pathLst>
                <a:path w="4092" h="1" fill="none" extrusionOk="0">
                  <a:moveTo>
                    <a:pt x="0" y="1"/>
                  </a:moveTo>
                  <a:lnTo>
                    <a:pt x="409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4" name="Google Shape;1324;p55"/>
          <p:cNvGrpSpPr/>
          <p:nvPr/>
        </p:nvGrpSpPr>
        <p:grpSpPr>
          <a:xfrm>
            <a:off x="2643932" y="2687144"/>
            <a:ext cx="329086" cy="200253"/>
            <a:chOff x="3269900" y="3064500"/>
            <a:chExt cx="432325" cy="263075"/>
          </a:xfrm>
        </p:grpSpPr>
        <p:sp>
          <p:nvSpPr>
            <p:cNvPr id="1325" name="Google Shape;1325;p55"/>
            <p:cNvSpPr/>
            <p:nvPr/>
          </p:nvSpPr>
          <p:spPr>
            <a:xfrm>
              <a:off x="3269900" y="3064500"/>
              <a:ext cx="432325" cy="263075"/>
            </a:xfrm>
            <a:custGeom>
              <a:avLst/>
              <a:gdLst/>
              <a:ahLst/>
              <a:cxnLst/>
              <a:rect l="l" t="t" r="r" b="b"/>
              <a:pathLst>
                <a:path w="17293" h="10523" fill="none" extrusionOk="0">
                  <a:moveTo>
                    <a:pt x="14711" y="7916"/>
                  </a:moveTo>
                  <a:lnTo>
                    <a:pt x="14711" y="7916"/>
                  </a:lnTo>
                  <a:lnTo>
                    <a:pt x="14151" y="8379"/>
                  </a:lnTo>
                  <a:lnTo>
                    <a:pt x="13493" y="8842"/>
                  </a:lnTo>
                  <a:lnTo>
                    <a:pt x="12811" y="9280"/>
                  </a:lnTo>
                  <a:lnTo>
                    <a:pt x="12446" y="9475"/>
                  </a:lnTo>
                  <a:lnTo>
                    <a:pt x="12056" y="9670"/>
                  </a:lnTo>
                  <a:lnTo>
                    <a:pt x="11667" y="9840"/>
                  </a:lnTo>
                  <a:lnTo>
                    <a:pt x="11253" y="10011"/>
                  </a:lnTo>
                  <a:lnTo>
                    <a:pt x="10839" y="10157"/>
                  </a:lnTo>
                  <a:lnTo>
                    <a:pt x="10425" y="10278"/>
                  </a:lnTo>
                  <a:lnTo>
                    <a:pt x="9986" y="10376"/>
                  </a:lnTo>
                  <a:lnTo>
                    <a:pt x="9548" y="10449"/>
                  </a:lnTo>
                  <a:lnTo>
                    <a:pt x="9109" y="10498"/>
                  </a:lnTo>
                  <a:lnTo>
                    <a:pt x="8647" y="10522"/>
                  </a:lnTo>
                  <a:lnTo>
                    <a:pt x="8647" y="10522"/>
                  </a:lnTo>
                  <a:lnTo>
                    <a:pt x="8233" y="10522"/>
                  </a:lnTo>
                  <a:lnTo>
                    <a:pt x="7843" y="10473"/>
                  </a:lnTo>
                  <a:lnTo>
                    <a:pt x="7453" y="10425"/>
                  </a:lnTo>
                  <a:lnTo>
                    <a:pt x="7064" y="10327"/>
                  </a:lnTo>
                  <a:lnTo>
                    <a:pt x="6674" y="10230"/>
                  </a:lnTo>
                  <a:lnTo>
                    <a:pt x="6284" y="10108"/>
                  </a:lnTo>
                  <a:lnTo>
                    <a:pt x="5919" y="9986"/>
                  </a:lnTo>
                  <a:lnTo>
                    <a:pt x="5554" y="9840"/>
                  </a:lnTo>
                  <a:lnTo>
                    <a:pt x="5213" y="9670"/>
                  </a:lnTo>
                  <a:lnTo>
                    <a:pt x="4847" y="9499"/>
                  </a:lnTo>
                  <a:lnTo>
                    <a:pt x="4190" y="9109"/>
                  </a:lnTo>
                  <a:lnTo>
                    <a:pt x="3557" y="8695"/>
                  </a:lnTo>
                  <a:lnTo>
                    <a:pt x="2972" y="8233"/>
                  </a:lnTo>
                  <a:lnTo>
                    <a:pt x="2412" y="7794"/>
                  </a:lnTo>
                  <a:lnTo>
                    <a:pt x="1900" y="7332"/>
                  </a:lnTo>
                  <a:lnTo>
                    <a:pt x="1438" y="6893"/>
                  </a:lnTo>
                  <a:lnTo>
                    <a:pt x="1048" y="6479"/>
                  </a:lnTo>
                  <a:lnTo>
                    <a:pt x="390" y="5748"/>
                  </a:lnTo>
                  <a:lnTo>
                    <a:pt x="1" y="5261"/>
                  </a:lnTo>
                  <a:lnTo>
                    <a:pt x="1" y="5261"/>
                  </a:lnTo>
                  <a:lnTo>
                    <a:pt x="390" y="4774"/>
                  </a:lnTo>
                  <a:lnTo>
                    <a:pt x="1048" y="4044"/>
                  </a:lnTo>
                  <a:lnTo>
                    <a:pt x="1438" y="3630"/>
                  </a:lnTo>
                  <a:lnTo>
                    <a:pt x="1900" y="3191"/>
                  </a:lnTo>
                  <a:lnTo>
                    <a:pt x="2412" y="2728"/>
                  </a:lnTo>
                  <a:lnTo>
                    <a:pt x="2972" y="2290"/>
                  </a:lnTo>
                  <a:lnTo>
                    <a:pt x="3557" y="1852"/>
                  </a:lnTo>
                  <a:lnTo>
                    <a:pt x="4190" y="1413"/>
                  </a:lnTo>
                  <a:lnTo>
                    <a:pt x="4847" y="1024"/>
                  </a:lnTo>
                  <a:lnTo>
                    <a:pt x="5213" y="853"/>
                  </a:lnTo>
                  <a:lnTo>
                    <a:pt x="5554" y="683"/>
                  </a:lnTo>
                  <a:lnTo>
                    <a:pt x="5919" y="536"/>
                  </a:lnTo>
                  <a:lnTo>
                    <a:pt x="6284" y="415"/>
                  </a:lnTo>
                  <a:lnTo>
                    <a:pt x="6674" y="293"/>
                  </a:lnTo>
                  <a:lnTo>
                    <a:pt x="7064" y="196"/>
                  </a:lnTo>
                  <a:lnTo>
                    <a:pt x="7453" y="98"/>
                  </a:lnTo>
                  <a:lnTo>
                    <a:pt x="7843" y="49"/>
                  </a:lnTo>
                  <a:lnTo>
                    <a:pt x="8233" y="1"/>
                  </a:lnTo>
                  <a:lnTo>
                    <a:pt x="8647" y="1"/>
                  </a:lnTo>
                  <a:lnTo>
                    <a:pt x="8647" y="1"/>
                  </a:lnTo>
                  <a:lnTo>
                    <a:pt x="9109" y="25"/>
                  </a:lnTo>
                  <a:lnTo>
                    <a:pt x="9548" y="74"/>
                  </a:lnTo>
                  <a:lnTo>
                    <a:pt x="9986" y="147"/>
                  </a:lnTo>
                  <a:lnTo>
                    <a:pt x="10425" y="244"/>
                  </a:lnTo>
                  <a:lnTo>
                    <a:pt x="10839" y="366"/>
                  </a:lnTo>
                  <a:lnTo>
                    <a:pt x="11253" y="512"/>
                  </a:lnTo>
                  <a:lnTo>
                    <a:pt x="11667" y="683"/>
                  </a:lnTo>
                  <a:lnTo>
                    <a:pt x="12056" y="853"/>
                  </a:lnTo>
                  <a:lnTo>
                    <a:pt x="12446" y="1048"/>
                  </a:lnTo>
                  <a:lnTo>
                    <a:pt x="12811" y="1243"/>
                  </a:lnTo>
                  <a:lnTo>
                    <a:pt x="13493" y="1681"/>
                  </a:lnTo>
                  <a:lnTo>
                    <a:pt x="14151" y="2144"/>
                  </a:lnTo>
                  <a:lnTo>
                    <a:pt x="14711" y="2607"/>
                  </a:lnTo>
                  <a:lnTo>
                    <a:pt x="14711" y="2607"/>
                  </a:lnTo>
                  <a:lnTo>
                    <a:pt x="15198" y="3021"/>
                  </a:lnTo>
                  <a:lnTo>
                    <a:pt x="15637" y="3435"/>
                  </a:lnTo>
                  <a:lnTo>
                    <a:pt x="16026" y="3824"/>
                  </a:lnTo>
                  <a:lnTo>
                    <a:pt x="16367" y="4190"/>
                  </a:lnTo>
                  <a:lnTo>
                    <a:pt x="16927" y="4823"/>
                  </a:lnTo>
                  <a:lnTo>
                    <a:pt x="17293" y="5261"/>
                  </a:lnTo>
                  <a:lnTo>
                    <a:pt x="17293" y="5261"/>
                  </a:lnTo>
                  <a:lnTo>
                    <a:pt x="16927" y="5700"/>
                  </a:lnTo>
                  <a:lnTo>
                    <a:pt x="16367" y="6333"/>
                  </a:lnTo>
                  <a:lnTo>
                    <a:pt x="16026" y="6698"/>
                  </a:lnTo>
                  <a:lnTo>
                    <a:pt x="15637" y="7088"/>
                  </a:lnTo>
                  <a:lnTo>
                    <a:pt x="15198" y="7502"/>
                  </a:lnTo>
                  <a:lnTo>
                    <a:pt x="14711" y="7916"/>
                  </a:lnTo>
                  <a:lnTo>
                    <a:pt x="14711" y="791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55"/>
            <p:cNvSpPr/>
            <p:nvPr/>
          </p:nvSpPr>
          <p:spPr>
            <a:xfrm>
              <a:off x="3445875" y="3155825"/>
              <a:ext cx="80400" cy="80400"/>
            </a:xfrm>
            <a:custGeom>
              <a:avLst/>
              <a:gdLst/>
              <a:ahLst/>
              <a:cxnLst/>
              <a:rect l="l" t="t" r="r" b="b"/>
              <a:pathLst>
                <a:path w="3216" h="3216" fill="none" extrusionOk="0">
                  <a:moveTo>
                    <a:pt x="0" y="1608"/>
                  </a:moveTo>
                  <a:lnTo>
                    <a:pt x="0" y="1608"/>
                  </a:lnTo>
                  <a:lnTo>
                    <a:pt x="25" y="1438"/>
                  </a:lnTo>
                  <a:lnTo>
                    <a:pt x="49" y="1292"/>
                  </a:lnTo>
                  <a:lnTo>
                    <a:pt x="73" y="1121"/>
                  </a:lnTo>
                  <a:lnTo>
                    <a:pt x="146" y="975"/>
                  </a:lnTo>
                  <a:lnTo>
                    <a:pt x="195" y="853"/>
                  </a:lnTo>
                  <a:lnTo>
                    <a:pt x="293" y="707"/>
                  </a:lnTo>
                  <a:lnTo>
                    <a:pt x="366" y="585"/>
                  </a:lnTo>
                  <a:lnTo>
                    <a:pt x="487" y="488"/>
                  </a:lnTo>
                  <a:lnTo>
                    <a:pt x="585" y="366"/>
                  </a:lnTo>
                  <a:lnTo>
                    <a:pt x="707" y="293"/>
                  </a:lnTo>
                  <a:lnTo>
                    <a:pt x="853" y="196"/>
                  </a:lnTo>
                  <a:lnTo>
                    <a:pt x="974" y="147"/>
                  </a:lnTo>
                  <a:lnTo>
                    <a:pt x="1121" y="74"/>
                  </a:lnTo>
                  <a:lnTo>
                    <a:pt x="1291" y="50"/>
                  </a:lnTo>
                  <a:lnTo>
                    <a:pt x="1437" y="25"/>
                  </a:lnTo>
                  <a:lnTo>
                    <a:pt x="1608" y="1"/>
                  </a:lnTo>
                  <a:lnTo>
                    <a:pt x="1608" y="1"/>
                  </a:lnTo>
                  <a:lnTo>
                    <a:pt x="1778" y="25"/>
                  </a:lnTo>
                  <a:lnTo>
                    <a:pt x="1924" y="50"/>
                  </a:lnTo>
                  <a:lnTo>
                    <a:pt x="2095" y="74"/>
                  </a:lnTo>
                  <a:lnTo>
                    <a:pt x="2241" y="147"/>
                  </a:lnTo>
                  <a:lnTo>
                    <a:pt x="2363" y="196"/>
                  </a:lnTo>
                  <a:lnTo>
                    <a:pt x="2509" y="293"/>
                  </a:lnTo>
                  <a:lnTo>
                    <a:pt x="2631" y="366"/>
                  </a:lnTo>
                  <a:lnTo>
                    <a:pt x="2728" y="488"/>
                  </a:lnTo>
                  <a:lnTo>
                    <a:pt x="2850" y="585"/>
                  </a:lnTo>
                  <a:lnTo>
                    <a:pt x="2923" y="707"/>
                  </a:lnTo>
                  <a:lnTo>
                    <a:pt x="3020" y="853"/>
                  </a:lnTo>
                  <a:lnTo>
                    <a:pt x="3069" y="975"/>
                  </a:lnTo>
                  <a:lnTo>
                    <a:pt x="3142" y="1121"/>
                  </a:lnTo>
                  <a:lnTo>
                    <a:pt x="3166" y="1292"/>
                  </a:lnTo>
                  <a:lnTo>
                    <a:pt x="3191" y="1438"/>
                  </a:lnTo>
                  <a:lnTo>
                    <a:pt x="3215" y="1608"/>
                  </a:lnTo>
                  <a:lnTo>
                    <a:pt x="3215" y="1608"/>
                  </a:lnTo>
                  <a:lnTo>
                    <a:pt x="3191" y="1779"/>
                  </a:lnTo>
                  <a:lnTo>
                    <a:pt x="3166" y="1925"/>
                  </a:lnTo>
                  <a:lnTo>
                    <a:pt x="3142" y="2095"/>
                  </a:lnTo>
                  <a:lnTo>
                    <a:pt x="3069" y="2242"/>
                  </a:lnTo>
                  <a:lnTo>
                    <a:pt x="3020" y="2363"/>
                  </a:lnTo>
                  <a:lnTo>
                    <a:pt x="2923" y="2509"/>
                  </a:lnTo>
                  <a:lnTo>
                    <a:pt x="2850" y="2631"/>
                  </a:lnTo>
                  <a:lnTo>
                    <a:pt x="2728" y="2729"/>
                  </a:lnTo>
                  <a:lnTo>
                    <a:pt x="2631" y="2850"/>
                  </a:lnTo>
                  <a:lnTo>
                    <a:pt x="2509" y="2924"/>
                  </a:lnTo>
                  <a:lnTo>
                    <a:pt x="2363" y="3021"/>
                  </a:lnTo>
                  <a:lnTo>
                    <a:pt x="2241" y="3070"/>
                  </a:lnTo>
                  <a:lnTo>
                    <a:pt x="2095" y="3143"/>
                  </a:lnTo>
                  <a:lnTo>
                    <a:pt x="1924" y="3167"/>
                  </a:lnTo>
                  <a:lnTo>
                    <a:pt x="1778" y="3191"/>
                  </a:lnTo>
                  <a:lnTo>
                    <a:pt x="1608" y="3216"/>
                  </a:lnTo>
                  <a:lnTo>
                    <a:pt x="1608" y="3216"/>
                  </a:lnTo>
                  <a:lnTo>
                    <a:pt x="1437" y="3191"/>
                  </a:lnTo>
                  <a:lnTo>
                    <a:pt x="1291" y="3167"/>
                  </a:lnTo>
                  <a:lnTo>
                    <a:pt x="1121" y="3143"/>
                  </a:lnTo>
                  <a:lnTo>
                    <a:pt x="974" y="3070"/>
                  </a:lnTo>
                  <a:lnTo>
                    <a:pt x="853" y="3021"/>
                  </a:lnTo>
                  <a:lnTo>
                    <a:pt x="707" y="2924"/>
                  </a:lnTo>
                  <a:lnTo>
                    <a:pt x="585" y="2850"/>
                  </a:lnTo>
                  <a:lnTo>
                    <a:pt x="487" y="2729"/>
                  </a:lnTo>
                  <a:lnTo>
                    <a:pt x="366" y="2631"/>
                  </a:lnTo>
                  <a:lnTo>
                    <a:pt x="293" y="2509"/>
                  </a:lnTo>
                  <a:lnTo>
                    <a:pt x="195" y="2363"/>
                  </a:lnTo>
                  <a:lnTo>
                    <a:pt x="146" y="2242"/>
                  </a:lnTo>
                  <a:lnTo>
                    <a:pt x="73" y="2095"/>
                  </a:lnTo>
                  <a:lnTo>
                    <a:pt x="49" y="1925"/>
                  </a:lnTo>
                  <a:lnTo>
                    <a:pt x="25" y="1779"/>
                  </a:lnTo>
                  <a:lnTo>
                    <a:pt x="0" y="1608"/>
                  </a:lnTo>
                  <a:lnTo>
                    <a:pt x="0" y="160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55"/>
            <p:cNvSpPr/>
            <p:nvPr/>
          </p:nvSpPr>
          <p:spPr>
            <a:xfrm>
              <a:off x="3381925" y="3091900"/>
              <a:ext cx="208275" cy="208275"/>
            </a:xfrm>
            <a:custGeom>
              <a:avLst/>
              <a:gdLst/>
              <a:ahLst/>
              <a:cxnLst/>
              <a:rect l="l" t="t" r="r" b="b"/>
              <a:pathLst>
                <a:path w="8331" h="8331" fill="none" extrusionOk="0">
                  <a:moveTo>
                    <a:pt x="1" y="4165"/>
                  </a:moveTo>
                  <a:lnTo>
                    <a:pt x="1" y="4165"/>
                  </a:lnTo>
                  <a:lnTo>
                    <a:pt x="25" y="3751"/>
                  </a:lnTo>
                  <a:lnTo>
                    <a:pt x="74" y="3337"/>
                  </a:lnTo>
                  <a:lnTo>
                    <a:pt x="196" y="2923"/>
                  </a:lnTo>
                  <a:lnTo>
                    <a:pt x="318" y="2534"/>
                  </a:lnTo>
                  <a:lnTo>
                    <a:pt x="512" y="2168"/>
                  </a:lnTo>
                  <a:lnTo>
                    <a:pt x="707" y="1827"/>
                  </a:lnTo>
                  <a:lnTo>
                    <a:pt x="951" y="1511"/>
                  </a:lnTo>
                  <a:lnTo>
                    <a:pt x="1219" y="1218"/>
                  </a:lnTo>
                  <a:lnTo>
                    <a:pt x="1511" y="951"/>
                  </a:lnTo>
                  <a:lnTo>
                    <a:pt x="1828" y="707"/>
                  </a:lnTo>
                  <a:lnTo>
                    <a:pt x="2169" y="512"/>
                  </a:lnTo>
                  <a:lnTo>
                    <a:pt x="2534" y="317"/>
                  </a:lnTo>
                  <a:lnTo>
                    <a:pt x="2924" y="195"/>
                  </a:lnTo>
                  <a:lnTo>
                    <a:pt x="3313" y="74"/>
                  </a:lnTo>
                  <a:lnTo>
                    <a:pt x="3727" y="25"/>
                  </a:lnTo>
                  <a:lnTo>
                    <a:pt x="4166" y="1"/>
                  </a:lnTo>
                  <a:lnTo>
                    <a:pt x="4166" y="1"/>
                  </a:lnTo>
                  <a:lnTo>
                    <a:pt x="4580" y="25"/>
                  </a:lnTo>
                  <a:lnTo>
                    <a:pt x="4994" y="74"/>
                  </a:lnTo>
                  <a:lnTo>
                    <a:pt x="5408" y="195"/>
                  </a:lnTo>
                  <a:lnTo>
                    <a:pt x="5797" y="317"/>
                  </a:lnTo>
                  <a:lnTo>
                    <a:pt x="6163" y="512"/>
                  </a:lnTo>
                  <a:lnTo>
                    <a:pt x="6504" y="707"/>
                  </a:lnTo>
                  <a:lnTo>
                    <a:pt x="6820" y="951"/>
                  </a:lnTo>
                  <a:lnTo>
                    <a:pt x="7113" y="1218"/>
                  </a:lnTo>
                  <a:lnTo>
                    <a:pt x="7381" y="1511"/>
                  </a:lnTo>
                  <a:lnTo>
                    <a:pt x="7624" y="1827"/>
                  </a:lnTo>
                  <a:lnTo>
                    <a:pt x="7819" y="2168"/>
                  </a:lnTo>
                  <a:lnTo>
                    <a:pt x="8014" y="2534"/>
                  </a:lnTo>
                  <a:lnTo>
                    <a:pt x="8136" y="2923"/>
                  </a:lnTo>
                  <a:lnTo>
                    <a:pt x="8257" y="3337"/>
                  </a:lnTo>
                  <a:lnTo>
                    <a:pt x="8306" y="3751"/>
                  </a:lnTo>
                  <a:lnTo>
                    <a:pt x="8330" y="4165"/>
                  </a:lnTo>
                  <a:lnTo>
                    <a:pt x="8330" y="4165"/>
                  </a:lnTo>
                  <a:lnTo>
                    <a:pt x="8306" y="4579"/>
                  </a:lnTo>
                  <a:lnTo>
                    <a:pt x="8257" y="4993"/>
                  </a:lnTo>
                  <a:lnTo>
                    <a:pt x="8136" y="5407"/>
                  </a:lnTo>
                  <a:lnTo>
                    <a:pt x="8014" y="5797"/>
                  </a:lnTo>
                  <a:lnTo>
                    <a:pt x="7819" y="6162"/>
                  </a:lnTo>
                  <a:lnTo>
                    <a:pt x="7624" y="6503"/>
                  </a:lnTo>
                  <a:lnTo>
                    <a:pt x="7381" y="6820"/>
                  </a:lnTo>
                  <a:lnTo>
                    <a:pt x="7113" y="7112"/>
                  </a:lnTo>
                  <a:lnTo>
                    <a:pt x="6820" y="7380"/>
                  </a:lnTo>
                  <a:lnTo>
                    <a:pt x="6504" y="7624"/>
                  </a:lnTo>
                  <a:lnTo>
                    <a:pt x="6163" y="7819"/>
                  </a:lnTo>
                  <a:lnTo>
                    <a:pt x="5797" y="8013"/>
                  </a:lnTo>
                  <a:lnTo>
                    <a:pt x="5408" y="8135"/>
                  </a:lnTo>
                  <a:lnTo>
                    <a:pt x="4994" y="8257"/>
                  </a:lnTo>
                  <a:lnTo>
                    <a:pt x="4580" y="8306"/>
                  </a:lnTo>
                  <a:lnTo>
                    <a:pt x="4166" y="8330"/>
                  </a:lnTo>
                  <a:lnTo>
                    <a:pt x="4166" y="8330"/>
                  </a:lnTo>
                  <a:lnTo>
                    <a:pt x="3727" y="8306"/>
                  </a:lnTo>
                  <a:lnTo>
                    <a:pt x="3313" y="8257"/>
                  </a:lnTo>
                  <a:lnTo>
                    <a:pt x="2924" y="8135"/>
                  </a:lnTo>
                  <a:lnTo>
                    <a:pt x="2534" y="8013"/>
                  </a:lnTo>
                  <a:lnTo>
                    <a:pt x="2169" y="7819"/>
                  </a:lnTo>
                  <a:lnTo>
                    <a:pt x="1828" y="7624"/>
                  </a:lnTo>
                  <a:lnTo>
                    <a:pt x="1511" y="7380"/>
                  </a:lnTo>
                  <a:lnTo>
                    <a:pt x="1219" y="7112"/>
                  </a:lnTo>
                  <a:lnTo>
                    <a:pt x="951" y="6820"/>
                  </a:lnTo>
                  <a:lnTo>
                    <a:pt x="707" y="6503"/>
                  </a:lnTo>
                  <a:lnTo>
                    <a:pt x="512" y="6162"/>
                  </a:lnTo>
                  <a:lnTo>
                    <a:pt x="318" y="5797"/>
                  </a:lnTo>
                  <a:lnTo>
                    <a:pt x="196" y="5407"/>
                  </a:lnTo>
                  <a:lnTo>
                    <a:pt x="74" y="4993"/>
                  </a:lnTo>
                  <a:lnTo>
                    <a:pt x="25" y="4579"/>
                  </a:lnTo>
                  <a:lnTo>
                    <a:pt x="1" y="4165"/>
                  </a:lnTo>
                  <a:lnTo>
                    <a:pt x="1" y="416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28" name="Google Shape;1328;p55"/>
          <p:cNvGrpSpPr/>
          <p:nvPr/>
        </p:nvGrpSpPr>
        <p:grpSpPr>
          <a:xfrm>
            <a:off x="5246798" y="2625962"/>
            <a:ext cx="240102" cy="337440"/>
            <a:chOff x="6689325" y="2984125"/>
            <a:chExt cx="315425" cy="443300"/>
          </a:xfrm>
        </p:grpSpPr>
        <p:sp>
          <p:nvSpPr>
            <p:cNvPr id="1329" name="Google Shape;1329;p55"/>
            <p:cNvSpPr/>
            <p:nvPr/>
          </p:nvSpPr>
          <p:spPr>
            <a:xfrm>
              <a:off x="6689325" y="2984125"/>
              <a:ext cx="315425" cy="77975"/>
            </a:xfrm>
            <a:custGeom>
              <a:avLst/>
              <a:gdLst/>
              <a:ahLst/>
              <a:cxnLst/>
              <a:rect l="l" t="t" r="r" b="b"/>
              <a:pathLst>
                <a:path w="12617" h="3119" fill="none" extrusionOk="0">
                  <a:moveTo>
                    <a:pt x="12130" y="1413"/>
                  </a:moveTo>
                  <a:lnTo>
                    <a:pt x="8647" y="1413"/>
                  </a:lnTo>
                  <a:lnTo>
                    <a:pt x="8647" y="878"/>
                  </a:lnTo>
                  <a:lnTo>
                    <a:pt x="8647" y="878"/>
                  </a:lnTo>
                  <a:lnTo>
                    <a:pt x="8623" y="707"/>
                  </a:lnTo>
                  <a:lnTo>
                    <a:pt x="8574" y="537"/>
                  </a:lnTo>
                  <a:lnTo>
                    <a:pt x="8501" y="391"/>
                  </a:lnTo>
                  <a:lnTo>
                    <a:pt x="8379" y="269"/>
                  </a:lnTo>
                  <a:lnTo>
                    <a:pt x="8257" y="147"/>
                  </a:lnTo>
                  <a:lnTo>
                    <a:pt x="8111" y="74"/>
                  </a:lnTo>
                  <a:lnTo>
                    <a:pt x="7941" y="25"/>
                  </a:lnTo>
                  <a:lnTo>
                    <a:pt x="7770" y="1"/>
                  </a:lnTo>
                  <a:lnTo>
                    <a:pt x="4848" y="1"/>
                  </a:lnTo>
                  <a:lnTo>
                    <a:pt x="4848" y="1"/>
                  </a:lnTo>
                  <a:lnTo>
                    <a:pt x="4677" y="25"/>
                  </a:lnTo>
                  <a:lnTo>
                    <a:pt x="4507" y="74"/>
                  </a:lnTo>
                  <a:lnTo>
                    <a:pt x="4361" y="147"/>
                  </a:lnTo>
                  <a:lnTo>
                    <a:pt x="4239" y="269"/>
                  </a:lnTo>
                  <a:lnTo>
                    <a:pt x="4117" y="391"/>
                  </a:lnTo>
                  <a:lnTo>
                    <a:pt x="4044" y="537"/>
                  </a:lnTo>
                  <a:lnTo>
                    <a:pt x="3995" y="707"/>
                  </a:lnTo>
                  <a:lnTo>
                    <a:pt x="3971" y="878"/>
                  </a:lnTo>
                  <a:lnTo>
                    <a:pt x="3971" y="1413"/>
                  </a:lnTo>
                  <a:lnTo>
                    <a:pt x="488" y="1413"/>
                  </a:lnTo>
                  <a:lnTo>
                    <a:pt x="488" y="1413"/>
                  </a:lnTo>
                  <a:lnTo>
                    <a:pt x="391" y="1413"/>
                  </a:lnTo>
                  <a:lnTo>
                    <a:pt x="293" y="1462"/>
                  </a:lnTo>
                  <a:lnTo>
                    <a:pt x="220" y="1486"/>
                  </a:lnTo>
                  <a:lnTo>
                    <a:pt x="147" y="1560"/>
                  </a:lnTo>
                  <a:lnTo>
                    <a:pt x="74" y="1633"/>
                  </a:lnTo>
                  <a:lnTo>
                    <a:pt x="50" y="1706"/>
                  </a:lnTo>
                  <a:lnTo>
                    <a:pt x="1" y="1803"/>
                  </a:lnTo>
                  <a:lnTo>
                    <a:pt x="1" y="1901"/>
                  </a:lnTo>
                  <a:lnTo>
                    <a:pt x="1" y="3118"/>
                  </a:lnTo>
                  <a:lnTo>
                    <a:pt x="12617" y="3118"/>
                  </a:lnTo>
                  <a:lnTo>
                    <a:pt x="12617" y="1901"/>
                  </a:lnTo>
                  <a:lnTo>
                    <a:pt x="12617" y="1901"/>
                  </a:lnTo>
                  <a:lnTo>
                    <a:pt x="12617" y="1803"/>
                  </a:lnTo>
                  <a:lnTo>
                    <a:pt x="12568" y="1706"/>
                  </a:lnTo>
                  <a:lnTo>
                    <a:pt x="12544" y="1633"/>
                  </a:lnTo>
                  <a:lnTo>
                    <a:pt x="12471" y="1560"/>
                  </a:lnTo>
                  <a:lnTo>
                    <a:pt x="12398" y="1486"/>
                  </a:lnTo>
                  <a:lnTo>
                    <a:pt x="12325" y="1462"/>
                  </a:lnTo>
                  <a:lnTo>
                    <a:pt x="12227" y="1413"/>
                  </a:lnTo>
                  <a:lnTo>
                    <a:pt x="12130" y="1413"/>
                  </a:lnTo>
                  <a:lnTo>
                    <a:pt x="12130" y="1413"/>
                  </a:lnTo>
                  <a:close/>
                  <a:moveTo>
                    <a:pt x="4750" y="878"/>
                  </a:moveTo>
                  <a:lnTo>
                    <a:pt x="4750" y="878"/>
                  </a:lnTo>
                  <a:lnTo>
                    <a:pt x="4750" y="829"/>
                  </a:lnTo>
                  <a:lnTo>
                    <a:pt x="4775" y="805"/>
                  </a:lnTo>
                  <a:lnTo>
                    <a:pt x="4799" y="780"/>
                  </a:lnTo>
                  <a:lnTo>
                    <a:pt x="4848" y="780"/>
                  </a:lnTo>
                  <a:lnTo>
                    <a:pt x="7770" y="780"/>
                  </a:lnTo>
                  <a:lnTo>
                    <a:pt x="7770" y="780"/>
                  </a:lnTo>
                  <a:lnTo>
                    <a:pt x="7819" y="780"/>
                  </a:lnTo>
                  <a:lnTo>
                    <a:pt x="7843" y="805"/>
                  </a:lnTo>
                  <a:lnTo>
                    <a:pt x="7868" y="829"/>
                  </a:lnTo>
                  <a:lnTo>
                    <a:pt x="7868" y="878"/>
                  </a:lnTo>
                  <a:lnTo>
                    <a:pt x="7868" y="1413"/>
                  </a:lnTo>
                  <a:lnTo>
                    <a:pt x="4750" y="1413"/>
                  </a:lnTo>
                  <a:lnTo>
                    <a:pt x="4750" y="87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55"/>
            <p:cNvSpPr/>
            <p:nvPr/>
          </p:nvSpPr>
          <p:spPr>
            <a:xfrm>
              <a:off x="6702125" y="3069375"/>
              <a:ext cx="289850" cy="358050"/>
            </a:xfrm>
            <a:custGeom>
              <a:avLst/>
              <a:gdLst/>
              <a:ahLst/>
              <a:cxnLst/>
              <a:rect l="l" t="t" r="r" b="b"/>
              <a:pathLst>
                <a:path w="11594" h="14322" fill="none" extrusionOk="0">
                  <a:moveTo>
                    <a:pt x="0" y="1"/>
                  </a:moveTo>
                  <a:lnTo>
                    <a:pt x="0" y="13834"/>
                  </a:lnTo>
                  <a:lnTo>
                    <a:pt x="0" y="13834"/>
                  </a:lnTo>
                  <a:lnTo>
                    <a:pt x="0" y="13932"/>
                  </a:lnTo>
                  <a:lnTo>
                    <a:pt x="49" y="14029"/>
                  </a:lnTo>
                  <a:lnTo>
                    <a:pt x="74" y="14102"/>
                  </a:lnTo>
                  <a:lnTo>
                    <a:pt x="147" y="14175"/>
                  </a:lnTo>
                  <a:lnTo>
                    <a:pt x="220" y="14224"/>
                  </a:lnTo>
                  <a:lnTo>
                    <a:pt x="293" y="14273"/>
                  </a:lnTo>
                  <a:lnTo>
                    <a:pt x="390" y="14297"/>
                  </a:lnTo>
                  <a:lnTo>
                    <a:pt x="488" y="14321"/>
                  </a:lnTo>
                  <a:lnTo>
                    <a:pt x="11106" y="14321"/>
                  </a:lnTo>
                  <a:lnTo>
                    <a:pt x="11106" y="14321"/>
                  </a:lnTo>
                  <a:lnTo>
                    <a:pt x="11204" y="14297"/>
                  </a:lnTo>
                  <a:lnTo>
                    <a:pt x="11301" y="14273"/>
                  </a:lnTo>
                  <a:lnTo>
                    <a:pt x="11374" y="14224"/>
                  </a:lnTo>
                  <a:lnTo>
                    <a:pt x="11447" y="14175"/>
                  </a:lnTo>
                  <a:lnTo>
                    <a:pt x="11520" y="14102"/>
                  </a:lnTo>
                  <a:lnTo>
                    <a:pt x="11545" y="14029"/>
                  </a:lnTo>
                  <a:lnTo>
                    <a:pt x="11593" y="13932"/>
                  </a:lnTo>
                  <a:lnTo>
                    <a:pt x="11593" y="13834"/>
                  </a:lnTo>
                  <a:lnTo>
                    <a:pt x="1159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55"/>
            <p:cNvSpPr/>
            <p:nvPr/>
          </p:nvSpPr>
          <p:spPr>
            <a:xfrm>
              <a:off x="6761175" y="3117475"/>
              <a:ext cx="25" cy="261850"/>
            </a:xfrm>
            <a:custGeom>
              <a:avLst/>
              <a:gdLst/>
              <a:ahLst/>
              <a:cxnLst/>
              <a:rect l="l" t="t" r="r" b="b"/>
              <a:pathLst>
                <a:path w="1" h="10474" fill="none" extrusionOk="0">
                  <a:moveTo>
                    <a:pt x="1" y="10473"/>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55"/>
            <p:cNvSpPr/>
            <p:nvPr/>
          </p:nvSpPr>
          <p:spPr>
            <a:xfrm>
              <a:off x="6847025" y="3117475"/>
              <a:ext cx="25" cy="261850"/>
            </a:xfrm>
            <a:custGeom>
              <a:avLst/>
              <a:gdLst/>
              <a:ahLst/>
              <a:cxnLst/>
              <a:rect l="l" t="t" r="r" b="b"/>
              <a:pathLst>
                <a:path w="1" h="10474" fill="none" extrusionOk="0">
                  <a:moveTo>
                    <a:pt x="1" y="1"/>
                  </a:moveTo>
                  <a:lnTo>
                    <a:pt x="1" y="1047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55"/>
            <p:cNvSpPr/>
            <p:nvPr/>
          </p:nvSpPr>
          <p:spPr>
            <a:xfrm>
              <a:off x="6932875" y="3117475"/>
              <a:ext cx="25" cy="261850"/>
            </a:xfrm>
            <a:custGeom>
              <a:avLst/>
              <a:gdLst/>
              <a:ahLst/>
              <a:cxnLst/>
              <a:rect l="l" t="t" r="r" b="b"/>
              <a:pathLst>
                <a:path w="1" h="10474" fill="none" extrusionOk="0">
                  <a:moveTo>
                    <a:pt x="1" y="1"/>
                  </a:moveTo>
                  <a:lnTo>
                    <a:pt x="1" y="1047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4" name="Google Shape;1334;p55"/>
          <p:cNvGrpSpPr/>
          <p:nvPr/>
        </p:nvGrpSpPr>
        <p:grpSpPr>
          <a:xfrm>
            <a:off x="1668321" y="3617349"/>
            <a:ext cx="232223" cy="375424"/>
            <a:chOff x="1988225" y="4286525"/>
            <a:chExt cx="305075" cy="493200"/>
          </a:xfrm>
        </p:grpSpPr>
        <p:sp>
          <p:nvSpPr>
            <p:cNvPr id="1335" name="Google Shape;1335;p55"/>
            <p:cNvSpPr/>
            <p:nvPr/>
          </p:nvSpPr>
          <p:spPr>
            <a:xfrm>
              <a:off x="2178800" y="4519725"/>
              <a:ext cx="114500" cy="114475"/>
            </a:xfrm>
            <a:custGeom>
              <a:avLst/>
              <a:gdLst/>
              <a:ahLst/>
              <a:cxnLst/>
              <a:rect l="l" t="t" r="r" b="b"/>
              <a:pathLst>
                <a:path w="4580" h="4579" fill="none" extrusionOk="0">
                  <a:moveTo>
                    <a:pt x="731" y="4189"/>
                  </a:moveTo>
                  <a:lnTo>
                    <a:pt x="731" y="4189"/>
                  </a:lnTo>
                  <a:lnTo>
                    <a:pt x="853" y="4286"/>
                  </a:lnTo>
                  <a:lnTo>
                    <a:pt x="999" y="4384"/>
                  </a:lnTo>
                  <a:lnTo>
                    <a:pt x="1170" y="4457"/>
                  </a:lnTo>
                  <a:lnTo>
                    <a:pt x="1316" y="4506"/>
                  </a:lnTo>
                  <a:lnTo>
                    <a:pt x="1486" y="4554"/>
                  </a:lnTo>
                  <a:lnTo>
                    <a:pt x="1657" y="4579"/>
                  </a:lnTo>
                  <a:lnTo>
                    <a:pt x="1827" y="4579"/>
                  </a:lnTo>
                  <a:lnTo>
                    <a:pt x="1973" y="4579"/>
                  </a:lnTo>
                  <a:lnTo>
                    <a:pt x="2144" y="4579"/>
                  </a:lnTo>
                  <a:lnTo>
                    <a:pt x="2314" y="4530"/>
                  </a:lnTo>
                  <a:lnTo>
                    <a:pt x="2485" y="4481"/>
                  </a:lnTo>
                  <a:lnTo>
                    <a:pt x="2631" y="4433"/>
                  </a:lnTo>
                  <a:lnTo>
                    <a:pt x="2777" y="4360"/>
                  </a:lnTo>
                  <a:lnTo>
                    <a:pt x="2923" y="4262"/>
                  </a:lnTo>
                  <a:lnTo>
                    <a:pt x="3069" y="4165"/>
                  </a:lnTo>
                  <a:lnTo>
                    <a:pt x="3191" y="4043"/>
                  </a:lnTo>
                  <a:lnTo>
                    <a:pt x="3191" y="4043"/>
                  </a:lnTo>
                  <a:lnTo>
                    <a:pt x="3337" y="3872"/>
                  </a:lnTo>
                  <a:lnTo>
                    <a:pt x="3483" y="3653"/>
                  </a:lnTo>
                  <a:lnTo>
                    <a:pt x="3605" y="3410"/>
                  </a:lnTo>
                  <a:lnTo>
                    <a:pt x="3751" y="3117"/>
                  </a:lnTo>
                  <a:lnTo>
                    <a:pt x="3995" y="2484"/>
                  </a:lnTo>
                  <a:lnTo>
                    <a:pt x="4214" y="1827"/>
                  </a:lnTo>
                  <a:lnTo>
                    <a:pt x="4409" y="1169"/>
                  </a:lnTo>
                  <a:lnTo>
                    <a:pt x="4531" y="609"/>
                  </a:lnTo>
                  <a:lnTo>
                    <a:pt x="4579" y="219"/>
                  </a:lnTo>
                  <a:lnTo>
                    <a:pt x="4579" y="97"/>
                  </a:lnTo>
                  <a:lnTo>
                    <a:pt x="4579" y="24"/>
                  </a:lnTo>
                  <a:lnTo>
                    <a:pt x="4579" y="24"/>
                  </a:lnTo>
                  <a:lnTo>
                    <a:pt x="4506" y="0"/>
                  </a:lnTo>
                  <a:lnTo>
                    <a:pt x="4385" y="0"/>
                  </a:lnTo>
                  <a:lnTo>
                    <a:pt x="3970" y="73"/>
                  </a:lnTo>
                  <a:lnTo>
                    <a:pt x="3410" y="195"/>
                  </a:lnTo>
                  <a:lnTo>
                    <a:pt x="2777" y="365"/>
                  </a:lnTo>
                  <a:lnTo>
                    <a:pt x="2095" y="609"/>
                  </a:lnTo>
                  <a:lnTo>
                    <a:pt x="1462" y="852"/>
                  </a:lnTo>
                  <a:lnTo>
                    <a:pt x="1194" y="974"/>
                  </a:lnTo>
                  <a:lnTo>
                    <a:pt x="926" y="1120"/>
                  </a:lnTo>
                  <a:lnTo>
                    <a:pt x="707" y="1266"/>
                  </a:lnTo>
                  <a:lnTo>
                    <a:pt x="561" y="1388"/>
                  </a:lnTo>
                  <a:lnTo>
                    <a:pt x="561" y="1388"/>
                  </a:lnTo>
                  <a:lnTo>
                    <a:pt x="439" y="1534"/>
                  </a:lnTo>
                  <a:lnTo>
                    <a:pt x="342" y="1656"/>
                  </a:lnTo>
                  <a:lnTo>
                    <a:pt x="244" y="1802"/>
                  </a:lnTo>
                  <a:lnTo>
                    <a:pt x="171" y="1973"/>
                  </a:lnTo>
                  <a:lnTo>
                    <a:pt x="98" y="2119"/>
                  </a:lnTo>
                  <a:lnTo>
                    <a:pt x="49" y="2289"/>
                  </a:lnTo>
                  <a:lnTo>
                    <a:pt x="25" y="2436"/>
                  </a:lnTo>
                  <a:lnTo>
                    <a:pt x="1" y="2606"/>
                  </a:lnTo>
                  <a:lnTo>
                    <a:pt x="1" y="2776"/>
                  </a:lnTo>
                  <a:lnTo>
                    <a:pt x="25" y="2947"/>
                  </a:lnTo>
                  <a:lnTo>
                    <a:pt x="49" y="3117"/>
                  </a:lnTo>
                  <a:lnTo>
                    <a:pt x="98" y="3264"/>
                  </a:lnTo>
                  <a:lnTo>
                    <a:pt x="147" y="3434"/>
                  </a:lnTo>
                  <a:lnTo>
                    <a:pt x="220" y="3580"/>
                  </a:lnTo>
                  <a:lnTo>
                    <a:pt x="317" y="3726"/>
                  </a:lnTo>
                  <a:lnTo>
                    <a:pt x="415" y="3872"/>
                  </a:lnTo>
                  <a:lnTo>
                    <a:pt x="731" y="418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55"/>
            <p:cNvSpPr/>
            <p:nvPr/>
          </p:nvSpPr>
          <p:spPr>
            <a:xfrm>
              <a:off x="1988225" y="4539200"/>
              <a:ext cx="156500" cy="156500"/>
            </a:xfrm>
            <a:custGeom>
              <a:avLst/>
              <a:gdLst/>
              <a:ahLst/>
              <a:cxnLst/>
              <a:rect l="l" t="t" r="r" b="b"/>
              <a:pathLst>
                <a:path w="6260" h="6260" fill="none" extrusionOk="0">
                  <a:moveTo>
                    <a:pt x="5675" y="5334"/>
                  </a:moveTo>
                  <a:lnTo>
                    <a:pt x="5675" y="5334"/>
                  </a:lnTo>
                  <a:lnTo>
                    <a:pt x="5821" y="5139"/>
                  </a:lnTo>
                  <a:lnTo>
                    <a:pt x="5943" y="4944"/>
                  </a:lnTo>
                  <a:lnTo>
                    <a:pt x="6041" y="4725"/>
                  </a:lnTo>
                  <a:lnTo>
                    <a:pt x="6138" y="4506"/>
                  </a:lnTo>
                  <a:lnTo>
                    <a:pt x="6187" y="4287"/>
                  </a:lnTo>
                  <a:lnTo>
                    <a:pt x="6235" y="4043"/>
                  </a:lnTo>
                  <a:lnTo>
                    <a:pt x="6260" y="3824"/>
                  </a:lnTo>
                  <a:lnTo>
                    <a:pt x="6260" y="3581"/>
                  </a:lnTo>
                  <a:lnTo>
                    <a:pt x="6235" y="3361"/>
                  </a:lnTo>
                  <a:lnTo>
                    <a:pt x="6187" y="3118"/>
                  </a:lnTo>
                  <a:lnTo>
                    <a:pt x="6138" y="2899"/>
                  </a:lnTo>
                  <a:lnTo>
                    <a:pt x="6041" y="2679"/>
                  </a:lnTo>
                  <a:lnTo>
                    <a:pt x="5943" y="2460"/>
                  </a:lnTo>
                  <a:lnTo>
                    <a:pt x="5821" y="2265"/>
                  </a:lnTo>
                  <a:lnTo>
                    <a:pt x="5675" y="2071"/>
                  </a:lnTo>
                  <a:lnTo>
                    <a:pt x="5505" y="1900"/>
                  </a:lnTo>
                  <a:lnTo>
                    <a:pt x="5505" y="1900"/>
                  </a:lnTo>
                  <a:lnTo>
                    <a:pt x="5286" y="1705"/>
                  </a:lnTo>
                  <a:lnTo>
                    <a:pt x="4993" y="1510"/>
                  </a:lnTo>
                  <a:lnTo>
                    <a:pt x="4652" y="1316"/>
                  </a:lnTo>
                  <a:lnTo>
                    <a:pt x="4263" y="1145"/>
                  </a:lnTo>
                  <a:lnTo>
                    <a:pt x="3849" y="975"/>
                  </a:lnTo>
                  <a:lnTo>
                    <a:pt x="3410" y="804"/>
                  </a:lnTo>
                  <a:lnTo>
                    <a:pt x="2485" y="487"/>
                  </a:lnTo>
                  <a:lnTo>
                    <a:pt x="1608" y="244"/>
                  </a:lnTo>
                  <a:lnTo>
                    <a:pt x="853" y="73"/>
                  </a:lnTo>
                  <a:lnTo>
                    <a:pt x="536" y="25"/>
                  </a:lnTo>
                  <a:lnTo>
                    <a:pt x="293" y="0"/>
                  </a:lnTo>
                  <a:lnTo>
                    <a:pt x="122" y="0"/>
                  </a:lnTo>
                  <a:lnTo>
                    <a:pt x="25" y="25"/>
                  </a:lnTo>
                  <a:lnTo>
                    <a:pt x="25" y="25"/>
                  </a:lnTo>
                  <a:lnTo>
                    <a:pt x="1" y="122"/>
                  </a:lnTo>
                  <a:lnTo>
                    <a:pt x="1" y="293"/>
                  </a:lnTo>
                  <a:lnTo>
                    <a:pt x="25" y="536"/>
                  </a:lnTo>
                  <a:lnTo>
                    <a:pt x="74" y="853"/>
                  </a:lnTo>
                  <a:lnTo>
                    <a:pt x="244" y="1608"/>
                  </a:lnTo>
                  <a:lnTo>
                    <a:pt x="488" y="2485"/>
                  </a:lnTo>
                  <a:lnTo>
                    <a:pt x="804" y="3410"/>
                  </a:lnTo>
                  <a:lnTo>
                    <a:pt x="975" y="3848"/>
                  </a:lnTo>
                  <a:lnTo>
                    <a:pt x="1145" y="4262"/>
                  </a:lnTo>
                  <a:lnTo>
                    <a:pt x="1316" y="4652"/>
                  </a:lnTo>
                  <a:lnTo>
                    <a:pt x="1511" y="4993"/>
                  </a:lnTo>
                  <a:lnTo>
                    <a:pt x="1705" y="5285"/>
                  </a:lnTo>
                  <a:lnTo>
                    <a:pt x="1900" y="5505"/>
                  </a:lnTo>
                  <a:lnTo>
                    <a:pt x="1900" y="5505"/>
                  </a:lnTo>
                  <a:lnTo>
                    <a:pt x="2071" y="5675"/>
                  </a:lnTo>
                  <a:lnTo>
                    <a:pt x="2266" y="5821"/>
                  </a:lnTo>
                  <a:lnTo>
                    <a:pt x="2460" y="5943"/>
                  </a:lnTo>
                  <a:lnTo>
                    <a:pt x="2680" y="6040"/>
                  </a:lnTo>
                  <a:lnTo>
                    <a:pt x="2899" y="6138"/>
                  </a:lnTo>
                  <a:lnTo>
                    <a:pt x="3118" y="6187"/>
                  </a:lnTo>
                  <a:lnTo>
                    <a:pt x="3362" y="6235"/>
                  </a:lnTo>
                  <a:lnTo>
                    <a:pt x="3581" y="6260"/>
                  </a:lnTo>
                  <a:lnTo>
                    <a:pt x="3824" y="6260"/>
                  </a:lnTo>
                  <a:lnTo>
                    <a:pt x="4043" y="6235"/>
                  </a:lnTo>
                  <a:lnTo>
                    <a:pt x="4287" y="6187"/>
                  </a:lnTo>
                  <a:lnTo>
                    <a:pt x="4506" y="6138"/>
                  </a:lnTo>
                  <a:lnTo>
                    <a:pt x="4725" y="6040"/>
                  </a:lnTo>
                  <a:lnTo>
                    <a:pt x="4945" y="5943"/>
                  </a:lnTo>
                  <a:lnTo>
                    <a:pt x="5139" y="5821"/>
                  </a:lnTo>
                  <a:lnTo>
                    <a:pt x="5334" y="5675"/>
                  </a:lnTo>
                  <a:lnTo>
                    <a:pt x="5675" y="533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55"/>
            <p:cNvSpPr/>
            <p:nvPr/>
          </p:nvSpPr>
          <p:spPr>
            <a:xfrm>
              <a:off x="2042425" y="4286525"/>
              <a:ext cx="239300" cy="236250"/>
            </a:xfrm>
            <a:custGeom>
              <a:avLst/>
              <a:gdLst/>
              <a:ahLst/>
              <a:cxnLst/>
              <a:rect l="l" t="t" r="r" b="b"/>
              <a:pathLst>
                <a:path w="9572" h="9450" fill="none" extrusionOk="0">
                  <a:moveTo>
                    <a:pt x="5358" y="9450"/>
                  </a:moveTo>
                  <a:lnTo>
                    <a:pt x="5358" y="9450"/>
                  </a:lnTo>
                  <a:lnTo>
                    <a:pt x="5650" y="9328"/>
                  </a:lnTo>
                  <a:lnTo>
                    <a:pt x="5918" y="9133"/>
                  </a:lnTo>
                  <a:lnTo>
                    <a:pt x="6162" y="8914"/>
                  </a:lnTo>
                  <a:lnTo>
                    <a:pt x="6381" y="8646"/>
                  </a:lnTo>
                  <a:lnTo>
                    <a:pt x="6381" y="8646"/>
                  </a:lnTo>
                  <a:lnTo>
                    <a:pt x="6649" y="8670"/>
                  </a:lnTo>
                  <a:lnTo>
                    <a:pt x="6917" y="8670"/>
                  </a:lnTo>
                  <a:lnTo>
                    <a:pt x="7160" y="8646"/>
                  </a:lnTo>
                  <a:lnTo>
                    <a:pt x="7404" y="8597"/>
                  </a:lnTo>
                  <a:lnTo>
                    <a:pt x="7623" y="8524"/>
                  </a:lnTo>
                  <a:lnTo>
                    <a:pt x="7818" y="8427"/>
                  </a:lnTo>
                  <a:lnTo>
                    <a:pt x="7989" y="8305"/>
                  </a:lnTo>
                  <a:lnTo>
                    <a:pt x="8159" y="8159"/>
                  </a:lnTo>
                  <a:lnTo>
                    <a:pt x="8305" y="7989"/>
                  </a:lnTo>
                  <a:lnTo>
                    <a:pt x="8427" y="7794"/>
                  </a:lnTo>
                  <a:lnTo>
                    <a:pt x="8524" y="7599"/>
                  </a:lnTo>
                  <a:lnTo>
                    <a:pt x="8597" y="7380"/>
                  </a:lnTo>
                  <a:lnTo>
                    <a:pt x="8670" y="7160"/>
                  </a:lnTo>
                  <a:lnTo>
                    <a:pt x="8695" y="6917"/>
                  </a:lnTo>
                  <a:lnTo>
                    <a:pt x="8695" y="6649"/>
                  </a:lnTo>
                  <a:lnTo>
                    <a:pt x="8670" y="6381"/>
                  </a:lnTo>
                  <a:lnTo>
                    <a:pt x="8670" y="6381"/>
                  </a:lnTo>
                  <a:lnTo>
                    <a:pt x="8865" y="6211"/>
                  </a:lnTo>
                  <a:lnTo>
                    <a:pt x="9060" y="6016"/>
                  </a:lnTo>
                  <a:lnTo>
                    <a:pt x="9206" y="5821"/>
                  </a:lnTo>
                  <a:lnTo>
                    <a:pt x="9328" y="5626"/>
                  </a:lnTo>
                  <a:lnTo>
                    <a:pt x="9425" y="5407"/>
                  </a:lnTo>
                  <a:lnTo>
                    <a:pt x="9499" y="5212"/>
                  </a:lnTo>
                  <a:lnTo>
                    <a:pt x="9547" y="4993"/>
                  </a:lnTo>
                  <a:lnTo>
                    <a:pt x="9572" y="4774"/>
                  </a:lnTo>
                  <a:lnTo>
                    <a:pt x="9547" y="4554"/>
                  </a:lnTo>
                  <a:lnTo>
                    <a:pt x="9499" y="4335"/>
                  </a:lnTo>
                  <a:lnTo>
                    <a:pt x="9425" y="4116"/>
                  </a:lnTo>
                  <a:lnTo>
                    <a:pt x="9328" y="3921"/>
                  </a:lnTo>
                  <a:lnTo>
                    <a:pt x="9206" y="3702"/>
                  </a:lnTo>
                  <a:lnTo>
                    <a:pt x="9060" y="3507"/>
                  </a:lnTo>
                  <a:lnTo>
                    <a:pt x="8865" y="3337"/>
                  </a:lnTo>
                  <a:lnTo>
                    <a:pt x="8670" y="3166"/>
                  </a:lnTo>
                  <a:lnTo>
                    <a:pt x="8670" y="3166"/>
                  </a:lnTo>
                  <a:lnTo>
                    <a:pt x="8695" y="2898"/>
                  </a:lnTo>
                  <a:lnTo>
                    <a:pt x="8695" y="2630"/>
                  </a:lnTo>
                  <a:lnTo>
                    <a:pt x="8670" y="2387"/>
                  </a:lnTo>
                  <a:lnTo>
                    <a:pt x="8597" y="2143"/>
                  </a:lnTo>
                  <a:lnTo>
                    <a:pt x="8524" y="1924"/>
                  </a:lnTo>
                  <a:lnTo>
                    <a:pt x="8427" y="1729"/>
                  </a:lnTo>
                  <a:lnTo>
                    <a:pt x="8305" y="1559"/>
                  </a:lnTo>
                  <a:lnTo>
                    <a:pt x="8159" y="1388"/>
                  </a:lnTo>
                  <a:lnTo>
                    <a:pt x="7989" y="1242"/>
                  </a:lnTo>
                  <a:lnTo>
                    <a:pt x="7818" y="1120"/>
                  </a:lnTo>
                  <a:lnTo>
                    <a:pt x="7623" y="1023"/>
                  </a:lnTo>
                  <a:lnTo>
                    <a:pt x="7404" y="950"/>
                  </a:lnTo>
                  <a:lnTo>
                    <a:pt x="7160" y="901"/>
                  </a:lnTo>
                  <a:lnTo>
                    <a:pt x="6917" y="853"/>
                  </a:lnTo>
                  <a:lnTo>
                    <a:pt x="6649" y="853"/>
                  </a:lnTo>
                  <a:lnTo>
                    <a:pt x="6381" y="901"/>
                  </a:lnTo>
                  <a:lnTo>
                    <a:pt x="6381" y="901"/>
                  </a:lnTo>
                  <a:lnTo>
                    <a:pt x="6211" y="682"/>
                  </a:lnTo>
                  <a:lnTo>
                    <a:pt x="6040" y="487"/>
                  </a:lnTo>
                  <a:lnTo>
                    <a:pt x="5845" y="341"/>
                  </a:lnTo>
                  <a:lnTo>
                    <a:pt x="5626" y="219"/>
                  </a:lnTo>
                  <a:lnTo>
                    <a:pt x="5431" y="122"/>
                  </a:lnTo>
                  <a:lnTo>
                    <a:pt x="5212" y="49"/>
                  </a:lnTo>
                  <a:lnTo>
                    <a:pt x="4993" y="0"/>
                  </a:lnTo>
                  <a:lnTo>
                    <a:pt x="4774" y="0"/>
                  </a:lnTo>
                  <a:lnTo>
                    <a:pt x="4555" y="0"/>
                  </a:lnTo>
                  <a:lnTo>
                    <a:pt x="4335" y="49"/>
                  </a:lnTo>
                  <a:lnTo>
                    <a:pt x="4140" y="122"/>
                  </a:lnTo>
                  <a:lnTo>
                    <a:pt x="3921" y="219"/>
                  </a:lnTo>
                  <a:lnTo>
                    <a:pt x="3726" y="341"/>
                  </a:lnTo>
                  <a:lnTo>
                    <a:pt x="3532" y="487"/>
                  </a:lnTo>
                  <a:lnTo>
                    <a:pt x="3337" y="682"/>
                  </a:lnTo>
                  <a:lnTo>
                    <a:pt x="3166" y="901"/>
                  </a:lnTo>
                  <a:lnTo>
                    <a:pt x="3166" y="901"/>
                  </a:lnTo>
                  <a:lnTo>
                    <a:pt x="2898" y="853"/>
                  </a:lnTo>
                  <a:lnTo>
                    <a:pt x="2655" y="853"/>
                  </a:lnTo>
                  <a:lnTo>
                    <a:pt x="2387" y="901"/>
                  </a:lnTo>
                  <a:lnTo>
                    <a:pt x="2168" y="950"/>
                  </a:lnTo>
                  <a:lnTo>
                    <a:pt x="1949" y="1023"/>
                  </a:lnTo>
                  <a:lnTo>
                    <a:pt x="1754" y="1120"/>
                  </a:lnTo>
                  <a:lnTo>
                    <a:pt x="1559" y="1242"/>
                  </a:lnTo>
                  <a:lnTo>
                    <a:pt x="1388" y="1388"/>
                  </a:lnTo>
                  <a:lnTo>
                    <a:pt x="1267" y="1559"/>
                  </a:lnTo>
                  <a:lnTo>
                    <a:pt x="1120" y="1729"/>
                  </a:lnTo>
                  <a:lnTo>
                    <a:pt x="1023" y="1924"/>
                  </a:lnTo>
                  <a:lnTo>
                    <a:pt x="950" y="2143"/>
                  </a:lnTo>
                  <a:lnTo>
                    <a:pt x="901" y="2387"/>
                  </a:lnTo>
                  <a:lnTo>
                    <a:pt x="877" y="2630"/>
                  </a:lnTo>
                  <a:lnTo>
                    <a:pt x="877" y="2898"/>
                  </a:lnTo>
                  <a:lnTo>
                    <a:pt x="901" y="3166"/>
                  </a:lnTo>
                  <a:lnTo>
                    <a:pt x="901" y="3166"/>
                  </a:lnTo>
                  <a:lnTo>
                    <a:pt x="682" y="3337"/>
                  </a:lnTo>
                  <a:lnTo>
                    <a:pt x="512" y="3507"/>
                  </a:lnTo>
                  <a:lnTo>
                    <a:pt x="341" y="3702"/>
                  </a:lnTo>
                  <a:lnTo>
                    <a:pt x="219" y="3921"/>
                  </a:lnTo>
                  <a:lnTo>
                    <a:pt x="122" y="4116"/>
                  </a:lnTo>
                  <a:lnTo>
                    <a:pt x="49" y="4335"/>
                  </a:lnTo>
                  <a:lnTo>
                    <a:pt x="24" y="4554"/>
                  </a:lnTo>
                  <a:lnTo>
                    <a:pt x="0" y="4774"/>
                  </a:lnTo>
                  <a:lnTo>
                    <a:pt x="24" y="4993"/>
                  </a:lnTo>
                  <a:lnTo>
                    <a:pt x="49" y="5212"/>
                  </a:lnTo>
                  <a:lnTo>
                    <a:pt x="122" y="5407"/>
                  </a:lnTo>
                  <a:lnTo>
                    <a:pt x="219" y="5626"/>
                  </a:lnTo>
                  <a:lnTo>
                    <a:pt x="341" y="5821"/>
                  </a:lnTo>
                  <a:lnTo>
                    <a:pt x="512" y="6016"/>
                  </a:lnTo>
                  <a:lnTo>
                    <a:pt x="682" y="6211"/>
                  </a:lnTo>
                  <a:lnTo>
                    <a:pt x="901" y="6381"/>
                  </a:lnTo>
                  <a:lnTo>
                    <a:pt x="901" y="6381"/>
                  </a:lnTo>
                  <a:lnTo>
                    <a:pt x="877" y="6649"/>
                  </a:lnTo>
                  <a:lnTo>
                    <a:pt x="877" y="6917"/>
                  </a:lnTo>
                  <a:lnTo>
                    <a:pt x="901" y="7160"/>
                  </a:lnTo>
                  <a:lnTo>
                    <a:pt x="950" y="7380"/>
                  </a:lnTo>
                  <a:lnTo>
                    <a:pt x="1023" y="7599"/>
                  </a:lnTo>
                  <a:lnTo>
                    <a:pt x="1120" y="7794"/>
                  </a:lnTo>
                  <a:lnTo>
                    <a:pt x="1267" y="7989"/>
                  </a:lnTo>
                  <a:lnTo>
                    <a:pt x="1388" y="8159"/>
                  </a:lnTo>
                  <a:lnTo>
                    <a:pt x="1559" y="8305"/>
                  </a:lnTo>
                  <a:lnTo>
                    <a:pt x="1754" y="8427"/>
                  </a:lnTo>
                  <a:lnTo>
                    <a:pt x="1949" y="8524"/>
                  </a:lnTo>
                  <a:lnTo>
                    <a:pt x="2168" y="8597"/>
                  </a:lnTo>
                  <a:lnTo>
                    <a:pt x="2387" y="8646"/>
                  </a:lnTo>
                  <a:lnTo>
                    <a:pt x="2655" y="8670"/>
                  </a:lnTo>
                  <a:lnTo>
                    <a:pt x="2898" y="8670"/>
                  </a:lnTo>
                  <a:lnTo>
                    <a:pt x="3166" y="8646"/>
                  </a:lnTo>
                  <a:lnTo>
                    <a:pt x="3166" y="8646"/>
                  </a:lnTo>
                  <a:lnTo>
                    <a:pt x="3410" y="8914"/>
                  </a:lnTo>
                  <a:lnTo>
                    <a:pt x="3653" y="9133"/>
                  </a:lnTo>
                  <a:lnTo>
                    <a:pt x="3921" y="9328"/>
                  </a:lnTo>
                  <a:lnTo>
                    <a:pt x="4189" y="945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55"/>
            <p:cNvSpPr/>
            <p:nvPr/>
          </p:nvSpPr>
          <p:spPr>
            <a:xfrm>
              <a:off x="2161750" y="4522750"/>
              <a:ext cx="25" cy="256975"/>
            </a:xfrm>
            <a:custGeom>
              <a:avLst/>
              <a:gdLst/>
              <a:ahLst/>
              <a:cxnLst/>
              <a:rect l="l" t="t" r="r" b="b"/>
              <a:pathLst>
                <a:path w="1" h="10279" fill="none" extrusionOk="0">
                  <a:moveTo>
                    <a:pt x="1" y="10279"/>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55"/>
            <p:cNvSpPr/>
            <p:nvPr/>
          </p:nvSpPr>
          <p:spPr>
            <a:xfrm>
              <a:off x="2133750" y="4377850"/>
              <a:ext cx="56050" cy="56025"/>
            </a:xfrm>
            <a:custGeom>
              <a:avLst/>
              <a:gdLst/>
              <a:ahLst/>
              <a:cxnLst/>
              <a:rect l="l" t="t" r="r" b="b"/>
              <a:pathLst>
                <a:path w="2242" h="2241" fill="none" extrusionOk="0">
                  <a:moveTo>
                    <a:pt x="1121" y="2241"/>
                  </a:moveTo>
                  <a:lnTo>
                    <a:pt x="1121" y="2241"/>
                  </a:lnTo>
                  <a:lnTo>
                    <a:pt x="902" y="2217"/>
                  </a:lnTo>
                  <a:lnTo>
                    <a:pt x="682" y="2144"/>
                  </a:lnTo>
                  <a:lnTo>
                    <a:pt x="512" y="2046"/>
                  </a:lnTo>
                  <a:lnTo>
                    <a:pt x="341" y="1900"/>
                  </a:lnTo>
                  <a:lnTo>
                    <a:pt x="195" y="1754"/>
                  </a:lnTo>
                  <a:lnTo>
                    <a:pt x="98" y="1559"/>
                  </a:lnTo>
                  <a:lnTo>
                    <a:pt x="25" y="1340"/>
                  </a:lnTo>
                  <a:lnTo>
                    <a:pt x="0" y="1121"/>
                  </a:lnTo>
                  <a:lnTo>
                    <a:pt x="0" y="1121"/>
                  </a:lnTo>
                  <a:lnTo>
                    <a:pt x="25" y="901"/>
                  </a:lnTo>
                  <a:lnTo>
                    <a:pt x="98" y="682"/>
                  </a:lnTo>
                  <a:lnTo>
                    <a:pt x="195" y="487"/>
                  </a:lnTo>
                  <a:lnTo>
                    <a:pt x="341" y="317"/>
                  </a:lnTo>
                  <a:lnTo>
                    <a:pt x="512" y="195"/>
                  </a:lnTo>
                  <a:lnTo>
                    <a:pt x="682" y="98"/>
                  </a:lnTo>
                  <a:lnTo>
                    <a:pt x="902" y="25"/>
                  </a:lnTo>
                  <a:lnTo>
                    <a:pt x="1121" y="0"/>
                  </a:lnTo>
                  <a:lnTo>
                    <a:pt x="1121" y="0"/>
                  </a:lnTo>
                  <a:lnTo>
                    <a:pt x="1364" y="25"/>
                  </a:lnTo>
                  <a:lnTo>
                    <a:pt x="1559" y="98"/>
                  </a:lnTo>
                  <a:lnTo>
                    <a:pt x="1754" y="195"/>
                  </a:lnTo>
                  <a:lnTo>
                    <a:pt x="1924" y="317"/>
                  </a:lnTo>
                  <a:lnTo>
                    <a:pt x="2046" y="487"/>
                  </a:lnTo>
                  <a:lnTo>
                    <a:pt x="2168" y="682"/>
                  </a:lnTo>
                  <a:lnTo>
                    <a:pt x="2217" y="901"/>
                  </a:lnTo>
                  <a:lnTo>
                    <a:pt x="2241" y="1121"/>
                  </a:lnTo>
                  <a:lnTo>
                    <a:pt x="2241" y="1121"/>
                  </a:lnTo>
                  <a:lnTo>
                    <a:pt x="2217" y="1340"/>
                  </a:lnTo>
                  <a:lnTo>
                    <a:pt x="2168" y="1559"/>
                  </a:lnTo>
                  <a:lnTo>
                    <a:pt x="2046" y="1754"/>
                  </a:lnTo>
                  <a:lnTo>
                    <a:pt x="1924" y="1900"/>
                  </a:lnTo>
                  <a:lnTo>
                    <a:pt x="1754" y="2046"/>
                  </a:lnTo>
                  <a:lnTo>
                    <a:pt x="1559" y="2144"/>
                  </a:lnTo>
                  <a:lnTo>
                    <a:pt x="1364" y="2217"/>
                  </a:lnTo>
                  <a:lnTo>
                    <a:pt x="1121" y="2241"/>
                  </a:lnTo>
                  <a:lnTo>
                    <a:pt x="1121" y="224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55"/>
            <p:cNvSpPr/>
            <p:nvPr/>
          </p:nvSpPr>
          <p:spPr>
            <a:xfrm>
              <a:off x="2038150" y="4589125"/>
              <a:ext cx="87100" cy="87100"/>
            </a:xfrm>
            <a:custGeom>
              <a:avLst/>
              <a:gdLst/>
              <a:ahLst/>
              <a:cxnLst/>
              <a:rect l="l" t="t" r="r" b="b"/>
              <a:pathLst>
                <a:path w="3484" h="3484" fill="none" extrusionOk="0">
                  <a:moveTo>
                    <a:pt x="1" y="0"/>
                  </a:moveTo>
                  <a:lnTo>
                    <a:pt x="3483" y="348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55"/>
            <p:cNvSpPr/>
            <p:nvPr/>
          </p:nvSpPr>
          <p:spPr>
            <a:xfrm>
              <a:off x="2194025" y="4564150"/>
              <a:ext cx="54825" cy="54825"/>
            </a:xfrm>
            <a:custGeom>
              <a:avLst/>
              <a:gdLst/>
              <a:ahLst/>
              <a:cxnLst/>
              <a:rect l="l" t="t" r="r" b="b"/>
              <a:pathLst>
                <a:path w="2193" h="2193" fill="none" extrusionOk="0">
                  <a:moveTo>
                    <a:pt x="2192" y="1"/>
                  </a:moveTo>
                  <a:lnTo>
                    <a:pt x="1" y="219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2" name="Google Shape;1342;p55"/>
          <p:cNvGrpSpPr/>
          <p:nvPr/>
        </p:nvGrpSpPr>
        <p:grpSpPr>
          <a:xfrm>
            <a:off x="2160988" y="3643763"/>
            <a:ext cx="280426" cy="355043"/>
            <a:chOff x="2635450" y="4321225"/>
            <a:chExt cx="368400" cy="466425"/>
          </a:xfrm>
        </p:grpSpPr>
        <p:sp>
          <p:nvSpPr>
            <p:cNvPr id="1343" name="Google Shape;1343;p55"/>
            <p:cNvSpPr/>
            <p:nvPr/>
          </p:nvSpPr>
          <p:spPr>
            <a:xfrm>
              <a:off x="2635450" y="4653050"/>
              <a:ext cx="368400" cy="134600"/>
            </a:xfrm>
            <a:custGeom>
              <a:avLst/>
              <a:gdLst/>
              <a:ahLst/>
              <a:cxnLst/>
              <a:rect l="l" t="t" r="r" b="b"/>
              <a:pathLst>
                <a:path w="14736" h="5384" fill="none" extrusionOk="0">
                  <a:moveTo>
                    <a:pt x="6723" y="1"/>
                  </a:moveTo>
                  <a:lnTo>
                    <a:pt x="6723" y="1"/>
                  </a:lnTo>
                  <a:lnTo>
                    <a:pt x="6187" y="49"/>
                  </a:lnTo>
                  <a:lnTo>
                    <a:pt x="5651" y="147"/>
                  </a:lnTo>
                  <a:lnTo>
                    <a:pt x="5140" y="269"/>
                  </a:lnTo>
                  <a:lnTo>
                    <a:pt x="4628" y="415"/>
                  </a:lnTo>
                  <a:lnTo>
                    <a:pt x="4141" y="610"/>
                  </a:lnTo>
                  <a:lnTo>
                    <a:pt x="3678" y="829"/>
                  </a:lnTo>
                  <a:lnTo>
                    <a:pt x="3216" y="1072"/>
                  </a:lnTo>
                  <a:lnTo>
                    <a:pt x="2777" y="1340"/>
                  </a:lnTo>
                  <a:lnTo>
                    <a:pt x="2363" y="1633"/>
                  </a:lnTo>
                  <a:lnTo>
                    <a:pt x="1949" y="1949"/>
                  </a:lnTo>
                  <a:lnTo>
                    <a:pt x="1584" y="2290"/>
                  </a:lnTo>
                  <a:lnTo>
                    <a:pt x="1219" y="2655"/>
                  </a:lnTo>
                  <a:lnTo>
                    <a:pt x="878" y="3045"/>
                  </a:lnTo>
                  <a:lnTo>
                    <a:pt x="561" y="3459"/>
                  </a:lnTo>
                  <a:lnTo>
                    <a:pt x="269" y="3873"/>
                  </a:lnTo>
                  <a:lnTo>
                    <a:pt x="1" y="4312"/>
                  </a:lnTo>
                  <a:lnTo>
                    <a:pt x="1" y="4312"/>
                  </a:lnTo>
                  <a:lnTo>
                    <a:pt x="293" y="4433"/>
                  </a:lnTo>
                  <a:lnTo>
                    <a:pt x="610" y="4555"/>
                  </a:lnTo>
                  <a:lnTo>
                    <a:pt x="1316" y="4750"/>
                  </a:lnTo>
                  <a:lnTo>
                    <a:pt x="2120" y="4945"/>
                  </a:lnTo>
                  <a:lnTo>
                    <a:pt x="3045" y="5091"/>
                  </a:lnTo>
                  <a:lnTo>
                    <a:pt x="4019" y="5213"/>
                  </a:lnTo>
                  <a:lnTo>
                    <a:pt x="5091" y="5310"/>
                  </a:lnTo>
                  <a:lnTo>
                    <a:pt x="6211" y="5359"/>
                  </a:lnTo>
                  <a:lnTo>
                    <a:pt x="7356" y="5383"/>
                  </a:lnTo>
                  <a:lnTo>
                    <a:pt x="7356" y="5383"/>
                  </a:lnTo>
                  <a:lnTo>
                    <a:pt x="8525" y="5359"/>
                  </a:lnTo>
                  <a:lnTo>
                    <a:pt x="9645" y="5310"/>
                  </a:lnTo>
                  <a:lnTo>
                    <a:pt x="10717" y="5213"/>
                  </a:lnTo>
                  <a:lnTo>
                    <a:pt x="11691" y="5091"/>
                  </a:lnTo>
                  <a:lnTo>
                    <a:pt x="12617" y="4945"/>
                  </a:lnTo>
                  <a:lnTo>
                    <a:pt x="13420" y="4750"/>
                  </a:lnTo>
                  <a:lnTo>
                    <a:pt x="14127" y="4555"/>
                  </a:lnTo>
                  <a:lnTo>
                    <a:pt x="14443" y="4433"/>
                  </a:lnTo>
                  <a:lnTo>
                    <a:pt x="14736" y="4312"/>
                  </a:lnTo>
                  <a:lnTo>
                    <a:pt x="14736" y="4312"/>
                  </a:lnTo>
                  <a:lnTo>
                    <a:pt x="14468" y="3873"/>
                  </a:lnTo>
                  <a:lnTo>
                    <a:pt x="14175" y="3459"/>
                  </a:lnTo>
                  <a:lnTo>
                    <a:pt x="13859" y="3045"/>
                  </a:lnTo>
                  <a:lnTo>
                    <a:pt x="13518" y="2655"/>
                  </a:lnTo>
                  <a:lnTo>
                    <a:pt x="13153" y="2290"/>
                  </a:lnTo>
                  <a:lnTo>
                    <a:pt x="12787" y="1949"/>
                  </a:lnTo>
                  <a:lnTo>
                    <a:pt x="12373" y="1633"/>
                  </a:lnTo>
                  <a:lnTo>
                    <a:pt x="11959" y="1340"/>
                  </a:lnTo>
                  <a:lnTo>
                    <a:pt x="11521" y="1072"/>
                  </a:lnTo>
                  <a:lnTo>
                    <a:pt x="11058" y="829"/>
                  </a:lnTo>
                  <a:lnTo>
                    <a:pt x="10595" y="610"/>
                  </a:lnTo>
                  <a:lnTo>
                    <a:pt x="10108" y="415"/>
                  </a:lnTo>
                  <a:lnTo>
                    <a:pt x="9597" y="269"/>
                  </a:lnTo>
                  <a:lnTo>
                    <a:pt x="9085" y="147"/>
                  </a:lnTo>
                  <a:lnTo>
                    <a:pt x="8549" y="49"/>
                  </a:lnTo>
                  <a:lnTo>
                    <a:pt x="8014"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55"/>
            <p:cNvSpPr/>
            <p:nvPr/>
          </p:nvSpPr>
          <p:spPr>
            <a:xfrm>
              <a:off x="2819350" y="4321225"/>
              <a:ext cx="25" cy="347075"/>
            </a:xfrm>
            <a:custGeom>
              <a:avLst/>
              <a:gdLst/>
              <a:ahLst/>
              <a:cxnLst/>
              <a:rect l="l" t="t" r="r" b="b"/>
              <a:pathLst>
                <a:path w="1" h="13883" fill="none" extrusionOk="0">
                  <a:moveTo>
                    <a:pt x="0" y="13883"/>
                  </a:move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55"/>
            <p:cNvSpPr/>
            <p:nvPr/>
          </p:nvSpPr>
          <p:spPr>
            <a:xfrm>
              <a:off x="2835175" y="4328525"/>
              <a:ext cx="114475" cy="114500"/>
            </a:xfrm>
            <a:custGeom>
              <a:avLst/>
              <a:gdLst/>
              <a:ahLst/>
              <a:cxnLst/>
              <a:rect l="l" t="t" r="r" b="b"/>
              <a:pathLst>
                <a:path w="4579" h="4580" fill="none" extrusionOk="0">
                  <a:moveTo>
                    <a:pt x="707" y="4190"/>
                  </a:moveTo>
                  <a:lnTo>
                    <a:pt x="707" y="4190"/>
                  </a:lnTo>
                  <a:lnTo>
                    <a:pt x="853" y="4287"/>
                  </a:lnTo>
                  <a:lnTo>
                    <a:pt x="999" y="4384"/>
                  </a:lnTo>
                  <a:lnTo>
                    <a:pt x="1145" y="4458"/>
                  </a:lnTo>
                  <a:lnTo>
                    <a:pt x="1315" y="4506"/>
                  </a:lnTo>
                  <a:lnTo>
                    <a:pt x="1462" y="4555"/>
                  </a:lnTo>
                  <a:lnTo>
                    <a:pt x="1632" y="4579"/>
                  </a:lnTo>
                  <a:lnTo>
                    <a:pt x="1803" y="4579"/>
                  </a:lnTo>
                  <a:lnTo>
                    <a:pt x="1973" y="4579"/>
                  </a:lnTo>
                  <a:lnTo>
                    <a:pt x="2143" y="4579"/>
                  </a:lnTo>
                  <a:lnTo>
                    <a:pt x="2290" y="4531"/>
                  </a:lnTo>
                  <a:lnTo>
                    <a:pt x="2460" y="4506"/>
                  </a:lnTo>
                  <a:lnTo>
                    <a:pt x="2606" y="4433"/>
                  </a:lnTo>
                  <a:lnTo>
                    <a:pt x="2777" y="4360"/>
                  </a:lnTo>
                  <a:lnTo>
                    <a:pt x="2923" y="4263"/>
                  </a:lnTo>
                  <a:lnTo>
                    <a:pt x="3069" y="4165"/>
                  </a:lnTo>
                  <a:lnTo>
                    <a:pt x="3191" y="4043"/>
                  </a:lnTo>
                  <a:lnTo>
                    <a:pt x="3191" y="4043"/>
                  </a:lnTo>
                  <a:lnTo>
                    <a:pt x="3337" y="3873"/>
                  </a:lnTo>
                  <a:lnTo>
                    <a:pt x="3459" y="3678"/>
                  </a:lnTo>
                  <a:lnTo>
                    <a:pt x="3605" y="3410"/>
                  </a:lnTo>
                  <a:lnTo>
                    <a:pt x="3727" y="3142"/>
                  </a:lnTo>
                  <a:lnTo>
                    <a:pt x="3994" y="2485"/>
                  </a:lnTo>
                  <a:lnTo>
                    <a:pt x="4214" y="1827"/>
                  </a:lnTo>
                  <a:lnTo>
                    <a:pt x="4384" y="1170"/>
                  </a:lnTo>
                  <a:lnTo>
                    <a:pt x="4506" y="634"/>
                  </a:lnTo>
                  <a:lnTo>
                    <a:pt x="4579" y="220"/>
                  </a:lnTo>
                  <a:lnTo>
                    <a:pt x="4579" y="98"/>
                  </a:lnTo>
                  <a:lnTo>
                    <a:pt x="4555" y="25"/>
                  </a:lnTo>
                  <a:lnTo>
                    <a:pt x="4555" y="25"/>
                  </a:lnTo>
                  <a:lnTo>
                    <a:pt x="4482" y="1"/>
                  </a:lnTo>
                  <a:lnTo>
                    <a:pt x="4360" y="25"/>
                  </a:lnTo>
                  <a:lnTo>
                    <a:pt x="3970" y="74"/>
                  </a:lnTo>
                  <a:lnTo>
                    <a:pt x="3410" y="195"/>
                  </a:lnTo>
                  <a:lnTo>
                    <a:pt x="2752" y="390"/>
                  </a:lnTo>
                  <a:lnTo>
                    <a:pt x="2095" y="609"/>
                  </a:lnTo>
                  <a:lnTo>
                    <a:pt x="1462" y="853"/>
                  </a:lnTo>
                  <a:lnTo>
                    <a:pt x="1169" y="975"/>
                  </a:lnTo>
                  <a:lnTo>
                    <a:pt x="926" y="1121"/>
                  </a:lnTo>
                  <a:lnTo>
                    <a:pt x="707" y="1267"/>
                  </a:lnTo>
                  <a:lnTo>
                    <a:pt x="536" y="1389"/>
                  </a:lnTo>
                  <a:lnTo>
                    <a:pt x="536" y="1389"/>
                  </a:lnTo>
                  <a:lnTo>
                    <a:pt x="414" y="1535"/>
                  </a:lnTo>
                  <a:lnTo>
                    <a:pt x="317" y="1657"/>
                  </a:lnTo>
                  <a:lnTo>
                    <a:pt x="219" y="1803"/>
                  </a:lnTo>
                  <a:lnTo>
                    <a:pt x="146" y="1973"/>
                  </a:lnTo>
                  <a:lnTo>
                    <a:pt x="98" y="2119"/>
                  </a:lnTo>
                  <a:lnTo>
                    <a:pt x="49" y="2290"/>
                  </a:lnTo>
                  <a:lnTo>
                    <a:pt x="0" y="2460"/>
                  </a:lnTo>
                  <a:lnTo>
                    <a:pt x="0" y="2607"/>
                  </a:lnTo>
                  <a:lnTo>
                    <a:pt x="0" y="2777"/>
                  </a:lnTo>
                  <a:lnTo>
                    <a:pt x="0" y="2948"/>
                  </a:lnTo>
                  <a:lnTo>
                    <a:pt x="25" y="3118"/>
                  </a:lnTo>
                  <a:lnTo>
                    <a:pt x="73" y="3264"/>
                  </a:lnTo>
                  <a:lnTo>
                    <a:pt x="146" y="3435"/>
                  </a:lnTo>
                  <a:lnTo>
                    <a:pt x="195" y="3581"/>
                  </a:lnTo>
                  <a:lnTo>
                    <a:pt x="293" y="3727"/>
                  </a:lnTo>
                  <a:lnTo>
                    <a:pt x="390" y="3873"/>
                  </a:lnTo>
                  <a:lnTo>
                    <a:pt x="707" y="419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55"/>
            <p:cNvSpPr/>
            <p:nvPr/>
          </p:nvSpPr>
          <p:spPr>
            <a:xfrm>
              <a:off x="2850400" y="4372975"/>
              <a:ext cx="54825" cy="54825"/>
            </a:xfrm>
            <a:custGeom>
              <a:avLst/>
              <a:gdLst/>
              <a:ahLst/>
              <a:cxnLst/>
              <a:rect l="l" t="t" r="r" b="b"/>
              <a:pathLst>
                <a:path w="2193" h="2193" fill="none" extrusionOk="0">
                  <a:moveTo>
                    <a:pt x="2192" y="0"/>
                  </a:moveTo>
                  <a:lnTo>
                    <a:pt x="0" y="219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55"/>
            <p:cNvSpPr/>
            <p:nvPr/>
          </p:nvSpPr>
          <p:spPr>
            <a:xfrm>
              <a:off x="2646425" y="4429600"/>
              <a:ext cx="156500" cy="156500"/>
            </a:xfrm>
            <a:custGeom>
              <a:avLst/>
              <a:gdLst/>
              <a:ahLst/>
              <a:cxnLst/>
              <a:rect l="l" t="t" r="r" b="b"/>
              <a:pathLst>
                <a:path w="6260" h="6260" fill="none" extrusionOk="0">
                  <a:moveTo>
                    <a:pt x="5675" y="5334"/>
                  </a:moveTo>
                  <a:lnTo>
                    <a:pt x="5675" y="5334"/>
                  </a:lnTo>
                  <a:lnTo>
                    <a:pt x="5821" y="5139"/>
                  </a:lnTo>
                  <a:lnTo>
                    <a:pt x="5943" y="4945"/>
                  </a:lnTo>
                  <a:lnTo>
                    <a:pt x="6040" y="4725"/>
                  </a:lnTo>
                  <a:lnTo>
                    <a:pt x="6138" y="4506"/>
                  </a:lnTo>
                  <a:lnTo>
                    <a:pt x="6186" y="4287"/>
                  </a:lnTo>
                  <a:lnTo>
                    <a:pt x="6235" y="4043"/>
                  </a:lnTo>
                  <a:lnTo>
                    <a:pt x="6259" y="3824"/>
                  </a:lnTo>
                  <a:lnTo>
                    <a:pt x="6259" y="3581"/>
                  </a:lnTo>
                  <a:lnTo>
                    <a:pt x="6235" y="3361"/>
                  </a:lnTo>
                  <a:lnTo>
                    <a:pt x="6186" y="3118"/>
                  </a:lnTo>
                  <a:lnTo>
                    <a:pt x="6138" y="2899"/>
                  </a:lnTo>
                  <a:lnTo>
                    <a:pt x="6040" y="2680"/>
                  </a:lnTo>
                  <a:lnTo>
                    <a:pt x="5943" y="2460"/>
                  </a:lnTo>
                  <a:lnTo>
                    <a:pt x="5821" y="2266"/>
                  </a:lnTo>
                  <a:lnTo>
                    <a:pt x="5675" y="2071"/>
                  </a:lnTo>
                  <a:lnTo>
                    <a:pt x="5504" y="1900"/>
                  </a:lnTo>
                  <a:lnTo>
                    <a:pt x="5504" y="1900"/>
                  </a:lnTo>
                  <a:lnTo>
                    <a:pt x="5285" y="1705"/>
                  </a:lnTo>
                  <a:lnTo>
                    <a:pt x="4993" y="1510"/>
                  </a:lnTo>
                  <a:lnTo>
                    <a:pt x="4652" y="1316"/>
                  </a:lnTo>
                  <a:lnTo>
                    <a:pt x="4262" y="1145"/>
                  </a:lnTo>
                  <a:lnTo>
                    <a:pt x="3848" y="975"/>
                  </a:lnTo>
                  <a:lnTo>
                    <a:pt x="3410" y="804"/>
                  </a:lnTo>
                  <a:lnTo>
                    <a:pt x="2484" y="488"/>
                  </a:lnTo>
                  <a:lnTo>
                    <a:pt x="1608" y="244"/>
                  </a:lnTo>
                  <a:lnTo>
                    <a:pt x="853" y="74"/>
                  </a:lnTo>
                  <a:lnTo>
                    <a:pt x="536" y="25"/>
                  </a:lnTo>
                  <a:lnTo>
                    <a:pt x="292" y="0"/>
                  </a:lnTo>
                  <a:lnTo>
                    <a:pt x="122" y="0"/>
                  </a:lnTo>
                  <a:lnTo>
                    <a:pt x="25" y="25"/>
                  </a:lnTo>
                  <a:lnTo>
                    <a:pt x="25" y="25"/>
                  </a:lnTo>
                  <a:lnTo>
                    <a:pt x="0" y="122"/>
                  </a:lnTo>
                  <a:lnTo>
                    <a:pt x="0" y="293"/>
                  </a:lnTo>
                  <a:lnTo>
                    <a:pt x="25" y="536"/>
                  </a:lnTo>
                  <a:lnTo>
                    <a:pt x="73" y="853"/>
                  </a:lnTo>
                  <a:lnTo>
                    <a:pt x="244" y="1608"/>
                  </a:lnTo>
                  <a:lnTo>
                    <a:pt x="487" y="2485"/>
                  </a:lnTo>
                  <a:lnTo>
                    <a:pt x="804" y="3410"/>
                  </a:lnTo>
                  <a:lnTo>
                    <a:pt x="974" y="3849"/>
                  </a:lnTo>
                  <a:lnTo>
                    <a:pt x="1145" y="4263"/>
                  </a:lnTo>
                  <a:lnTo>
                    <a:pt x="1315" y="4652"/>
                  </a:lnTo>
                  <a:lnTo>
                    <a:pt x="1510" y="4993"/>
                  </a:lnTo>
                  <a:lnTo>
                    <a:pt x="1705" y="5286"/>
                  </a:lnTo>
                  <a:lnTo>
                    <a:pt x="1900" y="5505"/>
                  </a:lnTo>
                  <a:lnTo>
                    <a:pt x="1900" y="5505"/>
                  </a:lnTo>
                  <a:lnTo>
                    <a:pt x="2070" y="5675"/>
                  </a:lnTo>
                  <a:lnTo>
                    <a:pt x="2265" y="5821"/>
                  </a:lnTo>
                  <a:lnTo>
                    <a:pt x="2460" y="5943"/>
                  </a:lnTo>
                  <a:lnTo>
                    <a:pt x="2679" y="6041"/>
                  </a:lnTo>
                  <a:lnTo>
                    <a:pt x="2898" y="6138"/>
                  </a:lnTo>
                  <a:lnTo>
                    <a:pt x="3118" y="6187"/>
                  </a:lnTo>
                  <a:lnTo>
                    <a:pt x="3361" y="6235"/>
                  </a:lnTo>
                  <a:lnTo>
                    <a:pt x="3580" y="6260"/>
                  </a:lnTo>
                  <a:lnTo>
                    <a:pt x="3824" y="6260"/>
                  </a:lnTo>
                  <a:lnTo>
                    <a:pt x="4043" y="6235"/>
                  </a:lnTo>
                  <a:lnTo>
                    <a:pt x="4287" y="6187"/>
                  </a:lnTo>
                  <a:lnTo>
                    <a:pt x="4506" y="6138"/>
                  </a:lnTo>
                  <a:lnTo>
                    <a:pt x="4725" y="6041"/>
                  </a:lnTo>
                  <a:lnTo>
                    <a:pt x="4944" y="5943"/>
                  </a:lnTo>
                  <a:lnTo>
                    <a:pt x="5139" y="5821"/>
                  </a:lnTo>
                  <a:lnTo>
                    <a:pt x="5334" y="5675"/>
                  </a:lnTo>
                  <a:lnTo>
                    <a:pt x="5675" y="533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55"/>
            <p:cNvSpPr/>
            <p:nvPr/>
          </p:nvSpPr>
          <p:spPr>
            <a:xfrm>
              <a:off x="2696350" y="4479525"/>
              <a:ext cx="87100" cy="87100"/>
            </a:xfrm>
            <a:custGeom>
              <a:avLst/>
              <a:gdLst/>
              <a:ahLst/>
              <a:cxnLst/>
              <a:rect l="l" t="t" r="r" b="b"/>
              <a:pathLst>
                <a:path w="3484" h="3484" fill="none" extrusionOk="0">
                  <a:moveTo>
                    <a:pt x="0" y="1"/>
                  </a:moveTo>
                  <a:lnTo>
                    <a:pt x="3483" y="348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9" name="Google Shape;1349;p55"/>
          <p:cNvGrpSpPr/>
          <p:nvPr/>
        </p:nvGrpSpPr>
        <p:grpSpPr>
          <a:xfrm>
            <a:off x="5211593" y="3634952"/>
            <a:ext cx="310532" cy="347621"/>
            <a:chOff x="6643075" y="4309650"/>
            <a:chExt cx="407950" cy="456675"/>
          </a:xfrm>
        </p:grpSpPr>
        <p:sp>
          <p:nvSpPr>
            <p:cNvPr id="1350" name="Google Shape;1350;p55"/>
            <p:cNvSpPr/>
            <p:nvPr/>
          </p:nvSpPr>
          <p:spPr>
            <a:xfrm>
              <a:off x="6643075" y="4698125"/>
              <a:ext cx="407950" cy="14625"/>
            </a:xfrm>
            <a:custGeom>
              <a:avLst/>
              <a:gdLst/>
              <a:ahLst/>
              <a:cxnLst/>
              <a:rect l="l" t="t" r="r" b="b"/>
              <a:pathLst>
                <a:path w="16318" h="585" fill="none" extrusionOk="0">
                  <a:moveTo>
                    <a:pt x="16318" y="0"/>
                  </a:moveTo>
                  <a:lnTo>
                    <a:pt x="16318" y="0"/>
                  </a:lnTo>
                  <a:lnTo>
                    <a:pt x="16074" y="24"/>
                  </a:lnTo>
                  <a:lnTo>
                    <a:pt x="15879" y="73"/>
                  </a:lnTo>
                  <a:lnTo>
                    <a:pt x="15709" y="146"/>
                  </a:lnTo>
                  <a:lnTo>
                    <a:pt x="15538" y="244"/>
                  </a:lnTo>
                  <a:lnTo>
                    <a:pt x="15538" y="244"/>
                  </a:lnTo>
                  <a:lnTo>
                    <a:pt x="15319" y="365"/>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5"/>
                  </a:lnTo>
                  <a:lnTo>
                    <a:pt x="13030" y="244"/>
                  </a:lnTo>
                  <a:lnTo>
                    <a:pt x="13030" y="244"/>
                  </a:lnTo>
                  <a:lnTo>
                    <a:pt x="12859" y="146"/>
                  </a:lnTo>
                  <a:lnTo>
                    <a:pt x="12689" y="73"/>
                  </a:lnTo>
                  <a:lnTo>
                    <a:pt x="12494" y="24"/>
                  </a:lnTo>
                  <a:lnTo>
                    <a:pt x="12251" y="0"/>
                  </a:lnTo>
                  <a:lnTo>
                    <a:pt x="12251" y="0"/>
                  </a:lnTo>
                  <a:lnTo>
                    <a:pt x="11983" y="24"/>
                  </a:lnTo>
                  <a:lnTo>
                    <a:pt x="11788" y="73"/>
                  </a:lnTo>
                  <a:lnTo>
                    <a:pt x="11617" y="146"/>
                  </a:lnTo>
                  <a:lnTo>
                    <a:pt x="11471" y="244"/>
                  </a:lnTo>
                  <a:lnTo>
                    <a:pt x="11471" y="244"/>
                  </a:lnTo>
                  <a:lnTo>
                    <a:pt x="11228" y="365"/>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5"/>
                  </a:lnTo>
                  <a:lnTo>
                    <a:pt x="8938" y="244"/>
                  </a:lnTo>
                  <a:lnTo>
                    <a:pt x="8938" y="244"/>
                  </a:lnTo>
                  <a:lnTo>
                    <a:pt x="8768" y="146"/>
                  </a:lnTo>
                  <a:lnTo>
                    <a:pt x="8597" y="73"/>
                  </a:lnTo>
                  <a:lnTo>
                    <a:pt x="8402" y="24"/>
                  </a:lnTo>
                  <a:lnTo>
                    <a:pt x="8159" y="0"/>
                  </a:lnTo>
                  <a:lnTo>
                    <a:pt x="8159" y="0"/>
                  </a:lnTo>
                  <a:lnTo>
                    <a:pt x="7915" y="24"/>
                  </a:lnTo>
                  <a:lnTo>
                    <a:pt x="7721" y="73"/>
                  </a:lnTo>
                  <a:lnTo>
                    <a:pt x="7550" y="146"/>
                  </a:lnTo>
                  <a:lnTo>
                    <a:pt x="7380" y="244"/>
                  </a:lnTo>
                  <a:lnTo>
                    <a:pt x="7380" y="244"/>
                  </a:lnTo>
                  <a:lnTo>
                    <a:pt x="7160" y="365"/>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5"/>
                  </a:lnTo>
                  <a:lnTo>
                    <a:pt x="4847" y="244"/>
                  </a:lnTo>
                  <a:lnTo>
                    <a:pt x="4847" y="244"/>
                  </a:lnTo>
                  <a:lnTo>
                    <a:pt x="4676" y="146"/>
                  </a:lnTo>
                  <a:lnTo>
                    <a:pt x="4530" y="73"/>
                  </a:lnTo>
                  <a:lnTo>
                    <a:pt x="4335" y="24"/>
                  </a:lnTo>
                  <a:lnTo>
                    <a:pt x="4067" y="0"/>
                  </a:lnTo>
                  <a:lnTo>
                    <a:pt x="4067" y="0"/>
                  </a:lnTo>
                  <a:lnTo>
                    <a:pt x="3824" y="24"/>
                  </a:lnTo>
                  <a:lnTo>
                    <a:pt x="3629" y="73"/>
                  </a:lnTo>
                  <a:lnTo>
                    <a:pt x="3458" y="146"/>
                  </a:lnTo>
                  <a:lnTo>
                    <a:pt x="3288" y="244"/>
                  </a:lnTo>
                  <a:lnTo>
                    <a:pt x="3288" y="244"/>
                  </a:lnTo>
                  <a:lnTo>
                    <a:pt x="3069" y="365"/>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5"/>
                  </a:lnTo>
                  <a:lnTo>
                    <a:pt x="779" y="244"/>
                  </a:lnTo>
                  <a:lnTo>
                    <a:pt x="779" y="244"/>
                  </a:lnTo>
                  <a:lnTo>
                    <a:pt x="609" y="146"/>
                  </a:lnTo>
                  <a:lnTo>
                    <a:pt x="438" y="73"/>
                  </a:lnTo>
                  <a:lnTo>
                    <a:pt x="244" y="24"/>
                  </a:ln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55"/>
            <p:cNvSpPr/>
            <p:nvPr/>
          </p:nvSpPr>
          <p:spPr>
            <a:xfrm>
              <a:off x="6643075" y="4727350"/>
              <a:ext cx="407950" cy="14625"/>
            </a:xfrm>
            <a:custGeom>
              <a:avLst/>
              <a:gdLst/>
              <a:ahLst/>
              <a:cxnLst/>
              <a:rect l="l" t="t" r="r" b="b"/>
              <a:pathLst>
                <a:path w="16318" h="585" fill="none" extrusionOk="0">
                  <a:moveTo>
                    <a:pt x="0" y="0"/>
                  </a:moveTo>
                  <a:lnTo>
                    <a:pt x="0" y="0"/>
                  </a:lnTo>
                  <a:lnTo>
                    <a:pt x="219" y="24"/>
                  </a:lnTo>
                  <a:lnTo>
                    <a:pt x="414" y="49"/>
                  </a:lnTo>
                  <a:lnTo>
                    <a:pt x="609" y="73"/>
                  </a:lnTo>
                  <a:lnTo>
                    <a:pt x="755" y="122"/>
                  </a:lnTo>
                  <a:lnTo>
                    <a:pt x="1023" y="244"/>
                  </a:lnTo>
                  <a:lnTo>
                    <a:pt x="1266" y="365"/>
                  </a:lnTo>
                  <a:lnTo>
                    <a:pt x="1266" y="365"/>
                  </a:lnTo>
                  <a:lnTo>
                    <a:pt x="1413" y="463"/>
                  </a:lnTo>
                  <a:lnTo>
                    <a:pt x="1583" y="536"/>
                  </a:lnTo>
                  <a:lnTo>
                    <a:pt x="1778" y="585"/>
                  </a:lnTo>
                  <a:lnTo>
                    <a:pt x="2046" y="585"/>
                  </a:lnTo>
                  <a:lnTo>
                    <a:pt x="2046" y="585"/>
                  </a:lnTo>
                  <a:lnTo>
                    <a:pt x="2289" y="585"/>
                  </a:lnTo>
                  <a:lnTo>
                    <a:pt x="2484" y="536"/>
                  </a:lnTo>
                  <a:lnTo>
                    <a:pt x="2655" y="463"/>
                  </a:lnTo>
                  <a:lnTo>
                    <a:pt x="2801" y="365"/>
                  </a:lnTo>
                  <a:lnTo>
                    <a:pt x="2801" y="365"/>
                  </a:lnTo>
                  <a:lnTo>
                    <a:pt x="3044" y="244"/>
                  </a:lnTo>
                  <a:lnTo>
                    <a:pt x="3312" y="122"/>
                  </a:lnTo>
                  <a:lnTo>
                    <a:pt x="3458" y="73"/>
                  </a:lnTo>
                  <a:lnTo>
                    <a:pt x="3653" y="49"/>
                  </a:lnTo>
                  <a:lnTo>
                    <a:pt x="3848" y="24"/>
                  </a:lnTo>
                  <a:lnTo>
                    <a:pt x="4067" y="0"/>
                  </a:lnTo>
                  <a:lnTo>
                    <a:pt x="4067" y="0"/>
                  </a:lnTo>
                  <a:lnTo>
                    <a:pt x="4311" y="24"/>
                  </a:lnTo>
                  <a:lnTo>
                    <a:pt x="4506" y="49"/>
                  </a:lnTo>
                  <a:lnTo>
                    <a:pt x="4676" y="73"/>
                  </a:lnTo>
                  <a:lnTo>
                    <a:pt x="4847" y="122"/>
                  </a:lnTo>
                  <a:lnTo>
                    <a:pt x="5115" y="244"/>
                  </a:lnTo>
                  <a:lnTo>
                    <a:pt x="5334" y="365"/>
                  </a:lnTo>
                  <a:lnTo>
                    <a:pt x="5334" y="365"/>
                  </a:lnTo>
                  <a:lnTo>
                    <a:pt x="5504" y="463"/>
                  </a:lnTo>
                  <a:lnTo>
                    <a:pt x="5675" y="536"/>
                  </a:lnTo>
                  <a:lnTo>
                    <a:pt x="5870" y="585"/>
                  </a:lnTo>
                  <a:lnTo>
                    <a:pt x="6113" y="585"/>
                  </a:lnTo>
                  <a:lnTo>
                    <a:pt x="6113" y="585"/>
                  </a:lnTo>
                  <a:lnTo>
                    <a:pt x="6357" y="585"/>
                  </a:lnTo>
                  <a:lnTo>
                    <a:pt x="6551" y="536"/>
                  </a:lnTo>
                  <a:lnTo>
                    <a:pt x="6722" y="463"/>
                  </a:lnTo>
                  <a:lnTo>
                    <a:pt x="6892" y="365"/>
                  </a:lnTo>
                  <a:lnTo>
                    <a:pt x="6892" y="365"/>
                  </a:lnTo>
                  <a:lnTo>
                    <a:pt x="7112" y="244"/>
                  </a:lnTo>
                  <a:lnTo>
                    <a:pt x="7380" y="122"/>
                  </a:lnTo>
                  <a:lnTo>
                    <a:pt x="7550" y="73"/>
                  </a:lnTo>
                  <a:lnTo>
                    <a:pt x="7721" y="49"/>
                  </a:lnTo>
                  <a:lnTo>
                    <a:pt x="7940" y="24"/>
                  </a:lnTo>
                  <a:lnTo>
                    <a:pt x="8159" y="0"/>
                  </a:lnTo>
                  <a:lnTo>
                    <a:pt x="8159" y="0"/>
                  </a:lnTo>
                  <a:lnTo>
                    <a:pt x="8378" y="24"/>
                  </a:lnTo>
                  <a:lnTo>
                    <a:pt x="8597" y="49"/>
                  </a:lnTo>
                  <a:lnTo>
                    <a:pt x="8768" y="73"/>
                  </a:lnTo>
                  <a:lnTo>
                    <a:pt x="8914" y="122"/>
                  </a:lnTo>
                  <a:lnTo>
                    <a:pt x="9206" y="244"/>
                  </a:lnTo>
                  <a:lnTo>
                    <a:pt x="9425" y="365"/>
                  </a:lnTo>
                  <a:lnTo>
                    <a:pt x="9425" y="365"/>
                  </a:lnTo>
                  <a:lnTo>
                    <a:pt x="9596" y="463"/>
                  </a:lnTo>
                  <a:lnTo>
                    <a:pt x="9766" y="536"/>
                  </a:lnTo>
                  <a:lnTo>
                    <a:pt x="9961" y="585"/>
                  </a:lnTo>
                  <a:lnTo>
                    <a:pt x="10205" y="585"/>
                  </a:lnTo>
                  <a:lnTo>
                    <a:pt x="10205" y="585"/>
                  </a:lnTo>
                  <a:lnTo>
                    <a:pt x="10448" y="585"/>
                  </a:lnTo>
                  <a:lnTo>
                    <a:pt x="10643" y="536"/>
                  </a:lnTo>
                  <a:lnTo>
                    <a:pt x="10814" y="463"/>
                  </a:lnTo>
                  <a:lnTo>
                    <a:pt x="10984" y="365"/>
                  </a:lnTo>
                  <a:lnTo>
                    <a:pt x="10984" y="365"/>
                  </a:lnTo>
                  <a:lnTo>
                    <a:pt x="11203" y="244"/>
                  </a:lnTo>
                  <a:lnTo>
                    <a:pt x="11471" y="122"/>
                  </a:lnTo>
                  <a:lnTo>
                    <a:pt x="11642" y="73"/>
                  </a:lnTo>
                  <a:lnTo>
                    <a:pt x="11812" y="49"/>
                  </a:lnTo>
                  <a:lnTo>
                    <a:pt x="12007" y="24"/>
                  </a:lnTo>
                  <a:lnTo>
                    <a:pt x="12251" y="0"/>
                  </a:lnTo>
                  <a:lnTo>
                    <a:pt x="12251" y="0"/>
                  </a:lnTo>
                  <a:lnTo>
                    <a:pt x="12470" y="24"/>
                  </a:lnTo>
                  <a:lnTo>
                    <a:pt x="12665" y="49"/>
                  </a:lnTo>
                  <a:lnTo>
                    <a:pt x="12859" y="73"/>
                  </a:lnTo>
                  <a:lnTo>
                    <a:pt x="13006" y="122"/>
                  </a:lnTo>
                  <a:lnTo>
                    <a:pt x="13273" y="244"/>
                  </a:lnTo>
                  <a:lnTo>
                    <a:pt x="13493" y="365"/>
                  </a:lnTo>
                  <a:lnTo>
                    <a:pt x="13493" y="365"/>
                  </a:lnTo>
                  <a:lnTo>
                    <a:pt x="13663" y="463"/>
                  </a:lnTo>
                  <a:lnTo>
                    <a:pt x="13834" y="536"/>
                  </a:lnTo>
                  <a:lnTo>
                    <a:pt x="14028" y="585"/>
                  </a:lnTo>
                  <a:lnTo>
                    <a:pt x="14272" y="585"/>
                  </a:lnTo>
                  <a:lnTo>
                    <a:pt x="14272" y="585"/>
                  </a:lnTo>
                  <a:lnTo>
                    <a:pt x="14540" y="585"/>
                  </a:lnTo>
                  <a:lnTo>
                    <a:pt x="14735" y="536"/>
                  </a:lnTo>
                  <a:lnTo>
                    <a:pt x="14905" y="463"/>
                  </a:lnTo>
                  <a:lnTo>
                    <a:pt x="15051" y="365"/>
                  </a:lnTo>
                  <a:lnTo>
                    <a:pt x="15051" y="365"/>
                  </a:lnTo>
                  <a:lnTo>
                    <a:pt x="15295" y="244"/>
                  </a:lnTo>
                  <a:lnTo>
                    <a:pt x="15563" y="122"/>
                  </a:lnTo>
                  <a:lnTo>
                    <a:pt x="15709" y="73"/>
                  </a:lnTo>
                  <a:lnTo>
                    <a:pt x="15904" y="49"/>
                  </a:lnTo>
                  <a:lnTo>
                    <a:pt x="16099" y="24"/>
                  </a:lnTo>
                  <a:lnTo>
                    <a:pt x="16318"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55"/>
            <p:cNvSpPr/>
            <p:nvPr/>
          </p:nvSpPr>
          <p:spPr>
            <a:xfrm>
              <a:off x="6643075" y="4751700"/>
              <a:ext cx="407950" cy="14625"/>
            </a:xfrm>
            <a:custGeom>
              <a:avLst/>
              <a:gdLst/>
              <a:ahLst/>
              <a:cxnLst/>
              <a:rect l="l" t="t" r="r" b="b"/>
              <a:pathLst>
                <a:path w="16318" h="585" fill="none" extrusionOk="0">
                  <a:moveTo>
                    <a:pt x="16318" y="0"/>
                  </a:moveTo>
                  <a:lnTo>
                    <a:pt x="16318" y="0"/>
                  </a:lnTo>
                  <a:lnTo>
                    <a:pt x="16074" y="25"/>
                  </a:lnTo>
                  <a:lnTo>
                    <a:pt x="15879" y="73"/>
                  </a:lnTo>
                  <a:lnTo>
                    <a:pt x="15709" y="146"/>
                  </a:lnTo>
                  <a:lnTo>
                    <a:pt x="15538" y="244"/>
                  </a:lnTo>
                  <a:lnTo>
                    <a:pt x="15538" y="244"/>
                  </a:lnTo>
                  <a:lnTo>
                    <a:pt x="15319" y="366"/>
                  </a:lnTo>
                  <a:lnTo>
                    <a:pt x="15051" y="487"/>
                  </a:lnTo>
                  <a:lnTo>
                    <a:pt x="14881" y="536"/>
                  </a:lnTo>
                  <a:lnTo>
                    <a:pt x="14710" y="560"/>
                  </a:lnTo>
                  <a:lnTo>
                    <a:pt x="14516" y="585"/>
                  </a:lnTo>
                  <a:lnTo>
                    <a:pt x="14272" y="585"/>
                  </a:lnTo>
                  <a:lnTo>
                    <a:pt x="14272" y="585"/>
                  </a:lnTo>
                  <a:lnTo>
                    <a:pt x="14053" y="585"/>
                  </a:lnTo>
                  <a:lnTo>
                    <a:pt x="13858" y="560"/>
                  </a:lnTo>
                  <a:lnTo>
                    <a:pt x="13687" y="536"/>
                  </a:lnTo>
                  <a:lnTo>
                    <a:pt x="13517" y="487"/>
                  </a:lnTo>
                  <a:lnTo>
                    <a:pt x="13249" y="366"/>
                  </a:lnTo>
                  <a:lnTo>
                    <a:pt x="13030" y="244"/>
                  </a:lnTo>
                  <a:lnTo>
                    <a:pt x="13030" y="244"/>
                  </a:lnTo>
                  <a:lnTo>
                    <a:pt x="12859" y="146"/>
                  </a:lnTo>
                  <a:lnTo>
                    <a:pt x="12689" y="73"/>
                  </a:lnTo>
                  <a:lnTo>
                    <a:pt x="12494" y="25"/>
                  </a:lnTo>
                  <a:lnTo>
                    <a:pt x="12251" y="0"/>
                  </a:lnTo>
                  <a:lnTo>
                    <a:pt x="12251" y="0"/>
                  </a:lnTo>
                  <a:lnTo>
                    <a:pt x="11983" y="25"/>
                  </a:lnTo>
                  <a:lnTo>
                    <a:pt x="11788" y="73"/>
                  </a:lnTo>
                  <a:lnTo>
                    <a:pt x="11617" y="146"/>
                  </a:lnTo>
                  <a:lnTo>
                    <a:pt x="11471" y="244"/>
                  </a:lnTo>
                  <a:lnTo>
                    <a:pt x="11471" y="244"/>
                  </a:lnTo>
                  <a:lnTo>
                    <a:pt x="11228" y="366"/>
                  </a:lnTo>
                  <a:lnTo>
                    <a:pt x="10960" y="487"/>
                  </a:lnTo>
                  <a:lnTo>
                    <a:pt x="10814" y="536"/>
                  </a:lnTo>
                  <a:lnTo>
                    <a:pt x="10619" y="560"/>
                  </a:lnTo>
                  <a:lnTo>
                    <a:pt x="10424" y="585"/>
                  </a:lnTo>
                  <a:lnTo>
                    <a:pt x="10205" y="585"/>
                  </a:lnTo>
                  <a:lnTo>
                    <a:pt x="10205" y="585"/>
                  </a:lnTo>
                  <a:lnTo>
                    <a:pt x="9961" y="585"/>
                  </a:lnTo>
                  <a:lnTo>
                    <a:pt x="9766" y="560"/>
                  </a:lnTo>
                  <a:lnTo>
                    <a:pt x="9596" y="536"/>
                  </a:lnTo>
                  <a:lnTo>
                    <a:pt x="9425" y="487"/>
                  </a:lnTo>
                  <a:lnTo>
                    <a:pt x="9157" y="366"/>
                  </a:lnTo>
                  <a:lnTo>
                    <a:pt x="8938" y="244"/>
                  </a:lnTo>
                  <a:lnTo>
                    <a:pt x="8938" y="244"/>
                  </a:lnTo>
                  <a:lnTo>
                    <a:pt x="8768" y="146"/>
                  </a:lnTo>
                  <a:lnTo>
                    <a:pt x="8597" y="73"/>
                  </a:lnTo>
                  <a:lnTo>
                    <a:pt x="8402" y="25"/>
                  </a:lnTo>
                  <a:lnTo>
                    <a:pt x="8159" y="0"/>
                  </a:lnTo>
                  <a:lnTo>
                    <a:pt x="8159" y="0"/>
                  </a:lnTo>
                  <a:lnTo>
                    <a:pt x="7915" y="25"/>
                  </a:lnTo>
                  <a:lnTo>
                    <a:pt x="7721" y="73"/>
                  </a:lnTo>
                  <a:lnTo>
                    <a:pt x="7550" y="146"/>
                  </a:lnTo>
                  <a:lnTo>
                    <a:pt x="7380" y="244"/>
                  </a:lnTo>
                  <a:lnTo>
                    <a:pt x="7380" y="244"/>
                  </a:lnTo>
                  <a:lnTo>
                    <a:pt x="7160" y="366"/>
                  </a:lnTo>
                  <a:lnTo>
                    <a:pt x="6892" y="487"/>
                  </a:lnTo>
                  <a:lnTo>
                    <a:pt x="6722" y="536"/>
                  </a:lnTo>
                  <a:lnTo>
                    <a:pt x="6551" y="560"/>
                  </a:lnTo>
                  <a:lnTo>
                    <a:pt x="6332" y="585"/>
                  </a:lnTo>
                  <a:lnTo>
                    <a:pt x="6113" y="585"/>
                  </a:lnTo>
                  <a:lnTo>
                    <a:pt x="6113" y="585"/>
                  </a:lnTo>
                  <a:lnTo>
                    <a:pt x="5894" y="585"/>
                  </a:lnTo>
                  <a:lnTo>
                    <a:pt x="5699" y="560"/>
                  </a:lnTo>
                  <a:lnTo>
                    <a:pt x="5504" y="536"/>
                  </a:lnTo>
                  <a:lnTo>
                    <a:pt x="5358" y="487"/>
                  </a:lnTo>
                  <a:lnTo>
                    <a:pt x="5090" y="366"/>
                  </a:lnTo>
                  <a:lnTo>
                    <a:pt x="4847" y="244"/>
                  </a:lnTo>
                  <a:lnTo>
                    <a:pt x="4847" y="244"/>
                  </a:lnTo>
                  <a:lnTo>
                    <a:pt x="4676" y="146"/>
                  </a:lnTo>
                  <a:lnTo>
                    <a:pt x="4530" y="73"/>
                  </a:lnTo>
                  <a:lnTo>
                    <a:pt x="4335" y="25"/>
                  </a:lnTo>
                  <a:lnTo>
                    <a:pt x="4067" y="0"/>
                  </a:lnTo>
                  <a:lnTo>
                    <a:pt x="4067" y="0"/>
                  </a:lnTo>
                  <a:lnTo>
                    <a:pt x="3824" y="25"/>
                  </a:lnTo>
                  <a:lnTo>
                    <a:pt x="3629" y="73"/>
                  </a:lnTo>
                  <a:lnTo>
                    <a:pt x="3458" y="146"/>
                  </a:lnTo>
                  <a:lnTo>
                    <a:pt x="3288" y="244"/>
                  </a:lnTo>
                  <a:lnTo>
                    <a:pt x="3288" y="244"/>
                  </a:lnTo>
                  <a:lnTo>
                    <a:pt x="3069" y="366"/>
                  </a:lnTo>
                  <a:lnTo>
                    <a:pt x="2801" y="487"/>
                  </a:lnTo>
                  <a:lnTo>
                    <a:pt x="2630" y="536"/>
                  </a:lnTo>
                  <a:lnTo>
                    <a:pt x="2460" y="560"/>
                  </a:lnTo>
                  <a:lnTo>
                    <a:pt x="2265" y="585"/>
                  </a:lnTo>
                  <a:lnTo>
                    <a:pt x="2046" y="585"/>
                  </a:lnTo>
                  <a:lnTo>
                    <a:pt x="2046" y="585"/>
                  </a:lnTo>
                  <a:lnTo>
                    <a:pt x="1802" y="585"/>
                  </a:lnTo>
                  <a:lnTo>
                    <a:pt x="1607" y="560"/>
                  </a:lnTo>
                  <a:lnTo>
                    <a:pt x="1437" y="536"/>
                  </a:lnTo>
                  <a:lnTo>
                    <a:pt x="1266" y="487"/>
                  </a:lnTo>
                  <a:lnTo>
                    <a:pt x="999" y="366"/>
                  </a:lnTo>
                  <a:lnTo>
                    <a:pt x="779" y="244"/>
                  </a:lnTo>
                  <a:lnTo>
                    <a:pt x="779" y="244"/>
                  </a:lnTo>
                  <a:lnTo>
                    <a:pt x="609" y="146"/>
                  </a:lnTo>
                  <a:lnTo>
                    <a:pt x="438" y="73"/>
                  </a:lnTo>
                  <a:lnTo>
                    <a:pt x="244" y="25"/>
                  </a:lnTo>
                  <a:lnTo>
                    <a:pt x="0"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55"/>
            <p:cNvSpPr/>
            <p:nvPr/>
          </p:nvSpPr>
          <p:spPr>
            <a:xfrm>
              <a:off x="6672900" y="4309650"/>
              <a:ext cx="348900" cy="376300"/>
            </a:xfrm>
            <a:custGeom>
              <a:avLst/>
              <a:gdLst/>
              <a:ahLst/>
              <a:cxnLst/>
              <a:rect l="l" t="t" r="r" b="b"/>
              <a:pathLst>
                <a:path w="13956" h="15052" fill="none" extrusionOk="0">
                  <a:moveTo>
                    <a:pt x="13347" y="6747"/>
                  </a:moveTo>
                  <a:lnTo>
                    <a:pt x="12470" y="6406"/>
                  </a:lnTo>
                  <a:lnTo>
                    <a:pt x="12470" y="3532"/>
                  </a:lnTo>
                  <a:lnTo>
                    <a:pt x="10790" y="3532"/>
                  </a:lnTo>
                  <a:lnTo>
                    <a:pt x="10790" y="2022"/>
                  </a:lnTo>
                  <a:lnTo>
                    <a:pt x="8427" y="2022"/>
                  </a:lnTo>
                  <a:lnTo>
                    <a:pt x="8427" y="1"/>
                  </a:lnTo>
                  <a:lnTo>
                    <a:pt x="6966" y="1"/>
                  </a:lnTo>
                  <a:lnTo>
                    <a:pt x="5505" y="1"/>
                  </a:lnTo>
                  <a:lnTo>
                    <a:pt x="5505" y="2022"/>
                  </a:lnTo>
                  <a:lnTo>
                    <a:pt x="3142" y="2022"/>
                  </a:lnTo>
                  <a:lnTo>
                    <a:pt x="3142" y="3532"/>
                  </a:lnTo>
                  <a:lnTo>
                    <a:pt x="1462" y="3532"/>
                  </a:lnTo>
                  <a:lnTo>
                    <a:pt x="1462" y="6406"/>
                  </a:lnTo>
                  <a:lnTo>
                    <a:pt x="585" y="6747"/>
                  </a:lnTo>
                  <a:lnTo>
                    <a:pt x="585" y="6747"/>
                  </a:lnTo>
                  <a:lnTo>
                    <a:pt x="414" y="6844"/>
                  </a:lnTo>
                  <a:lnTo>
                    <a:pt x="268" y="6966"/>
                  </a:lnTo>
                  <a:lnTo>
                    <a:pt x="147" y="7112"/>
                  </a:lnTo>
                  <a:lnTo>
                    <a:pt x="49" y="7258"/>
                  </a:lnTo>
                  <a:lnTo>
                    <a:pt x="0" y="7404"/>
                  </a:lnTo>
                  <a:lnTo>
                    <a:pt x="0" y="7575"/>
                  </a:lnTo>
                  <a:lnTo>
                    <a:pt x="0" y="7770"/>
                  </a:lnTo>
                  <a:lnTo>
                    <a:pt x="73" y="7965"/>
                  </a:lnTo>
                  <a:lnTo>
                    <a:pt x="1510" y="11277"/>
                  </a:lnTo>
                  <a:lnTo>
                    <a:pt x="1510" y="14833"/>
                  </a:lnTo>
                  <a:lnTo>
                    <a:pt x="1510" y="14833"/>
                  </a:lnTo>
                  <a:lnTo>
                    <a:pt x="1754" y="14711"/>
                  </a:lnTo>
                  <a:lnTo>
                    <a:pt x="2046" y="14589"/>
                  </a:lnTo>
                  <a:lnTo>
                    <a:pt x="2241" y="14540"/>
                  </a:lnTo>
                  <a:lnTo>
                    <a:pt x="2436" y="14516"/>
                  </a:lnTo>
                  <a:lnTo>
                    <a:pt x="2655" y="14492"/>
                  </a:lnTo>
                  <a:lnTo>
                    <a:pt x="2874" y="14467"/>
                  </a:lnTo>
                  <a:lnTo>
                    <a:pt x="2874" y="14467"/>
                  </a:lnTo>
                  <a:lnTo>
                    <a:pt x="3167" y="14492"/>
                  </a:lnTo>
                  <a:lnTo>
                    <a:pt x="3410" y="14516"/>
                  </a:lnTo>
                  <a:lnTo>
                    <a:pt x="3629" y="14565"/>
                  </a:lnTo>
                  <a:lnTo>
                    <a:pt x="3824" y="14638"/>
                  </a:lnTo>
                  <a:lnTo>
                    <a:pt x="4141" y="14760"/>
                  </a:lnTo>
                  <a:lnTo>
                    <a:pt x="4384" y="14906"/>
                  </a:lnTo>
                  <a:lnTo>
                    <a:pt x="4384" y="14906"/>
                  </a:lnTo>
                  <a:lnTo>
                    <a:pt x="4530" y="14979"/>
                  </a:lnTo>
                  <a:lnTo>
                    <a:pt x="4628" y="15028"/>
                  </a:lnTo>
                  <a:lnTo>
                    <a:pt x="4774" y="15052"/>
                  </a:lnTo>
                  <a:lnTo>
                    <a:pt x="4920" y="15052"/>
                  </a:lnTo>
                  <a:lnTo>
                    <a:pt x="4920" y="15052"/>
                  </a:lnTo>
                  <a:lnTo>
                    <a:pt x="5091" y="15052"/>
                  </a:lnTo>
                  <a:lnTo>
                    <a:pt x="5212" y="15028"/>
                  </a:lnTo>
                  <a:lnTo>
                    <a:pt x="5334" y="14979"/>
                  </a:lnTo>
                  <a:lnTo>
                    <a:pt x="5456" y="14906"/>
                  </a:lnTo>
                  <a:lnTo>
                    <a:pt x="5456" y="14906"/>
                  </a:lnTo>
                  <a:lnTo>
                    <a:pt x="5724" y="14760"/>
                  </a:lnTo>
                  <a:lnTo>
                    <a:pt x="6040" y="14638"/>
                  </a:lnTo>
                  <a:lnTo>
                    <a:pt x="6235" y="14565"/>
                  </a:lnTo>
                  <a:lnTo>
                    <a:pt x="6454" y="14516"/>
                  </a:lnTo>
                  <a:lnTo>
                    <a:pt x="6698" y="14492"/>
                  </a:lnTo>
                  <a:lnTo>
                    <a:pt x="6966" y="14467"/>
                  </a:lnTo>
                  <a:lnTo>
                    <a:pt x="6966" y="14467"/>
                  </a:lnTo>
                  <a:lnTo>
                    <a:pt x="7234" y="14492"/>
                  </a:lnTo>
                  <a:lnTo>
                    <a:pt x="7477" y="14516"/>
                  </a:lnTo>
                  <a:lnTo>
                    <a:pt x="7697" y="14565"/>
                  </a:lnTo>
                  <a:lnTo>
                    <a:pt x="7891" y="14638"/>
                  </a:lnTo>
                  <a:lnTo>
                    <a:pt x="8232" y="14760"/>
                  </a:lnTo>
                  <a:lnTo>
                    <a:pt x="8476" y="14906"/>
                  </a:lnTo>
                  <a:lnTo>
                    <a:pt x="8476" y="14906"/>
                  </a:lnTo>
                  <a:lnTo>
                    <a:pt x="8598" y="14979"/>
                  </a:lnTo>
                  <a:lnTo>
                    <a:pt x="8719" y="15028"/>
                  </a:lnTo>
                  <a:lnTo>
                    <a:pt x="8841" y="15052"/>
                  </a:lnTo>
                  <a:lnTo>
                    <a:pt x="9012" y="15052"/>
                  </a:lnTo>
                  <a:lnTo>
                    <a:pt x="9012" y="15052"/>
                  </a:lnTo>
                  <a:lnTo>
                    <a:pt x="9158" y="15052"/>
                  </a:lnTo>
                  <a:lnTo>
                    <a:pt x="9304" y="15028"/>
                  </a:lnTo>
                  <a:lnTo>
                    <a:pt x="9401" y="14979"/>
                  </a:lnTo>
                  <a:lnTo>
                    <a:pt x="9548" y="14906"/>
                  </a:lnTo>
                  <a:lnTo>
                    <a:pt x="9548" y="14906"/>
                  </a:lnTo>
                  <a:lnTo>
                    <a:pt x="9791" y="14760"/>
                  </a:lnTo>
                  <a:lnTo>
                    <a:pt x="10108" y="14638"/>
                  </a:lnTo>
                  <a:lnTo>
                    <a:pt x="10303" y="14565"/>
                  </a:lnTo>
                  <a:lnTo>
                    <a:pt x="10522" y="14516"/>
                  </a:lnTo>
                  <a:lnTo>
                    <a:pt x="10765" y="14492"/>
                  </a:lnTo>
                  <a:lnTo>
                    <a:pt x="11058" y="14467"/>
                  </a:lnTo>
                  <a:lnTo>
                    <a:pt x="11058" y="14467"/>
                  </a:lnTo>
                  <a:lnTo>
                    <a:pt x="11277" y="14492"/>
                  </a:lnTo>
                  <a:lnTo>
                    <a:pt x="11496" y="14516"/>
                  </a:lnTo>
                  <a:lnTo>
                    <a:pt x="11691" y="14540"/>
                  </a:lnTo>
                  <a:lnTo>
                    <a:pt x="11886" y="14589"/>
                  </a:lnTo>
                  <a:lnTo>
                    <a:pt x="12178" y="14711"/>
                  </a:lnTo>
                  <a:lnTo>
                    <a:pt x="12421" y="14833"/>
                  </a:lnTo>
                  <a:lnTo>
                    <a:pt x="12421" y="11277"/>
                  </a:lnTo>
                  <a:lnTo>
                    <a:pt x="13858" y="7965"/>
                  </a:lnTo>
                  <a:lnTo>
                    <a:pt x="13858" y="7965"/>
                  </a:lnTo>
                  <a:lnTo>
                    <a:pt x="13931" y="7770"/>
                  </a:lnTo>
                  <a:lnTo>
                    <a:pt x="13956" y="7575"/>
                  </a:lnTo>
                  <a:lnTo>
                    <a:pt x="13931" y="7404"/>
                  </a:lnTo>
                  <a:lnTo>
                    <a:pt x="13883" y="7258"/>
                  </a:lnTo>
                  <a:lnTo>
                    <a:pt x="13785" y="7112"/>
                  </a:lnTo>
                  <a:lnTo>
                    <a:pt x="13664" y="6966"/>
                  </a:lnTo>
                  <a:lnTo>
                    <a:pt x="13517" y="6844"/>
                  </a:lnTo>
                  <a:lnTo>
                    <a:pt x="13347" y="6747"/>
                  </a:lnTo>
                  <a:lnTo>
                    <a:pt x="13347" y="674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55"/>
            <p:cNvSpPr/>
            <p:nvPr/>
          </p:nvSpPr>
          <p:spPr>
            <a:xfrm>
              <a:off x="6805625" y="4452725"/>
              <a:ext cx="15850" cy="28050"/>
            </a:xfrm>
            <a:custGeom>
              <a:avLst/>
              <a:gdLst/>
              <a:ahLst/>
              <a:cxnLst/>
              <a:rect l="l" t="t" r="r" b="b"/>
              <a:pathLst>
                <a:path w="634" h="1122" fill="none" extrusionOk="0">
                  <a:moveTo>
                    <a:pt x="317" y="1121"/>
                  </a:moveTo>
                  <a:lnTo>
                    <a:pt x="317" y="1121"/>
                  </a:lnTo>
                  <a:lnTo>
                    <a:pt x="244" y="1097"/>
                  </a:lnTo>
                  <a:lnTo>
                    <a:pt x="196" y="1073"/>
                  </a:lnTo>
                  <a:lnTo>
                    <a:pt x="123" y="1024"/>
                  </a:lnTo>
                  <a:lnTo>
                    <a:pt x="74" y="951"/>
                  </a:lnTo>
                  <a:lnTo>
                    <a:pt x="25" y="780"/>
                  </a:lnTo>
                  <a:lnTo>
                    <a:pt x="1" y="561"/>
                  </a:lnTo>
                  <a:lnTo>
                    <a:pt x="1" y="561"/>
                  </a:lnTo>
                  <a:lnTo>
                    <a:pt x="25" y="342"/>
                  </a:lnTo>
                  <a:lnTo>
                    <a:pt x="74" y="147"/>
                  </a:lnTo>
                  <a:lnTo>
                    <a:pt x="123" y="98"/>
                  </a:lnTo>
                  <a:lnTo>
                    <a:pt x="196" y="25"/>
                  </a:lnTo>
                  <a:lnTo>
                    <a:pt x="244" y="1"/>
                  </a:lnTo>
                  <a:lnTo>
                    <a:pt x="317" y="1"/>
                  </a:lnTo>
                  <a:lnTo>
                    <a:pt x="317" y="1"/>
                  </a:lnTo>
                  <a:lnTo>
                    <a:pt x="366" y="1"/>
                  </a:lnTo>
                  <a:lnTo>
                    <a:pt x="439" y="25"/>
                  </a:lnTo>
                  <a:lnTo>
                    <a:pt x="488" y="98"/>
                  </a:lnTo>
                  <a:lnTo>
                    <a:pt x="537" y="147"/>
                  </a:lnTo>
                  <a:lnTo>
                    <a:pt x="610" y="342"/>
                  </a:lnTo>
                  <a:lnTo>
                    <a:pt x="634" y="561"/>
                  </a:lnTo>
                  <a:lnTo>
                    <a:pt x="634" y="561"/>
                  </a:lnTo>
                  <a:lnTo>
                    <a:pt x="610" y="780"/>
                  </a:lnTo>
                  <a:lnTo>
                    <a:pt x="537" y="951"/>
                  </a:lnTo>
                  <a:lnTo>
                    <a:pt x="488" y="1024"/>
                  </a:lnTo>
                  <a:lnTo>
                    <a:pt x="439" y="1073"/>
                  </a:lnTo>
                  <a:lnTo>
                    <a:pt x="366" y="1097"/>
                  </a:lnTo>
                  <a:lnTo>
                    <a:pt x="317" y="1121"/>
                  </a:lnTo>
                  <a:lnTo>
                    <a:pt x="317" y="112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55"/>
            <p:cNvSpPr/>
            <p:nvPr/>
          </p:nvSpPr>
          <p:spPr>
            <a:xfrm>
              <a:off x="6872600" y="4452725"/>
              <a:ext cx="15875" cy="28050"/>
            </a:xfrm>
            <a:custGeom>
              <a:avLst/>
              <a:gdLst/>
              <a:ahLst/>
              <a:cxnLst/>
              <a:rect l="l" t="t" r="r" b="b"/>
              <a:pathLst>
                <a:path w="635" h="1122" fill="none" extrusionOk="0">
                  <a:moveTo>
                    <a:pt x="317" y="1121"/>
                  </a:moveTo>
                  <a:lnTo>
                    <a:pt x="317" y="1121"/>
                  </a:lnTo>
                  <a:lnTo>
                    <a:pt x="269" y="1097"/>
                  </a:lnTo>
                  <a:lnTo>
                    <a:pt x="196" y="1073"/>
                  </a:lnTo>
                  <a:lnTo>
                    <a:pt x="147" y="1024"/>
                  </a:lnTo>
                  <a:lnTo>
                    <a:pt x="98" y="951"/>
                  </a:lnTo>
                  <a:lnTo>
                    <a:pt x="25" y="780"/>
                  </a:lnTo>
                  <a:lnTo>
                    <a:pt x="1" y="561"/>
                  </a:lnTo>
                  <a:lnTo>
                    <a:pt x="1" y="561"/>
                  </a:lnTo>
                  <a:lnTo>
                    <a:pt x="25" y="342"/>
                  </a:lnTo>
                  <a:lnTo>
                    <a:pt x="98" y="147"/>
                  </a:lnTo>
                  <a:lnTo>
                    <a:pt x="147" y="98"/>
                  </a:lnTo>
                  <a:lnTo>
                    <a:pt x="196" y="25"/>
                  </a:lnTo>
                  <a:lnTo>
                    <a:pt x="269" y="1"/>
                  </a:lnTo>
                  <a:lnTo>
                    <a:pt x="317" y="1"/>
                  </a:lnTo>
                  <a:lnTo>
                    <a:pt x="317" y="1"/>
                  </a:lnTo>
                  <a:lnTo>
                    <a:pt x="390" y="1"/>
                  </a:lnTo>
                  <a:lnTo>
                    <a:pt x="464" y="25"/>
                  </a:lnTo>
                  <a:lnTo>
                    <a:pt x="512" y="98"/>
                  </a:lnTo>
                  <a:lnTo>
                    <a:pt x="561" y="147"/>
                  </a:lnTo>
                  <a:lnTo>
                    <a:pt x="610" y="342"/>
                  </a:lnTo>
                  <a:lnTo>
                    <a:pt x="634" y="561"/>
                  </a:lnTo>
                  <a:lnTo>
                    <a:pt x="634" y="561"/>
                  </a:lnTo>
                  <a:lnTo>
                    <a:pt x="610" y="780"/>
                  </a:lnTo>
                  <a:lnTo>
                    <a:pt x="561" y="951"/>
                  </a:lnTo>
                  <a:lnTo>
                    <a:pt x="512" y="1024"/>
                  </a:lnTo>
                  <a:lnTo>
                    <a:pt x="464" y="1073"/>
                  </a:lnTo>
                  <a:lnTo>
                    <a:pt x="390" y="1097"/>
                  </a:lnTo>
                  <a:lnTo>
                    <a:pt x="317" y="1121"/>
                  </a:lnTo>
                  <a:lnTo>
                    <a:pt x="317" y="112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55"/>
            <p:cNvSpPr/>
            <p:nvPr/>
          </p:nvSpPr>
          <p:spPr>
            <a:xfrm>
              <a:off x="6709425" y="4414975"/>
              <a:ext cx="275250" cy="54825"/>
            </a:xfrm>
            <a:custGeom>
              <a:avLst/>
              <a:gdLst/>
              <a:ahLst/>
              <a:cxnLst/>
              <a:rect l="l" t="t" r="r" b="b"/>
              <a:pathLst>
                <a:path w="11010" h="2193" fill="none" extrusionOk="0">
                  <a:moveTo>
                    <a:pt x="11009" y="2193"/>
                  </a:moveTo>
                  <a:lnTo>
                    <a:pt x="5505" y="1"/>
                  </a:lnTo>
                  <a:lnTo>
                    <a:pt x="1" y="219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55"/>
            <p:cNvSpPr/>
            <p:nvPr/>
          </p:nvSpPr>
          <p:spPr>
            <a:xfrm>
              <a:off x="6733175" y="4382725"/>
              <a:ext cx="227750" cy="37150"/>
            </a:xfrm>
            <a:custGeom>
              <a:avLst/>
              <a:gdLst/>
              <a:ahLst/>
              <a:cxnLst/>
              <a:rect l="l" t="t" r="r" b="b"/>
              <a:pathLst>
                <a:path w="9110" h="1486" fill="none" extrusionOk="0">
                  <a:moveTo>
                    <a:pt x="1" y="1486"/>
                  </a:moveTo>
                  <a:lnTo>
                    <a:pt x="1681" y="1486"/>
                  </a:lnTo>
                  <a:lnTo>
                    <a:pt x="1681" y="0"/>
                  </a:lnTo>
                  <a:lnTo>
                    <a:pt x="4555" y="0"/>
                  </a:lnTo>
                  <a:lnTo>
                    <a:pt x="7429" y="0"/>
                  </a:lnTo>
                  <a:lnTo>
                    <a:pt x="7429" y="1486"/>
                  </a:lnTo>
                  <a:lnTo>
                    <a:pt x="9109" y="1486"/>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55"/>
            <p:cNvSpPr/>
            <p:nvPr/>
          </p:nvSpPr>
          <p:spPr>
            <a:xfrm>
              <a:off x="6847025" y="4414975"/>
              <a:ext cx="25" cy="145550"/>
            </a:xfrm>
            <a:custGeom>
              <a:avLst/>
              <a:gdLst/>
              <a:ahLst/>
              <a:cxnLst/>
              <a:rect l="l" t="t" r="r" b="b"/>
              <a:pathLst>
                <a:path w="1" h="5822" fill="none" extrusionOk="0">
                  <a:moveTo>
                    <a:pt x="1" y="1"/>
                  </a:moveTo>
                  <a:lnTo>
                    <a:pt x="1" y="5822"/>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9" name="Google Shape;1359;p55"/>
          <p:cNvGrpSpPr/>
          <p:nvPr/>
        </p:nvGrpSpPr>
        <p:grpSpPr>
          <a:xfrm>
            <a:off x="4138643" y="4125774"/>
            <a:ext cx="409735" cy="393046"/>
            <a:chOff x="5233525" y="4954450"/>
            <a:chExt cx="538275" cy="516350"/>
          </a:xfrm>
        </p:grpSpPr>
        <p:sp>
          <p:nvSpPr>
            <p:cNvPr id="1360" name="Google Shape;1360;p55"/>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55"/>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55"/>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55"/>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55"/>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55"/>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55"/>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55"/>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55"/>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55"/>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55"/>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1" name="Google Shape;1371;p55"/>
          <p:cNvGrpSpPr/>
          <p:nvPr/>
        </p:nvGrpSpPr>
        <p:grpSpPr>
          <a:xfrm>
            <a:off x="3623254" y="4132720"/>
            <a:ext cx="417157" cy="379154"/>
            <a:chOff x="4556450" y="4963575"/>
            <a:chExt cx="548025" cy="498100"/>
          </a:xfrm>
        </p:grpSpPr>
        <p:sp>
          <p:nvSpPr>
            <p:cNvPr id="1372" name="Google Shape;1372;p55"/>
            <p:cNvSpPr/>
            <p:nvPr/>
          </p:nvSpPr>
          <p:spPr>
            <a:xfrm>
              <a:off x="4611850" y="5222350"/>
              <a:ext cx="436600" cy="239325"/>
            </a:xfrm>
            <a:custGeom>
              <a:avLst/>
              <a:gdLst/>
              <a:ahLst/>
              <a:cxnLst/>
              <a:rect l="l" t="t" r="r" b="b"/>
              <a:pathLst>
                <a:path w="17464" h="9573" fill="none" extrusionOk="0">
                  <a:moveTo>
                    <a:pt x="1" y="1"/>
                  </a:moveTo>
                  <a:lnTo>
                    <a:pt x="1" y="4677"/>
                  </a:lnTo>
                  <a:lnTo>
                    <a:pt x="8720" y="9572"/>
                  </a:lnTo>
                  <a:lnTo>
                    <a:pt x="17463" y="4677"/>
                  </a:lnTo>
                  <a:lnTo>
                    <a:pt x="1746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55"/>
            <p:cNvSpPr/>
            <p:nvPr/>
          </p:nvSpPr>
          <p:spPr>
            <a:xfrm>
              <a:off x="4612475" y="4963575"/>
              <a:ext cx="435975" cy="125450"/>
            </a:xfrm>
            <a:custGeom>
              <a:avLst/>
              <a:gdLst/>
              <a:ahLst/>
              <a:cxnLst/>
              <a:rect l="l" t="t" r="r" b="b"/>
              <a:pathLst>
                <a:path w="17439" h="5018" fill="none" extrusionOk="0">
                  <a:moveTo>
                    <a:pt x="17438" y="5018"/>
                  </a:moveTo>
                  <a:lnTo>
                    <a:pt x="8671" y="1"/>
                  </a:lnTo>
                  <a:lnTo>
                    <a:pt x="0" y="501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55"/>
            <p:cNvSpPr/>
            <p:nvPr/>
          </p:nvSpPr>
          <p:spPr>
            <a:xfrm>
              <a:off x="4556450" y="5089000"/>
              <a:ext cx="274025" cy="225925"/>
            </a:xfrm>
            <a:custGeom>
              <a:avLst/>
              <a:gdLst/>
              <a:ahLst/>
              <a:cxnLst/>
              <a:rect l="l" t="t" r="r" b="b"/>
              <a:pathLst>
                <a:path w="10961" h="9037" fill="none" extrusionOk="0">
                  <a:moveTo>
                    <a:pt x="8720" y="9037"/>
                  </a:moveTo>
                  <a:lnTo>
                    <a:pt x="1" y="4068"/>
                  </a:lnTo>
                  <a:lnTo>
                    <a:pt x="2241" y="1"/>
                  </a:lnTo>
                  <a:lnTo>
                    <a:pt x="10960" y="4969"/>
                  </a:lnTo>
                  <a:lnTo>
                    <a:pt x="8720" y="903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55"/>
            <p:cNvSpPr/>
            <p:nvPr/>
          </p:nvSpPr>
          <p:spPr>
            <a:xfrm>
              <a:off x="4830450" y="5089000"/>
              <a:ext cx="274025" cy="225925"/>
            </a:xfrm>
            <a:custGeom>
              <a:avLst/>
              <a:gdLst/>
              <a:ahLst/>
              <a:cxnLst/>
              <a:rect l="l" t="t" r="r" b="b"/>
              <a:pathLst>
                <a:path w="10961" h="9037" fill="none" extrusionOk="0">
                  <a:moveTo>
                    <a:pt x="2241" y="9037"/>
                  </a:moveTo>
                  <a:lnTo>
                    <a:pt x="10960" y="4068"/>
                  </a:lnTo>
                  <a:lnTo>
                    <a:pt x="8719" y="1"/>
                  </a:lnTo>
                  <a:lnTo>
                    <a:pt x="0" y="4969"/>
                  </a:lnTo>
                  <a:lnTo>
                    <a:pt x="2241" y="903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55"/>
            <p:cNvSpPr/>
            <p:nvPr/>
          </p:nvSpPr>
          <p:spPr>
            <a:xfrm>
              <a:off x="4830450" y="5213225"/>
              <a:ext cx="25" cy="248450"/>
            </a:xfrm>
            <a:custGeom>
              <a:avLst/>
              <a:gdLst/>
              <a:ahLst/>
              <a:cxnLst/>
              <a:rect l="l" t="t" r="r" b="b"/>
              <a:pathLst>
                <a:path w="1" h="9938" fill="none" extrusionOk="0">
                  <a:moveTo>
                    <a:pt x="0" y="0"/>
                  </a:moveTo>
                  <a:lnTo>
                    <a:pt x="0" y="9937"/>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77" name="Google Shape;1377;p55"/>
          <p:cNvGrpSpPr/>
          <p:nvPr/>
        </p:nvGrpSpPr>
        <p:grpSpPr>
          <a:xfrm>
            <a:off x="559690" y="4214758"/>
            <a:ext cx="403246" cy="222955"/>
            <a:chOff x="531800" y="5071350"/>
            <a:chExt cx="529750" cy="292900"/>
          </a:xfrm>
        </p:grpSpPr>
        <p:sp>
          <p:nvSpPr>
            <p:cNvPr id="1378" name="Google Shape;1378;p55"/>
            <p:cNvSpPr/>
            <p:nvPr/>
          </p:nvSpPr>
          <p:spPr>
            <a:xfrm>
              <a:off x="632875" y="5077450"/>
              <a:ext cx="272200" cy="185725"/>
            </a:xfrm>
            <a:custGeom>
              <a:avLst/>
              <a:gdLst/>
              <a:ahLst/>
              <a:cxnLst/>
              <a:rect l="l" t="t" r="r" b="b"/>
              <a:pathLst>
                <a:path w="10888" h="7429" fill="none" extrusionOk="0">
                  <a:moveTo>
                    <a:pt x="2947" y="0"/>
                  </a:moveTo>
                  <a:lnTo>
                    <a:pt x="6406" y="7428"/>
                  </a:lnTo>
                  <a:lnTo>
                    <a:pt x="10887" y="2314"/>
                  </a:lnTo>
                  <a:lnTo>
                    <a:pt x="4019" y="2314"/>
                  </a:lnTo>
                  <a:lnTo>
                    <a:pt x="0" y="7428"/>
                  </a:lnTo>
                  <a:lnTo>
                    <a:pt x="6406" y="74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55"/>
            <p:cNvSpPr/>
            <p:nvPr/>
          </p:nvSpPr>
          <p:spPr>
            <a:xfrm>
              <a:off x="886175" y="5071350"/>
              <a:ext cx="74300" cy="191825"/>
            </a:xfrm>
            <a:custGeom>
              <a:avLst/>
              <a:gdLst/>
              <a:ahLst/>
              <a:cxnLst/>
              <a:rect l="l" t="t" r="r" b="b"/>
              <a:pathLst>
                <a:path w="2972" h="7673" fill="none" extrusionOk="0">
                  <a:moveTo>
                    <a:pt x="2971" y="7672"/>
                  </a:moveTo>
                  <a:lnTo>
                    <a:pt x="0" y="1"/>
                  </a:lnTo>
                  <a:lnTo>
                    <a:pt x="1364" y="1"/>
                  </a:lnTo>
                  <a:lnTo>
                    <a:pt x="1364" y="1"/>
                  </a:lnTo>
                  <a:lnTo>
                    <a:pt x="1534" y="25"/>
                  </a:lnTo>
                  <a:lnTo>
                    <a:pt x="1681" y="49"/>
                  </a:lnTo>
                  <a:lnTo>
                    <a:pt x="1827" y="147"/>
                  </a:lnTo>
                  <a:lnTo>
                    <a:pt x="1875" y="195"/>
                  </a:lnTo>
                  <a:lnTo>
                    <a:pt x="1900" y="244"/>
                  </a:lnTo>
                  <a:lnTo>
                    <a:pt x="1924" y="342"/>
                  </a:lnTo>
                  <a:lnTo>
                    <a:pt x="1900" y="439"/>
                  </a:lnTo>
                  <a:lnTo>
                    <a:pt x="1851" y="536"/>
                  </a:lnTo>
                  <a:lnTo>
                    <a:pt x="1778" y="658"/>
                  </a:lnTo>
                  <a:lnTo>
                    <a:pt x="1656" y="804"/>
                  </a:lnTo>
                  <a:lnTo>
                    <a:pt x="1486" y="975"/>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55"/>
            <p:cNvSpPr/>
            <p:nvPr/>
          </p:nvSpPr>
          <p:spPr>
            <a:xfrm>
              <a:off x="531800" y="5162075"/>
              <a:ext cx="202175" cy="202175"/>
            </a:xfrm>
            <a:custGeom>
              <a:avLst/>
              <a:gdLst/>
              <a:ahLst/>
              <a:cxnLst/>
              <a:rect l="l" t="t" r="r" b="b"/>
              <a:pathLst>
                <a:path w="8087" h="8087" fill="none" extrusionOk="0">
                  <a:moveTo>
                    <a:pt x="1" y="4043"/>
                  </a:moveTo>
                  <a:lnTo>
                    <a:pt x="1" y="4043"/>
                  </a:lnTo>
                  <a:lnTo>
                    <a:pt x="25" y="3629"/>
                  </a:lnTo>
                  <a:lnTo>
                    <a:pt x="74" y="3215"/>
                  </a:lnTo>
                  <a:lnTo>
                    <a:pt x="171" y="2826"/>
                  </a:lnTo>
                  <a:lnTo>
                    <a:pt x="317" y="2460"/>
                  </a:lnTo>
                  <a:lnTo>
                    <a:pt x="488" y="2119"/>
                  </a:lnTo>
                  <a:lnTo>
                    <a:pt x="682" y="1778"/>
                  </a:lnTo>
                  <a:lnTo>
                    <a:pt x="926" y="1462"/>
                  </a:lnTo>
                  <a:lnTo>
                    <a:pt x="1194" y="1170"/>
                  </a:lnTo>
                  <a:lnTo>
                    <a:pt x="1462" y="926"/>
                  </a:lnTo>
                  <a:lnTo>
                    <a:pt x="1778" y="682"/>
                  </a:lnTo>
                  <a:lnTo>
                    <a:pt x="2119" y="488"/>
                  </a:lnTo>
                  <a:lnTo>
                    <a:pt x="2460" y="317"/>
                  </a:lnTo>
                  <a:lnTo>
                    <a:pt x="2850" y="171"/>
                  </a:lnTo>
                  <a:lnTo>
                    <a:pt x="3240" y="74"/>
                  </a:lnTo>
                  <a:lnTo>
                    <a:pt x="3629" y="25"/>
                  </a:lnTo>
                  <a:lnTo>
                    <a:pt x="4043" y="0"/>
                  </a:lnTo>
                  <a:lnTo>
                    <a:pt x="4043" y="0"/>
                  </a:lnTo>
                  <a:lnTo>
                    <a:pt x="4458" y="25"/>
                  </a:lnTo>
                  <a:lnTo>
                    <a:pt x="4872" y="74"/>
                  </a:lnTo>
                  <a:lnTo>
                    <a:pt x="5237" y="171"/>
                  </a:lnTo>
                  <a:lnTo>
                    <a:pt x="5627" y="317"/>
                  </a:lnTo>
                  <a:lnTo>
                    <a:pt x="5968" y="488"/>
                  </a:lnTo>
                  <a:lnTo>
                    <a:pt x="6308" y="682"/>
                  </a:lnTo>
                  <a:lnTo>
                    <a:pt x="6625" y="926"/>
                  </a:lnTo>
                  <a:lnTo>
                    <a:pt x="6917" y="1170"/>
                  </a:lnTo>
                  <a:lnTo>
                    <a:pt x="7161" y="1462"/>
                  </a:lnTo>
                  <a:lnTo>
                    <a:pt x="7404" y="1778"/>
                  </a:lnTo>
                  <a:lnTo>
                    <a:pt x="7599" y="2119"/>
                  </a:lnTo>
                  <a:lnTo>
                    <a:pt x="7770" y="2460"/>
                  </a:lnTo>
                  <a:lnTo>
                    <a:pt x="7916" y="2826"/>
                  </a:lnTo>
                  <a:lnTo>
                    <a:pt x="8013" y="3215"/>
                  </a:lnTo>
                  <a:lnTo>
                    <a:pt x="8062" y="3629"/>
                  </a:lnTo>
                  <a:lnTo>
                    <a:pt x="8086" y="4043"/>
                  </a:lnTo>
                  <a:lnTo>
                    <a:pt x="8086" y="4043"/>
                  </a:lnTo>
                  <a:lnTo>
                    <a:pt x="8062" y="4457"/>
                  </a:lnTo>
                  <a:lnTo>
                    <a:pt x="8013" y="4847"/>
                  </a:lnTo>
                  <a:lnTo>
                    <a:pt x="7916" y="5237"/>
                  </a:lnTo>
                  <a:lnTo>
                    <a:pt x="7770" y="5626"/>
                  </a:lnTo>
                  <a:lnTo>
                    <a:pt x="7599" y="5967"/>
                  </a:lnTo>
                  <a:lnTo>
                    <a:pt x="7404" y="6308"/>
                  </a:lnTo>
                  <a:lnTo>
                    <a:pt x="7161" y="6625"/>
                  </a:lnTo>
                  <a:lnTo>
                    <a:pt x="6917" y="6893"/>
                  </a:lnTo>
                  <a:lnTo>
                    <a:pt x="6625" y="7161"/>
                  </a:lnTo>
                  <a:lnTo>
                    <a:pt x="6308" y="7404"/>
                  </a:lnTo>
                  <a:lnTo>
                    <a:pt x="5968" y="7599"/>
                  </a:lnTo>
                  <a:lnTo>
                    <a:pt x="5627" y="7770"/>
                  </a:lnTo>
                  <a:lnTo>
                    <a:pt x="5237" y="7916"/>
                  </a:lnTo>
                  <a:lnTo>
                    <a:pt x="4872" y="8013"/>
                  </a:lnTo>
                  <a:lnTo>
                    <a:pt x="4458" y="8062"/>
                  </a:lnTo>
                  <a:lnTo>
                    <a:pt x="4043" y="8086"/>
                  </a:lnTo>
                  <a:lnTo>
                    <a:pt x="4043" y="8086"/>
                  </a:lnTo>
                  <a:lnTo>
                    <a:pt x="3629" y="8062"/>
                  </a:lnTo>
                  <a:lnTo>
                    <a:pt x="3240" y="8013"/>
                  </a:lnTo>
                  <a:lnTo>
                    <a:pt x="2850" y="7916"/>
                  </a:lnTo>
                  <a:lnTo>
                    <a:pt x="2460" y="7770"/>
                  </a:lnTo>
                  <a:lnTo>
                    <a:pt x="2119" y="7599"/>
                  </a:lnTo>
                  <a:lnTo>
                    <a:pt x="1778" y="7404"/>
                  </a:lnTo>
                  <a:lnTo>
                    <a:pt x="1462" y="7161"/>
                  </a:lnTo>
                  <a:lnTo>
                    <a:pt x="1194" y="6893"/>
                  </a:lnTo>
                  <a:lnTo>
                    <a:pt x="926" y="6625"/>
                  </a:lnTo>
                  <a:lnTo>
                    <a:pt x="682" y="6308"/>
                  </a:lnTo>
                  <a:lnTo>
                    <a:pt x="488" y="5967"/>
                  </a:lnTo>
                  <a:lnTo>
                    <a:pt x="317" y="5626"/>
                  </a:lnTo>
                  <a:lnTo>
                    <a:pt x="171" y="5237"/>
                  </a:lnTo>
                  <a:lnTo>
                    <a:pt x="74" y="4847"/>
                  </a:lnTo>
                  <a:lnTo>
                    <a:pt x="25" y="4457"/>
                  </a:lnTo>
                  <a:lnTo>
                    <a:pt x="1" y="4043"/>
                  </a:lnTo>
                  <a:lnTo>
                    <a:pt x="1" y="404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55"/>
            <p:cNvSpPr/>
            <p:nvPr/>
          </p:nvSpPr>
          <p:spPr>
            <a:xfrm>
              <a:off x="859375" y="5162075"/>
              <a:ext cx="202175" cy="202175"/>
            </a:xfrm>
            <a:custGeom>
              <a:avLst/>
              <a:gdLst/>
              <a:ahLst/>
              <a:cxnLst/>
              <a:rect l="l" t="t" r="r" b="b"/>
              <a:pathLst>
                <a:path w="8087" h="8087" fill="none" extrusionOk="0">
                  <a:moveTo>
                    <a:pt x="1" y="4043"/>
                  </a:moveTo>
                  <a:lnTo>
                    <a:pt x="1" y="4043"/>
                  </a:lnTo>
                  <a:lnTo>
                    <a:pt x="1" y="3629"/>
                  </a:lnTo>
                  <a:lnTo>
                    <a:pt x="74" y="3215"/>
                  </a:lnTo>
                  <a:lnTo>
                    <a:pt x="171" y="2826"/>
                  </a:lnTo>
                  <a:lnTo>
                    <a:pt x="317" y="2460"/>
                  </a:lnTo>
                  <a:lnTo>
                    <a:pt x="488" y="2119"/>
                  </a:lnTo>
                  <a:lnTo>
                    <a:pt x="682" y="1778"/>
                  </a:lnTo>
                  <a:lnTo>
                    <a:pt x="926" y="1462"/>
                  </a:lnTo>
                  <a:lnTo>
                    <a:pt x="1170" y="1170"/>
                  </a:lnTo>
                  <a:lnTo>
                    <a:pt x="1462" y="926"/>
                  </a:lnTo>
                  <a:lnTo>
                    <a:pt x="1778" y="682"/>
                  </a:lnTo>
                  <a:lnTo>
                    <a:pt x="2119" y="488"/>
                  </a:lnTo>
                  <a:lnTo>
                    <a:pt x="2460" y="317"/>
                  </a:lnTo>
                  <a:lnTo>
                    <a:pt x="2826" y="171"/>
                  </a:lnTo>
                  <a:lnTo>
                    <a:pt x="3215" y="74"/>
                  </a:lnTo>
                  <a:lnTo>
                    <a:pt x="3629" y="25"/>
                  </a:lnTo>
                  <a:lnTo>
                    <a:pt x="4043" y="0"/>
                  </a:lnTo>
                  <a:lnTo>
                    <a:pt x="4043" y="0"/>
                  </a:lnTo>
                  <a:lnTo>
                    <a:pt x="4457" y="25"/>
                  </a:lnTo>
                  <a:lnTo>
                    <a:pt x="4847" y="74"/>
                  </a:lnTo>
                  <a:lnTo>
                    <a:pt x="5237" y="171"/>
                  </a:lnTo>
                  <a:lnTo>
                    <a:pt x="5602" y="317"/>
                  </a:lnTo>
                  <a:lnTo>
                    <a:pt x="5967" y="488"/>
                  </a:lnTo>
                  <a:lnTo>
                    <a:pt x="6308" y="682"/>
                  </a:lnTo>
                  <a:lnTo>
                    <a:pt x="6601" y="926"/>
                  </a:lnTo>
                  <a:lnTo>
                    <a:pt x="6893" y="1170"/>
                  </a:lnTo>
                  <a:lnTo>
                    <a:pt x="7161" y="1462"/>
                  </a:lnTo>
                  <a:lnTo>
                    <a:pt x="7380" y="1778"/>
                  </a:lnTo>
                  <a:lnTo>
                    <a:pt x="7599" y="2119"/>
                  </a:lnTo>
                  <a:lnTo>
                    <a:pt x="7770" y="2460"/>
                  </a:lnTo>
                  <a:lnTo>
                    <a:pt x="7892" y="2826"/>
                  </a:lnTo>
                  <a:lnTo>
                    <a:pt x="7989" y="3215"/>
                  </a:lnTo>
                  <a:lnTo>
                    <a:pt x="8062" y="3629"/>
                  </a:lnTo>
                  <a:lnTo>
                    <a:pt x="8086" y="4043"/>
                  </a:lnTo>
                  <a:lnTo>
                    <a:pt x="8086" y="4043"/>
                  </a:lnTo>
                  <a:lnTo>
                    <a:pt x="8062" y="4457"/>
                  </a:lnTo>
                  <a:lnTo>
                    <a:pt x="7989" y="4847"/>
                  </a:lnTo>
                  <a:lnTo>
                    <a:pt x="7892" y="5237"/>
                  </a:lnTo>
                  <a:lnTo>
                    <a:pt x="7770" y="5626"/>
                  </a:lnTo>
                  <a:lnTo>
                    <a:pt x="7599" y="5967"/>
                  </a:lnTo>
                  <a:lnTo>
                    <a:pt x="7380" y="6308"/>
                  </a:lnTo>
                  <a:lnTo>
                    <a:pt x="7161" y="6625"/>
                  </a:lnTo>
                  <a:lnTo>
                    <a:pt x="6893" y="6893"/>
                  </a:lnTo>
                  <a:lnTo>
                    <a:pt x="6601" y="7161"/>
                  </a:lnTo>
                  <a:lnTo>
                    <a:pt x="6308" y="7404"/>
                  </a:lnTo>
                  <a:lnTo>
                    <a:pt x="5967" y="7599"/>
                  </a:lnTo>
                  <a:lnTo>
                    <a:pt x="5602" y="7770"/>
                  </a:lnTo>
                  <a:lnTo>
                    <a:pt x="5237" y="7916"/>
                  </a:lnTo>
                  <a:lnTo>
                    <a:pt x="4847" y="8013"/>
                  </a:lnTo>
                  <a:lnTo>
                    <a:pt x="4457" y="8062"/>
                  </a:lnTo>
                  <a:lnTo>
                    <a:pt x="4043" y="8086"/>
                  </a:lnTo>
                  <a:lnTo>
                    <a:pt x="4043" y="8086"/>
                  </a:lnTo>
                  <a:lnTo>
                    <a:pt x="3629" y="8062"/>
                  </a:lnTo>
                  <a:lnTo>
                    <a:pt x="3215" y="8013"/>
                  </a:lnTo>
                  <a:lnTo>
                    <a:pt x="2826" y="7916"/>
                  </a:lnTo>
                  <a:lnTo>
                    <a:pt x="2460" y="7770"/>
                  </a:lnTo>
                  <a:lnTo>
                    <a:pt x="2119" y="7599"/>
                  </a:lnTo>
                  <a:lnTo>
                    <a:pt x="1778" y="7404"/>
                  </a:lnTo>
                  <a:lnTo>
                    <a:pt x="1462" y="7161"/>
                  </a:lnTo>
                  <a:lnTo>
                    <a:pt x="1170" y="6893"/>
                  </a:lnTo>
                  <a:lnTo>
                    <a:pt x="926" y="6625"/>
                  </a:lnTo>
                  <a:lnTo>
                    <a:pt x="682" y="6308"/>
                  </a:lnTo>
                  <a:lnTo>
                    <a:pt x="488" y="5967"/>
                  </a:lnTo>
                  <a:lnTo>
                    <a:pt x="317" y="5626"/>
                  </a:lnTo>
                  <a:lnTo>
                    <a:pt x="171" y="5237"/>
                  </a:lnTo>
                  <a:lnTo>
                    <a:pt x="74" y="4847"/>
                  </a:lnTo>
                  <a:lnTo>
                    <a:pt x="1" y="4457"/>
                  </a:lnTo>
                  <a:lnTo>
                    <a:pt x="1" y="4043"/>
                  </a:lnTo>
                  <a:lnTo>
                    <a:pt x="1" y="404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55"/>
            <p:cNvSpPr/>
            <p:nvPr/>
          </p:nvSpPr>
          <p:spPr>
            <a:xfrm>
              <a:off x="676100" y="5071350"/>
              <a:ext cx="86500" cy="7325"/>
            </a:xfrm>
            <a:custGeom>
              <a:avLst/>
              <a:gdLst/>
              <a:ahLst/>
              <a:cxnLst/>
              <a:rect l="l" t="t" r="r" b="b"/>
              <a:pathLst>
                <a:path w="3460" h="293" fill="none" extrusionOk="0">
                  <a:moveTo>
                    <a:pt x="1" y="1"/>
                  </a:moveTo>
                  <a:lnTo>
                    <a:pt x="3459" y="29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55"/>
            <p:cNvSpPr/>
            <p:nvPr/>
          </p:nvSpPr>
          <p:spPr>
            <a:xfrm>
              <a:off x="941575" y="5244275"/>
              <a:ext cx="37175" cy="37175"/>
            </a:xfrm>
            <a:custGeom>
              <a:avLst/>
              <a:gdLst/>
              <a:ahLst/>
              <a:cxnLst/>
              <a:rect l="l" t="t" r="r" b="b"/>
              <a:pathLst>
                <a:path w="1487" h="1487" fill="none" extrusionOk="0">
                  <a:moveTo>
                    <a:pt x="0" y="755"/>
                  </a:moveTo>
                  <a:lnTo>
                    <a:pt x="0" y="755"/>
                  </a:lnTo>
                  <a:lnTo>
                    <a:pt x="25" y="609"/>
                  </a:lnTo>
                  <a:lnTo>
                    <a:pt x="73" y="463"/>
                  </a:lnTo>
                  <a:lnTo>
                    <a:pt x="122" y="341"/>
                  </a:lnTo>
                  <a:lnTo>
                    <a:pt x="220" y="220"/>
                  </a:lnTo>
                  <a:lnTo>
                    <a:pt x="341" y="147"/>
                  </a:lnTo>
                  <a:lnTo>
                    <a:pt x="463" y="73"/>
                  </a:lnTo>
                  <a:lnTo>
                    <a:pt x="609" y="25"/>
                  </a:lnTo>
                  <a:lnTo>
                    <a:pt x="755" y="0"/>
                  </a:lnTo>
                  <a:lnTo>
                    <a:pt x="755" y="0"/>
                  </a:lnTo>
                  <a:lnTo>
                    <a:pt x="902" y="25"/>
                  </a:lnTo>
                  <a:lnTo>
                    <a:pt x="1048" y="73"/>
                  </a:lnTo>
                  <a:lnTo>
                    <a:pt x="1169" y="147"/>
                  </a:lnTo>
                  <a:lnTo>
                    <a:pt x="1267" y="220"/>
                  </a:lnTo>
                  <a:lnTo>
                    <a:pt x="1364" y="341"/>
                  </a:lnTo>
                  <a:lnTo>
                    <a:pt x="1437" y="463"/>
                  </a:lnTo>
                  <a:lnTo>
                    <a:pt x="1486" y="609"/>
                  </a:lnTo>
                  <a:lnTo>
                    <a:pt x="1486" y="755"/>
                  </a:lnTo>
                  <a:lnTo>
                    <a:pt x="1486" y="755"/>
                  </a:lnTo>
                  <a:lnTo>
                    <a:pt x="1486" y="902"/>
                  </a:lnTo>
                  <a:lnTo>
                    <a:pt x="1437" y="1048"/>
                  </a:lnTo>
                  <a:lnTo>
                    <a:pt x="1364" y="1169"/>
                  </a:lnTo>
                  <a:lnTo>
                    <a:pt x="1267" y="1267"/>
                  </a:lnTo>
                  <a:lnTo>
                    <a:pt x="1169" y="1364"/>
                  </a:lnTo>
                  <a:lnTo>
                    <a:pt x="1048" y="1437"/>
                  </a:lnTo>
                  <a:lnTo>
                    <a:pt x="902" y="1486"/>
                  </a:lnTo>
                  <a:lnTo>
                    <a:pt x="755" y="1486"/>
                  </a:lnTo>
                  <a:lnTo>
                    <a:pt x="755" y="1486"/>
                  </a:lnTo>
                  <a:lnTo>
                    <a:pt x="609" y="1486"/>
                  </a:lnTo>
                  <a:lnTo>
                    <a:pt x="463" y="1437"/>
                  </a:lnTo>
                  <a:lnTo>
                    <a:pt x="341" y="1364"/>
                  </a:lnTo>
                  <a:lnTo>
                    <a:pt x="220" y="1267"/>
                  </a:lnTo>
                  <a:lnTo>
                    <a:pt x="122" y="1169"/>
                  </a:lnTo>
                  <a:lnTo>
                    <a:pt x="73" y="1048"/>
                  </a:lnTo>
                  <a:lnTo>
                    <a:pt x="25" y="902"/>
                  </a:lnTo>
                  <a:lnTo>
                    <a:pt x="0" y="755"/>
                  </a:lnTo>
                  <a:lnTo>
                    <a:pt x="0" y="75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55"/>
            <p:cNvSpPr/>
            <p:nvPr/>
          </p:nvSpPr>
          <p:spPr>
            <a:xfrm>
              <a:off x="614600" y="5244275"/>
              <a:ext cx="37175" cy="37175"/>
            </a:xfrm>
            <a:custGeom>
              <a:avLst/>
              <a:gdLst/>
              <a:ahLst/>
              <a:cxnLst/>
              <a:rect l="l" t="t" r="r" b="b"/>
              <a:pathLst>
                <a:path w="1487" h="1487" fill="none" extrusionOk="0">
                  <a:moveTo>
                    <a:pt x="1" y="755"/>
                  </a:moveTo>
                  <a:lnTo>
                    <a:pt x="1" y="755"/>
                  </a:lnTo>
                  <a:lnTo>
                    <a:pt x="1" y="609"/>
                  </a:lnTo>
                  <a:lnTo>
                    <a:pt x="50" y="463"/>
                  </a:lnTo>
                  <a:lnTo>
                    <a:pt x="123" y="341"/>
                  </a:lnTo>
                  <a:lnTo>
                    <a:pt x="220" y="220"/>
                  </a:lnTo>
                  <a:lnTo>
                    <a:pt x="317" y="147"/>
                  </a:lnTo>
                  <a:lnTo>
                    <a:pt x="439" y="73"/>
                  </a:lnTo>
                  <a:lnTo>
                    <a:pt x="585" y="25"/>
                  </a:lnTo>
                  <a:lnTo>
                    <a:pt x="731" y="0"/>
                  </a:lnTo>
                  <a:lnTo>
                    <a:pt x="731" y="0"/>
                  </a:lnTo>
                  <a:lnTo>
                    <a:pt x="878" y="25"/>
                  </a:lnTo>
                  <a:lnTo>
                    <a:pt x="1024" y="73"/>
                  </a:lnTo>
                  <a:lnTo>
                    <a:pt x="1146" y="147"/>
                  </a:lnTo>
                  <a:lnTo>
                    <a:pt x="1267" y="220"/>
                  </a:lnTo>
                  <a:lnTo>
                    <a:pt x="1340" y="341"/>
                  </a:lnTo>
                  <a:lnTo>
                    <a:pt x="1413" y="463"/>
                  </a:lnTo>
                  <a:lnTo>
                    <a:pt x="1462" y="609"/>
                  </a:lnTo>
                  <a:lnTo>
                    <a:pt x="1486" y="755"/>
                  </a:lnTo>
                  <a:lnTo>
                    <a:pt x="1486" y="755"/>
                  </a:lnTo>
                  <a:lnTo>
                    <a:pt x="1462" y="902"/>
                  </a:lnTo>
                  <a:lnTo>
                    <a:pt x="1413" y="1048"/>
                  </a:lnTo>
                  <a:lnTo>
                    <a:pt x="1340" y="1169"/>
                  </a:lnTo>
                  <a:lnTo>
                    <a:pt x="1267" y="1267"/>
                  </a:lnTo>
                  <a:lnTo>
                    <a:pt x="1146" y="1364"/>
                  </a:lnTo>
                  <a:lnTo>
                    <a:pt x="1024" y="1437"/>
                  </a:lnTo>
                  <a:lnTo>
                    <a:pt x="878" y="1486"/>
                  </a:lnTo>
                  <a:lnTo>
                    <a:pt x="731" y="1486"/>
                  </a:lnTo>
                  <a:lnTo>
                    <a:pt x="731" y="1486"/>
                  </a:lnTo>
                  <a:lnTo>
                    <a:pt x="585" y="1486"/>
                  </a:lnTo>
                  <a:lnTo>
                    <a:pt x="439" y="1437"/>
                  </a:lnTo>
                  <a:lnTo>
                    <a:pt x="317" y="1364"/>
                  </a:lnTo>
                  <a:lnTo>
                    <a:pt x="220" y="1267"/>
                  </a:lnTo>
                  <a:lnTo>
                    <a:pt x="123" y="1169"/>
                  </a:lnTo>
                  <a:lnTo>
                    <a:pt x="50" y="1048"/>
                  </a:lnTo>
                  <a:lnTo>
                    <a:pt x="1" y="902"/>
                  </a:lnTo>
                  <a:lnTo>
                    <a:pt x="1" y="755"/>
                  </a:lnTo>
                  <a:lnTo>
                    <a:pt x="1" y="75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5" name="Google Shape;1385;p55"/>
          <p:cNvGrpSpPr/>
          <p:nvPr/>
        </p:nvGrpSpPr>
        <p:grpSpPr>
          <a:xfrm>
            <a:off x="7091494" y="2032000"/>
            <a:ext cx="433992" cy="422729"/>
            <a:chOff x="5916675" y="927975"/>
            <a:chExt cx="516350" cy="502950"/>
          </a:xfrm>
        </p:grpSpPr>
        <p:sp>
          <p:nvSpPr>
            <p:cNvPr id="1386" name="Google Shape;1386;p55"/>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38100" cap="rnd"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55"/>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38100" cap="rnd"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8" name="Google Shape;1388;p55"/>
          <p:cNvGrpSpPr/>
          <p:nvPr/>
        </p:nvGrpSpPr>
        <p:grpSpPr>
          <a:xfrm>
            <a:off x="6207514" y="2737902"/>
            <a:ext cx="1079481" cy="1051467"/>
            <a:chOff x="5916675" y="927975"/>
            <a:chExt cx="516350" cy="502950"/>
          </a:xfrm>
        </p:grpSpPr>
        <p:sp>
          <p:nvSpPr>
            <p:cNvPr id="1389" name="Google Shape;1389;p55"/>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solidFill>
              <a:srgbClr val="FF0000"/>
            </a:solidFill>
            <a:ln w="9525" cap="rnd" cmpd="sng">
              <a:solidFill>
                <a:srgbClr val="FFFF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55"/>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solidFill>
              <a:srgbClr val="FF0000"/>
            </a:solidFill>
            <a:ln w="9525" cap="rnd" cmpd="sng">
              <a:solidFill>
                <a:srgbClr val="FFFF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91" name="Google Shape;1391;p55"/>
          <p:cNvGrpSpPr/>
          <p:nvPr/>
        </p:nvGrpSpPr>
        <p:grpSpPr>
          <a:xfrm>
            <a:off x="6207657" y="2032000"/>
            <a:ext cx="433992" cy="422729"/>
            <a:chOff x="5916675" y="927975"/>
            <a:chExt cx="516350" cy="502950"/>
          </a:xfrm>
        </p:grpSpPr>
        <p:sp>
          <p:nvSpPr>
            <p:cNvPr id="1392" name="Google Shape;1392;p55"/>
            <p:cNvSpPr/>
            <p:nvPr/>
          </p:nvSpPr>
          <p:spPr>
            <a:xfrm>
              <a:off x="5916675" y="927975"/>
              <a:ext cx="516350" cy="502950"/>
            </a:xfrm>
            <a:custGeom>
              <a:avLst/>
              <a:gdLst/>
              <a:ahLst/>
              <a:cxnLst/>
              <a:rect l="l" t="t" r="r" b="b"/>
              <a:pathLst>
                <a:path w="20654" h="20118" fill="none" extrusionOk="0">
                  <a:moveTo>
                    <a:pt x="20654" y="10059"/>
                  </a:moveTo>
                  <a:lnTo>
                    <a:pt x="18486" y="8183"/>
                  </a:lnTo>
                  <a:lnTo>
                    <a:pt x="19631" y="5577"/>
                  </a:lnTo>
                  <a:lnTo>
                    <a:pt x="16879" y="4847"/>
                  </a:lnTo>
                  <a:lnTo>
                    <a:pt x="16757" y="1997"/>
                  </a:lnTo>
                  <a:lnTo>
                    <a:pt x="13956" y="2509"/>
                  </a:lnTo>
                  <a:lnTo>
                    <a:pt x="12616" y="0"/>
                  </a:lnTo>
                  <a:lnTo>
                    <a:pt x="10327" y="1681"/>
                  </a:lnTo>
                  <a:lnTo>
                    <a:pt x="8038" y="0"/>
                  </a:lnTo>
                  <a:lnTo>
                    <a:pt x="6698" y="2509"/>
                  </a:lnTo>
                  <a:lnTo>
                    <a:pt x="3897" y="1997"/>
                  </a:lnTo>
                  <a:lnTo>
                    <a:pt x="3776" y="4847"/>
                  </a:lnTo>
                  <a:lnTo>
                    <a:pt x="1023" y="5577"/>
                  </a:lnTo>
                  <a:lnTo>
                    <a:pt x="2168" y="8183"/>
                  </a:lnTo>
                  <a:lnTo>
                    <a:pt x="1" y="10059"/>
                  </a:lnTo>
                  <a:lnTo>
                    <a:pt x="2168" y="11934"/>
                  </a:lnTo>
                  <a:lnTo>
                    <a:pt x="1023" y="14540"/>
                  </a:lnTo>
                  <a:lnTo>
                    <a:pt x="3776" y="15271"/>
                  </a:lnTo>
                  <a:lnTo>
                    <a:pt x="3897" y="18120"/>
                  </a:lnTo>
                  <a:lnTo>
                    <a:pt x="6698" y="17609"/>
                  </a:lnTo>
                  <a:lnTo>
                    <a:pt x="8038" y="20117"/>
                  </a:lnTo>
                  <a:lnTo>
                    <a:pt x="10327" y="18437"/>
                  </a:lnTo>
                  <a:lnTo>
                    <a:pt x="12616" y="20117"/>
                  </a:lnTo>
                  <a:lnTo>
                    <a:pt x="13956" y="17609"/>
                  </a:lnTo>
                  <a:lnTo>
                    <a:pt x="16757" y="18120"/>
                  </a:lnTo>
                  <a:lnTo>
                    <a:pt x="16879" y="15271"/>
                  </a:lnTo>
                  <a:lnTo>
                    <a:pt x="19631" y="14540"/>
                  </a:lnTo>
                  <a:lnTo>
                    <a:pt x="18486" y="11934"/>
                  </a:lnTo>
                  <a:lnTo>
                    <a:pt x="20654" y="10059"/>
                  </a:lnTo>
                  <a:close/>
                </a:path>
              </a:pathLst>
            </a:custGeom>
            <a:noFill/>
            <a:ln w="12175" cap="rnd"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55"/>
            <p:cNvSpPr/>
            <p:nvPr/>
          </p:nvSpPr>
          <p:spPr>
            <a:xfrm>
              <a:off x="6006800" y="1011375"/>
              <a:ext cx="336125" cy="336125"/>
            </a:xfrm>
            <a:custGeom>
              <a:avLst/>
              <a:gdLst/>
              <a:ahLst/>
              <a:cxnLst/>
              <a:rect l="l" t="t" r="r" b="b"/>
              <a:pathLst>
                <a:path w="13445" h="13445" fill="none" extrusionOk="0">
                  <a:moveTo>
                    <a:pt x="6722" y="13445"/>
                  </a:moveTo>
                  <a:lnTo>
                    <a:pt x="6722" y="13445"/>
                  </a:lnTo>
                  <a:lnTo>
                    <a:pt x="6381" y="13420"/>
                  </a:lnTo>
                  <a:lnTo>
                    <a:pt x="6040" y="13396"/>
                  </a:lnTo>
                  <a:lnTo>
                    <a:pt x="5699" y="13347"/>
                  </a:lnTo>
                  <a:lnTo>
                    <a:pt x="5383" y="13299"/>
                  </a:lnTo>
                  <a:lnTo>
                    <a:pt x="5042" y="13226"/>
                  </a:lnTo>
                  <a:lnTo>
                    <a:pt x="4725" y="13128"/>
                  </a:lnTo>
                  <a:lnTo>
                    <a:pt x="4408" y="13031"/>
                  </a:lnTo>
                  <a:lnTo>
                    <a:pt x="4116" y="12909"/>
                  </a:lnTo>
                  <a:lnTo>
                    <a:pt x="3824" y="12763"/>
                  </a:lnTo>
                  <a:lnTo>
                    <a:pt x="3532" y="12617"/>
                  </a:lnTo>
                  <a:lnTo>
                    <a:pt x="3239" y="12471"/>
                  </a:lnTo>
                  <a:lnTo>
                    <a:pt x="2971" y="12276"/>
                  </a:lnTo>
                  <a:lnTo>
                    <a:pt x="2703" y="12105"/>
                  </a:lnTo>
                  <a:lnTo>
                    <a:pt x="2460" y="11910"/>
                  </a:lnTo>
                  <a:lnTo>
                    <a:pt x="2216" y="11691"/>
                  </a:lnTo>
                  <a:lnTo>
                    <a:pt x="1973" y="11472"/>
                  </a:lnTo>
                  <a:lnTo>
                    <a:pt x="1754" y="11228"/>
                  </a:lnTo>
                  <a:lnTo>
                    <a:pt x="1534" y="10985"/>
                  </a:lnTo>
                  <a:lnTo>
                    <a:pt x="1340" y="10741"/>
                  </a:lnTo>
                  <a:lnTo>
                    <a:pt x="1169" y="10473"/>
                  </a:lnTo>
                  <a:lnTo>
                    <a:pt x="974" y="10206"/>
                  </a:lnTo>
                  <a:lnTo>
                    <a:pt x="828" y="9913"/>
                  </a:lnTo>
                  <a:lnTo>
                    <a:pt x="682" y="9621"/>
                  </a:lnTo>
                  <a:lnTo>
                    <a:pt x="536" y="9329"/>
                  </a:lnTo>
                  <a:lnTo>
                    <a:pt x="414" y="9036"/>
                  </a:lnTo>
                  <a:lnTo>
                    <a:pt x="317" y="8720"/>
                  </a:lnTo>
                  <a:lnTo>
                    <a:pt x="219" y="8403"/>
                  </a:lnTo>
                  <a:lnTo>
                    <a:pt x="146" y="8062"/>
                  </a:lnTo>
                  <a:lnTo>
                    <a:pt x="98" y="7746"/>
                  </a:lnTo>
                  <a:lnTo>
                    <a:pt x="49" y="7405"/>
                  </a:lnTo>
                  <a:lnTo>
                    <a:pt x="24" y="7064"/>
                  </a:lnTo>
                  <a:lnTo>
                    <a:pt x="0" y="6723"/>
                  </a:lnTo>
                  <a:lnTo>
                    <a:pt x="0" y="6723"/>
                  </a:lnTo>
                  <a:lnTo>
                    <a:pt x="24" y="6382"/>
                  </a:lnTo>
                  <a:lnTo>
                    <a:pt x="49" y="6041"/>
                  </a:lnTo>
                  <a:lnTo>
                    <a:pt x="98" y="5700"/>
                  </a:lnTo>
                  <a:lnTo>
                    <a:pt x="146" y="5383"/>
                  </a:lnTo>
                  <a:lnTo>
                    <a:pt x="219" y="5042"/>
                  </a:lnTo>
                  <a:lnTo>
                    <a:pt x="317" y="4726"/>
                  </a:lnTo>
                  <a:lnTo>
                    <a:pt x="414" y="4409"/>
                  </a:lnTo>
                  <a:lnTo>
                    <a:pt x="536" y="4117"/>
                  </a:lnTo>
                  <a:lnTo>
                    <a:pt x="682" y="3825"/>
                  </a:lnTo>
                  <a:lnTo>
                    <a:pt x="828" y="3532"/>
                  </a:lnTo>
                  <a:lnTo>
                    <a:pt x="974" y="3240"/>
                  </a:lnTo>
                  <a:lnTo>
                    <a:pt x="1169" y="2972"/>
                  </a:lnTo>
                  <a:lnTo>
                    <a:pt x="1340" y="2704"/>
                  </a:lnTo>
                  <a:lnTo>
                    <a:pt x="1534" y="2461"/>
                  </a:lnTo>
                  <a:lnTo>
                    <a:pt x="1754" y="2217"/>
                  </a:lnTo>
                  <a:lnTo>
                    <a:pt x="1973" y="1974"/>
                  </a:lnTo>
                  <a:lnTo>
                    <a:pt x="2216" y="1754"/>
                  </a:lnTo>
                  <a:lnTo>
                    <a:pt x="2460" y="1535"/>
                  </a:lnTo>
                  <a:lnTo>
                    <a:pt x="2703" y="1340"/>
                  </a:lnTo>
                  <a:lnTo>
                    <a:pt x="2971" y="1170"/>
                  </a:lnTo>
                  <a:lnTo>
                    <a:pt x="3239" y="975"/>
                  </a:lnTo>
                  <a:lnTo>
                    <a:pt x="3532" y="829"/>
                  </a:lnTo>
                  <a:lnTo>
                    <a:pt x="3824" y="683"/>
                  </a:lnTo>
                  <a:lnTo>
                    <a:pt x="4116" y="537"/>
                  </a:lnTo>
                  <a:lnTo>
                    <a:pt x="4408" y="415"/>
                  </a:lnTo>
                  <a:lnTo>
                    <a:pt x="4725" y="317"/>
                  </a:lnTo>
                  <a:lnTo>
                    <a:pt x="5042" y="220"/>
                  </a:lnTo>
                  <a:lnTo>
                    <a:pt x="5383" y="147"/>
                  </a:lnTo>
                  <a:lnTo>
                    <a:pt x="5699" y="98"/>
                  </a:lnTo>
                  <a:lnTo>
                    <a:pt x="6040" y="49"/>
                  </a:lnTo>
                  <a:lnTo>
                    <a:pt x="6381" y="25"/>
                  </a:lnTo>
                  <a:lnTo>
                    <a:pt x="6722" y="1"/>
                  </a:lnTo>
                  <a:lnTo>
                    <a:pt x="6722" y="1"/>
                  </a:lnTo>
                  <a:lnTo>
                    <a:pt x="7063" y="25"/>
                  </a:lnTo>
                  <a:lnTo>
                    <a:pt x="7404" y="49"/>
                  </a:lnTo>
                  <a:lnTo>
                    <a:pt x="7745" y="98"/>
                  </a:lnTo>
                  <a:lnTo>
                    <a:pt x="8062" y="147"/>
                  </a:lnTo>
                  <a:lnTo>
                    <a:pt x="8403" y="220"/>
                  </a:lnTo>
                  <a:lnTo>
                    <a:pt x="8719" y="317"/>
                  </a:lnTo>
                  <a:lnTo>
                    <a:pt x="9036" y="415"/>
                  </a:lnTo>
                  <a:lnTo>
                    <a:pt x="9328" y="537"/>
                  </a:lnTo>
                  <a:lnTo>
                    <a:pt x="9620" y="683"/>
                  </a:lnTo>
                  <a:lnTo>
                    <a:pt x="9913" y="829"/>
                  </a:lnTo>
                  <a:lnTo>
                    <a:pt x="10205" y="975"/>
                  </a:lnTo>
                  <a:lnTo>
                    <a:pt x="10473" y="1170"/>
                  </a:lnTo>
                  <a:lnTo>
                    <a:pt x="10741" y="1340"/>
                  </a:lnTo>
                  <a:lnTo>
                    <a:pt x="10984" y="1535"/>
                  </a:lnTo>
                  <a:lnTo>
                    <a:pt x="11228" y="1754"/>
                  </a:lnTo>
                  <a:lnTo>
                    <a:pt x="11471" y="1974"/>
                  </a:lnTo>
                  <a:lnTo>
                    <a:pt x="11690" y="2217"/>
                  </a:lnTo>
                  <a:lnTo>
                    <a:pt x="11910" y="2461"/>
                  </a:lnTo>
                  <a:lnTo>
                    <a:pt x="12105" y="2704"/>
                  </a:lnTo>
                  <a:lnTo>
                    <a:pt x="12275" y="2972"/>
                  </a:lnTo>
                  <a:lnTo>
                    <a:pt x="12470" y="3240"/>
                  </a:lnTo>
                  <a:lnTo>
                    <a:pt x="12616" y="3532"/>
                  </a:lnTo>
                  <a:lnTo>
                    <a:pt x="12762" y="3825"/>
                  </a:lnTo>
                  <a:lnTo>
                    <a:pt x="12908" y="4117"/>
                  </a:lnTo>
                  <a:lnTo>
                    <a:pt x="13030" y="4409"/>
                  </a:lnTo>
                  <a:lnTo>
                    <a:pt x="13127" y="4726"/>
                  </a:lnTo>
                  <a:lnTo>
                    <a:pt x="13225" y="5042"/>
                  </a:lnTo>
                  <a:lnTo>
                    <a:pt x="13298" y="5383"/>
                  </a:lnTo>
                  <a:lnTo>
                    <a:pt x="13347" y="5700"/>
                  </a:lnTo>
                  <a:lnTo>
                    <a:pt x="13395" y="6041"/>
                  </a:lnTo>
                  <a:lnTo>
                    <a:pt x="13420" y="6382"/>
                  </a:lnTo>
                  <a:lnTo>
                    <a:pt x="13444" y="6723"/>
                  </a:lnTo>
                  <a:lnTo>
                    <a:pt x="13444" y="6723"/>
                  </a:lnTo>
                  <a:lnTo>
                    <a:pt x="13420" y="7064"/>
                  </a:lnTo>
                  <a:lnTo>
                    <a:pt x="13395" y="7405"/>
                  </a:lnTo>
                  <a:lnTo>
                    <a:pt x="13347" y="7746"/>
                  </a:lnTo>
                  <a:lnTo>
                    <a:pt x="13298" y="8062"/>
                  </a:lnTo>
                  <a:lnTo>
                    <a:pt x="13225" y="8403"/>
                  </a:lnTo>
                  <a:lnTo>
                    <a:pt x="13127" y="8720"/>
                  </a:lnTo>
                  <a:lnTo>
                    <a:pt x="13030" y="9036"/>
                  </a:lnTo>
                  <a:lnTo>
                    <a:pt x="12908" y="9329"/>
                  </a:lnTo>
                  <a:lnTo>
                    <a:pt x="12762" y="9621"/>
                  </a:lnTo>
                  <a:lnTo>
                    <a:pt x="12616" y="9913"/>
                  </a:lnTo>
                  <a:lnTo>
                    <a:pt x="12470" y="10206"/>
                  </a:lnTo>
                  <a:lnTo>
                    <a:pt x="12275" y="10473"/>
                  </a:lnTo>
                  <a:lnTo>
                    <a:pt x="12105" y="10741"/>
                  </a:lnTo>
                  <a:lnTo>
                    <a:pt x="11910" y="10985"/>
                  </a:lnTo>
                  <a:lnTo>
                    <a:pt x="11690" y="11228"/>
                  </a:lnTo>
                  <a:lnTo>
                    <a:pt x="11471" y="11472"/>
                  </a:lnTo>
                  <a:lnTo>
                    <a:pt x="11228" y="11691"/>
                  </a:lnTo>
                  <a:lnTo>
                    <a:pt x="10984" y="11910"/>
                  </a:lnTo>
                  <a:lnTo>
                    <a:pt x="10741" y="12105"/>
                  </a:lnTo>
                  <a:lnTo>
                    <a:pt x="10473" y="12276"/>
                  </a:lnTo>
                  <a:lnTo>
                    <a:pt x="10205" y="12471"/>
                  </a:lnTo>
                  <a:lnTo>
                    <a:pt x="9913" y="12617"/>
                  </a:lnTo>
                  <a:lnTo>
                    <a:pt x="9620" y="12763"/>
                  </a:lnTo>
                  <a:lnTo>
                    <a:pt x="9328" y="12909"/>
                  </a:lnTo>
                  <a:lnTo>
                    <a:pt x="9036" y="13031"/>
                  </a:lnTo>
                  <a:lnTo>
                    <a:pt x="8719" y="13128"/>
                  </a:lnTo>
                  <a:lnTo>
                    <a:pt x="8403" y="13226"/>
                  </a:lnTo>
                  <a:lnTo>
                    <a:pt x="8062" y="13299"/>
                  </a:lnTo>
                  <a:lnTo>
                    <a:pt x="7745" y="13347"/>
                  </a:lnTo>
                  <a:lnTo>
                    <a:pt x="7404" y="13396"/>
                  </a:lnTo>
                  <a:lnTo>
                    <a:pt x="7063" y="13420"/>
                  </a:lnTo>
                  <a:lnTo>
                    <a:pt x="6722" y="13445"/>
                  </a:lnTo>
                  <a:lnTo>
                    <a:pt x="6722" y="13445"/>
                  </a:lnTo>
                  <a:close/>
                </a:path>
              </a:pathLst>
            </a:custGeom>
            <a:noFill/>
            <a:ln w="12175" cap="rnd"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4" name="Google Shape;1394;p55"/>
          <p:cNvSpPr/>
          <p:nvPr/>
        </p:nvSpPr>
        <p:spPr>
          <a:xfrm>
            <a:off x="7283655" y="2268378"/>
            <a:ext cx="402263" cy="227229"/>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55"/>
          <p:cNvSpPr/>
          <p:nvPr/>
        </p:nvSpPr>
        <p:spPr>
          <a:xfrm>
            <a:off x="6399818" y="2268378"/>
            <a:ext cx="402263" cy="227229"/>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55"/>
          <p:cNvSpPr/>
          <p:nvPr/>
        </p:nvSpPr>
        <p:spPr>
          <a:xfrm>
            <a:off x="6685353" y="3325915"/>
            <a:ext cx="1000561" cy="565194"/>
          </a:xfrm>
          <a:custGeom>
            <a:avLst/>
            <a:gdLst/>
            <a:ahLst/>
            <a:cxnLst/>
            <a:rect l="l" t="t" r="r" b="b"/>
            <a:pathLst>
              <a:path w="19144" h="10814" fill="none" extrusionOk="0">
                <a:moveTo>
                  <a:pt x="16124" y="4774"/>
                </a:moveTo>
                <a:lnTo>
                  <a:pt x="15369" y="4774"/>
                </a:lnTo>
                <a:lnTo>
                  <a:pt x="15369" y="4774"/>
                </a:lnTo>
                <a:lnTo>
                  <a:pt x="15393" y="4482"/>
                </a:lnTo>
                <a:lnTo>
                  <a:pt x="15393" y="4482"/>
                </a:lnTo>
                <a:lnTo>
                  <a:pt x="15369" y="4189"/>
                </a:lnTo>
                <a:lnTo>
                  <a:pt x="15344" y="3921"/>
                </a:lnTo>
                <a:lnTo>
                  <a:pt x="15271" y="3654"/>
                </a:lnTo>
                <a:lnTo>
                  <a:pt x="15174" y="3410"/>
                </a:lnTo>
                <a:lnTo>
                  <a:pt x="15052" y="3166"/>
                </a:lnTo>
                <a:lnTo>
                  <a:pt x="14930" y="2947"/>
                </a:lnTo>
                <a:lnTo>
                  <a:pt x="14760" y="2728"/>
                </a:lnTo>
                <a:lnTo>
                  <a:pt x="14589" y="2533"/>
                </a:lnTo>
                <a:lnTo>
                  <a:pt x="14394" y="2363"/>
                </a:lnTo>
                <a:lnTo>
                  <a:pt x="14175" y="2192"/>
                </a:lnTo>
                <a:lnTo>
                  <a:pt x="13956" y="2070"/>
                </a:lnTo>
                <a:lnTo>
                  <a:pt x="13712" y="1949"/>
                </a:lnTo>
                <a:lnTo>
                  <a:pt x="13469" y="1851"/>
                </a:lnTo>
                <a:lnTo>
                  <a:pt x="13201" y="1778"/>
                </a:lnTo>
                <a:lnTo>
                  <a:pt x="12933" y="1754"/>
                </a:lnTo>
                <a:lnTo>
                  <a:pt x="12641" y="1729"/>
                </a:lnTo>
                <a:lnTo>
                  <a:pt x="12641" y="1729"/>
                </a:lnTo>
                <a:lnTo>
                  <a:pt x="12300" y="1754"/>
                </a:lnTo>
                <a:lnTo>
                  <a:pt x="11959" y="1827"/>
                </a:lnTo>
                <a:lnTo>
                  <a:pt x="11618" y="1924"/>
                </a:lnTo>
                <a:lnTo>
                  <a:pt x="11326" y="2070"/>
                </a:lnTo>
                <a:lnTo>
                  <a:pt x="11326" y="2070"/>
                </a:lnTo>
                <a:lnTo>
                  <a:pt x="11155" y="1851"/>
                </a:lnTo>
                <a:lnTo>
                  <a:pt x="10985" y="1632"/>
                </a:lnTo>
                <a:lnTo>
                  <a:pt x="10814" y="1413"/>
                </a:lnTo>
                <a:lnTo>
                  <a:pt x="10619" y="1218"/>
                </a:lnTo>
                <a:lnTo>
                  <a:pt x="10425" y="1048"/>
                </a:lnTo>
                <a:lnTo>
                  <a:pt x="10205" y="877"/>
                </a:lnTo>
                <a:lnTo>
                  <a:pt x="9962" y="707"/>
                </a:lnTo>
                <a:lnTo>
                  <a:pt x="9718" y="560"/>
                </a:lnTo>
                <a:lnTo>
                  <a:pt x="9475" y="439"/>
                </a:lnTo>
                <a:lnTo>
                  <a:pt x="9231" y="317"/>
                </a:lnTo>
                <a:lnTo>
                  <a:pt x="8963" y="219"/>
                </a:lnTo>
                <a:lnTo>
                  <a:pt x="8695" y="146"/>
                </a:lnTo>
                <a:lnTo>
                  <a:pt x="8403" y="73"/>
                </a:lnTo>
                <a:lnTo>
                  <a:pt x="8135" y="25"/>
                </a:lnTo>
                <a:lnTo>
                  <a:pt x="7843" y="0"/>
                </a:lnTo>
                <a:lnTo>
                  <a:pt x="7551" y="0"/>
                </a:lnTo>
                <a:lnTo>
                  <a:pt x="7551" y="0"/>
                </a:lnTo>
                <a:lnTo>
                  <a:pt x="7088" y="25"/>
                </a:lnTo>
                <a:lnTo>
                  <a:pt x="6650" y="98"/>
                </a:lnTo>
                <a:lnTo>
                  <a:pt x="6211" y="195"/>
                </a:lnTo>
                <a:lnTo>
                  <a:pt x="5797" y="341"/>
                </a:lnTo>
                <a:lnTo>
                  <a:pt x="5407" y="536"/>
                </a:lnTo>
                <a:lnTo>
                  <a:pt x="5042" y="755"/>
                </a:lnTo>
                <a:lnTo>
                  <a:pt x="4701" y="1023"/>
                </a:lnTo>
                <a:lnTo>
                  <a:pt x="4385" y="1315"/>
                </a:lnTo>
                <a:lnTo>
                  <a:pt x="4092" y="1632"/>
                </a:lnTo>
                <a:lnTo>
                  <a:pt x="3824" y="1973"/>
                </a:lnTo>
                <a:lnTo>
                  <a:pt x="3605" y="2338"/>
                </a:lnTo>
                <a:lnTo>
                  <a:pt x="3410" y="2728"/>
                </a:lnTo>
                <a:lnTo>
                  <a:pt x="3264" y="3142"/>
                </a:lnTo>
                <a:lnTo>
                  <a:pt x="3142" y="3580"/>
                </a:lnTo>
                <a:lnTo>
                  <a:pt x="3094" y="4019"/>
                </a:lnTo>
                <a:lnTo>
                  <a:pt x="3069" y="4482"/>
                </a:lnTo>
                <a:lnTo>
                  <a:pt x="3069" y="4482"/>
                </a:lnTo>
                <a:lnTo>
                  <a:pt x="3069" y="4774"/>
                </a:lnTo>
                <a:lnTo>
                  <a:pt x="3021" y="4774"/>
                </a:lnTo>
                <a:lnTo>
                  <a:pt x="3021" y="4774"/>
                </a:lnTo>
                <a:lnTo>
                  <a:pt x="2704" y="4774"/>
                </a:lnTo>
                <a:lnTo>
                  <a:pt x="2412" y="4823"/>
                </a:lnTo>
                <a:lnTo>
                  <a:pt x="2120" y="4896"/>
                </a:lnTo>
                <a:lnTo>
                  <a:pt x="1827" y="5017"/>
                </a:lnTo>
                <a:lnTo>
                  <a:pt x="1584" y="5139"/>
                </a:lnTo>
                <a:lnTo>
                  <a:pt x="1316" y="5285"/>
                </a:lnTo>
                <a:lnTo>
                  <a:pt x="1097" y="5456"/>
                </a:lnTo>
                <a:lnTo>
                  <a:pt x="877" y="5651"/>
                </a:lnTo>
                <a:lnTo>
                  <a:pt x="683" y="5870"/>
                </a:lnTo>
                <a:lnTo>
                  <a:pt x="512" y="6113"/>
                </a:lnTo>
                <a:lnTo>
                  <a:pt x="366" y="6357"/>
                </a:lnTo>
                <a:lnTo>
                  <a:pt x="220" y="6625"/>
                </a:lnTo>
                <a:lnTo>
                  <a:pt x="122" y="6893"/>
                </a:lnTo>
                <a:lnTo>
                  <a:pt x="49" y="7185"/>
                </a:lnTo>
                <a:lnTo>
                  <a:pt x="1" y="7477"/>
                </a:lnTo>
                <a:lnTo>
                  <a:pt x="1" y="7794"/>
                </a:lnTo>
                <a:lnTo>
                  <a:pt x="1" y="7794"/>
                </a:lnTo>
                <a:lnTo>
                  <a:pt x="1" y="8110"/>
                </a:lnTo>
                <a:lnTo>
                  <a:pt x="49" y="8403"/>
                </a:lnTo>
                <a:lnTo>
                  <a:pt x="122" y="8695"/>
                </a:lnTo>
                <a:lnTo>
                  <a:pt x="220" y="8963"/>
                </a:lnTo>
                <a:lnTo>
                  <a:pt x="366" y="9231"/>
                </a:lnTo>
                <a:lnTo>
                  <a:pt x="512" y="9474"/>
                </a:lnTo>
                <a:lnTo>
                  <a:pt x="683" y="9718"/>
                </a:lnTo>
                <a:lnTo>
                  <a:pt x="877" y="9937"/>
                </a:lnTo>
                <a:lnTo>
                  <a:pt x="1097" y="10132"/>
                </a:lnTo>
                <a:lnTo>
                  <a:pt x="1316" y="10302"/>
                </a:lnTo>
                <a:lnTo>
                  <a:pt x="1584" y="10449"/>
                </a:lnTo>
                <a:lnTo>
                  <a:pt x="1827" y="10570"/>
                </a:lnTo>
                <a:lnTo>
                  <a:pt x="2120" y="10692"/>
                </a:lnTo>
                <a:lnTo>
                  <a:pt x="2412" y="10765"/>
                </a:lnTo>
                <a:lnTo>
                  <a:pt x="2704" y="10814"/>
                </a:lnTo>
                <a:lnTo>
                  <a:pt x="3021" y="10814"/>
                </a:lnTo>
                <a:lnTo>
                  <a:pt x="16124" y="10814"/>
                </a:lnTo>
                <a:lnTo>
                  <a:pt x="16124" y="10814"/>
                </a:lnTo>
                <a:lnTo>
                  <a:pt x="16440" y="10814"/>
                </a:lnTo>
                <a:lnTo>
                  <a:pt x="16732" y="10765"/>
                </a:lnTo>
                <a:lnTo>
                  <a:pt x="17025" y="10692"/>
                </a:lnTo>
                <a:lnTo>
                  <a:pt x="17317" y="10570"/>
                </a:lnTo>
                <a:lnTo>
                  <a:pt x="17561" y="10449"/>
                </a:lnTo>
                <a:lnTo>
                  <a:pt x="17828" y="10302"/>
                </a:lnTo>
                <a:lnTo>
                  <a:pt x="18048" y="10132"/>
                </a:lnTo>
                <a:lnTo>
                  <a:pt x="18267" y="9937"/>
                </a:lnTo>
                <a:lnTo>
                  <a:pt x="18462" y="9718"/>
                </a:lnTo>
                <a:lnTo>
                  <a:pt x="18632" y="9474"/>
                </a:lnTo>
                <a:lnTo>
                  <a:pt x="18778" y="9231"/>
                </a:lnTo>
                <a:lnTo>
                  <a:pt x="18924" y="8963"/>
                </a:lnTo>
                <a:lnTo>
                  <a:pt x="19022" y="8695"/>
                </a:lnTo>
                <a:lnTo>
                  <a:pt x="19095" y="8403"/>
                </a:lnTo>
                <a:lnTo>
                  <a:pt x="19144" y="8110"/>
                </a:lnTo>
                <a:lnTo>
                  <a:pt x="19144" y="7794"/>
                </a:lnTo>
                <a:lnTo>
                  <a:pt x="19144" y="7794"/>
                </a:lnTo>
                <a:lnTo>
                  <a:pt x="19144" y="7477"/>
                </a:lnTo>
                <a:lnTo>
                  <a:pt x="19095" y="7185"/>
                </a:lnTo>
                <a:lnTo>
                  <a:pt x="19022" y="6893"/>
                </a:lnTo>
                <a:lnTo>
                  <a:pt x="18924" y="6625"/>
                </a:lnTo>
                <a:lnTo>
                  <a:pt x="18778" y="6357"/>
                </a:lnTo>
                <a:lnTo>
                  <a:pt x="18632" y="6113"/>
                </a:lnTo>
                <a:lnTo>
                  <a:pt x="18462" y="5870"/>
                </a:lnTo>
                <a:lnTo>
                  <a:pt x="18267" y="5651"/>
                </a:lnTo>
                <a:lnTo>
                  <a:pt x="18048" y="5456"/>
                </a:lnTo>
                <a:lnTo>
                  <a:pt x="17828" y="5285"/>
                </a:lnTo>
                <a:lnTo>
                  <a:pt x="17561" y="5139"/>
                </a:lnTo>
                <a:lnTo>
                  <a:pt x="17317" y="5017"/>
                </a:lnTo>
                <a:lnTo>
                  <a:pt x="17025" y="4896"/>
                </a:lnTo>
                <a:lnTo>
                  <a:pt x="16732" y="4823"/>
                </a:lnTo>
                <a:lnTo>
                  <a:pt x="16440" y="4774"/>
                </a:lnTo>
                <a:lnTo>
                  <a:pt x="16124" y="4774"/>
                </a:lnTo>
                <a:lnTo>
                  <a:pt x="16124" y="4774"/>
                </a:lnTo>
                <a:close/>
              </a:path>
            </a:pathLst>
          </a:custGeom>
          <a:noFill/>
          <a:ln w="9525" cap="rnd" cmpd="sng">
            <a:solidFill>
              <a:srgbClr val="FFFFFF"/>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55"/>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1401"/>
        <p:cNvGrpSpPr/>
        <p:nvPr/>
      </p:nvGrpSpPr>
      <p:grpSpPr>
        <a:xfrm>
          <a:off x="0" y="0"/>
          <a:ext cx="0" cy="0"/>
          <a:chOff x="0" y="0"/>
          <a:chExt cx="0" cy="0"/>
        </a:xfrm>
      </p:grpSpPr>
      <p:sp>
        <p:nvSpPr>
          <p:cNvPr id="1402" name="Google Shape;1402;p56"/>
          <p:cNvSpPr txBox="1"/>
          <p:nvPr/>
        </p:nvSpPr>
        <p:spPr>
          <a:xfrm>
            <a:off x="2240050" y="838075"/>
            <a:ext cx="6676800" cy="138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latin typeface="Barlow Light"/>
                <a:ea typeface="Barlow Light"/>
                <a:cs typeface="Barlow Light"/>
                <a:sym typeface="Barlow Light"/>
              </a:rPr>
              <a:t>Now you can use any emoji as an icon!</a:t>
            </a:r>
            <a:endParaRPr>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r>
              <a:rPr lang="en">
                <a:latin typeface="Barlow Light"/>
                <a:ea typeface="Barlow Light"/>
                <a:cs typeface="Barlow Light"/>
                <a:sym typeface="Barlow Light"/>
              </a:rPr>
              <a:t>And of course it resizes without losing quality and you can change the color.</a:t>
            </a: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How? Follow Google instructions </a:t>
            </a:r>
            <a:r>
              <a:rPr lang="en" u="sng">
                <a:latin typeface="Barlow Light"/>
                <a:ea typeface="Barlow Light"/>
                <a:cs typeface="Barlow Light"/>
                <a:sym typeface="Barlow Light"/>
                <a:hlinkClick r:id="rId3"/>
              </a:rPr>
              <a:t>https://twitter.com/googledocs/status/730087240156643328</a:t>
            </a: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a:p>
            <a:pPr marL="0" lvl="0" indent="0" algn="l" rtl="0">
              <a:spcBef>
                <a:spcPts val="0"/>
              </a:spcBef>
              <a:spcAft>
                <a:spcPts val="0"/>
              </a:spcAft>
              <a:buClr>
                <a:schemeClr val="dk1"/>
              </a:buClr>
              <a:buSzPts val="1100"/>
              <a:buFont typeface="Arial"/>
              <a:buNone/>
            </a:pP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p:txBody>
      </p:sp>
      <p:sp>
        <p:nvSpPr>
          <p:cNvPr id="1403" name="Google Shape;1403;p56"/>
          <p:cNvSpPr txBox="1"/>
          <p:nvPr/>
        </p:nvSpPr>
        <p:spPr>
          <a:xfrm>
            <a:off x="884300" y="2298050"/>
            <a:ext cx="7327500" cy="2570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600">
                <a:solidFill>
                  <a:srgbClr val="FFFFFF"/>
                </a:solidFill>
                <a:latin typeface="Barlow Light"/>
                <a:ea typeface="Barlow Light"/>
                <a:cs typeface="Barlow Light"/>
                <a:sym typeface="Barlow Light"/>
              </a:rPr>
              <a:t>✋👆👉👍👤👦👧👨👩👪💃🏃💑❤😂😉😋😒😭👶😸🐟🍒🍔💣📌📖🔨🎃🎈🎨🏈🏰🌏🔌🔑</a:t>
            </a:r>
            <a:r>
              <a:rPr lang="en" sz="2400">
                <a:solidFill>
                  <a:srgbClr val="FFFFFF"/>
                </a:solidFill>
                <a:highlight>
                  <a:srgbClr val="000000"/>
                </a:highlight>
                <a:latin typeface="Barlow Light"/>
                <a:ea typeface="Barlow Light"/>
                <a:cs typeface="Barlow Light"/>
                <a:sym typeface="Barlow Light"/>
              </a:rPr>
              <a:t> and many more...</a:t>
            </a:r>
            <a:endParaRPr sz="2400">
              <a:solidFill>
                <a:srgbClr val="FFFFFF"/>
              </a:solidFill>
              <a:highlight>
                <a:srgbClr val="000000"/>
              </a:highlight>
              <a:latin typeface="Barlow Light"/>
              <a:ea typeface="Barlow Light"/>
              <a:cs typeface="Barlow Light"/>
              <a:sym typeface="Barlow Light"/>
            </a:endParaRPr>
          </a:p>
        </p:txBody>
      </p:sp>
      <p:sp>
        <p:nvSpPr>
          <p:cNvPr id="1404" name="Google Shape;1404;p56"/>
          <p:cNvSpPr txBox="1"/>
          <p:nvPr/>
        </p:nvSpPr>
        <p:spPr>
          <a:xfrm>
            <a:off x="725175" y="780214"/>
            <a:ext cx="1440600" cy="129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9600">
                <a:solidFill>
                  <a:schemeClr val="accent6"/>
                </a:solidFill>
                <a:latin typeface="Barlow Light"/>
                <a:ea typeface="Barlow Light"/>
                <a:cs typeface="Barlow Light"/>
                <a:sym typeface="Barlow Light"/>
              </a:rPr>
              <a:t>😉</a:t>
            </a:r>
            <a:endParaRPr sz="9600">
              <a:solidFill>
                <a:schemeClr val="accent6"/>
              </a:solidFill>
              <a:latin typeface="Barlow Light"/>
              <a:ea typeface="Barlow Light"/>
              <a:cs typeface="Barlow Light"/>
              <a:sym typeface="Barlow Light"/>
            </a:endParaRPr>
          </a:p>
        </p:txBody>
      </p:sp>
      <p:sp>
        <p:nvSpPr>
          <p:cNvPr id="1405" name="Google Shape;1405;p56"/>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32</a:t>
            </a:fld>
            <a:endParaRPr/>
          </a:p>
        </p:txBody>
      </p:sp>
    </p:spTree>
  </p:cSld>
  <p:clrMapOvr>
    <a:masterClrMapping/>
  </p:clrMapOvr>
</p:sld>
</file>

<file path=ppt/theme/theme1.xml><?xml version="1.0" encoding="utf-8"?>
<a:theme xmlns:a="http://schemas.openxmlformats.org/drawingml/2006/main" name="Roderig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oderigo template">
  <a:themeElements>
    <a:clrScheme name="Custom 347">
      <a:dk1>
        <a:srgbClr val="000000"/>
      </a:dk1>
      <a:lt1>
        <a:srgbClr val="FFFFFF"/>
      </a:lt1>
      <a:dk2>
        <a:srgbClr val="666666"/>
      </a:dk2>
      <a:lt2>
        <a:srgbClr val="CCCCCC"/>
      </a:lt2>
      <a:accent1>
        <a:srgbClr val="A5B0FE"/>
      </a:accent1>
      <a:accent2>
        <a:srgbClr val="8184D9"/>
      </a:accent2>
      <a:accent3>
        <a:srgbClr val="6463BD"/>
      </a:accent3>
      <a:accent4>
        <a:srgbClr val="4F4A9E"/>
      </a:accent4>
      <a:accent5>
        <a:srgbClr val="212121"/>
      </a:accent5>
      <a:accent6>
        <a:srgbClr val="FFA500"/>
      </a:accent6>
      <a:hlink>
        <a:srgbClr val="6463BD"/>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835</Words>
  <Application>Microsoft Office PowerPoint</Application>
  <PresentationFormat>Affichage à l'écran (16:9)</PresentationFormat>
  <Paragraphs>205</Paragraphs>
  <Slides>32</Slides>
  <Notes>32</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32</vt:i4>
      </vt:variant>
    </vt:vector>
  </HeadingPairs>
  <TitlesOfParts>
    <vt:vector size="44" baseType="lpstr">
      <vt:lpstr>Ubuntu</vt:lpstr>
      <vt:lpstr>Barlow</vt:lpstr>
      <vt:lpstr>Nixie One</vt:lpstr>
      <vt:lpstr>Arial</vt:lpstr>
      <vt:lpstr>Calibri</vt:lpstr>
      <vt:lpstr>Varela Round</vt:lpstr>
      <vt:lpstr>Miriam Libre</vt:lpstr>
      <vt:lpstr>Barlow Light</vt:lpstr>
      <vt:lpstr>Work Sans</vt:lpstr>
      <vt:lpstr>Roboto</vt:lpstr>
      <vt:lpstr>Roderigo template</vt:lpstr>
      <vt:lpstr>Roderigo template</vt:lpstr>
      <vt:lpstr>  </vt:lpstr>
      <vt:lpstr>Déroulement :</vt:lpstr>
      <vt:lpstr> </vt:lpstr>
      <vt:lpstr>Limite de temps  Utilisation d’une minuterie avec de la musique dont l’intensité augmentera graduellement.   Cartes d’indice       Possibilité d’avoir 2 indices Sans pénalité Décision collective </vt:lpstr>
      <vt:lpstr>Pourquoi?</vt:lpstr>
      <vt:lpstr>Présentation PowerPoint</vt:lpstr>
      <vt:lpstr> </vt:lpstr>
      <vt:lpstr> </vt:lpstr>
      <vt:lpstr> </vt:lpstr>
      <vt:lpstr> </vt:lpstr>
      <vt:lpstr> </vt:lpstr>
      <vt:lpstr> </vt:lpstr>
      <vt:lpstr>Présentation PowerPoint</vt:lpstr>
      <vt:lpstr> </vt:lpstr>
      <vt:lpstr> </vt:lpstr>
      <vt:lpstr>L’antidote : Vidéo Document collaboratif  des énigmes : bit.ly/mstantidote0 Salles  Chronomètre : 2X10 min Place au jeu !</vt:lpstr>
      <vt:lpstr>Adaptations possibles :</vt:lpstr>
      <vt:lpstr>Exemple d’adaptation Combinaisons trouvées :  station 1 station 2 station 3 station 4 station 5 station 6 </vt:lpstr>
      <vt:lpstr>Questions de rétroaction :  De quelle façon votre groupe a-t-il bien collaboré? Comment pensez-vous que votre groupe aurait pu être plus efficace?  Quelles énigmes avez-vous trouvées les plus difficiles? Comment avez-vous utilisé les forces de chaque individu?  Comment avez-vous déterminé les forces des autres joueurs? Comment as-tu contribué au succès de ton équipe? Que ferais-tu différemment la prochaine fois? As-tu l’impression que tes idées ont été entendues?  </vt:lpstr>
      <vt:lpstr>Conseils pour l’animation :</vt:lpstr>
      <vt:lpstr>Présentation PowerPoint</vt:lpstr>
      <vt:lpstr>Comment?  Avoir un plan B, si le Wifi ne fonctionne pas Surprise ou pas dans le coffre, pourquoi pas 15 minutes de temps libres ou de récréation Un ou plusieurs jeux en même temps? </vt:lpstr>
      <vt:lpstr>Présentation PowerPoint</vt:lpstr>
      <vt:lpstr>Présentation PowerPoint</vt:lpstr>
      <vt:lpstr>Des ressources à explorer :</vt:lpstr>
      <vt:lpstr>POUR OBTENIR UN BADGE DE PARTICIPATION</vt:lpstr>
      <vt:lpstr>Merci de compléter ce court sondage!</vt:lpstr>
      <vt:lpstr>Merci!</vt:lpstr>
      <vt:lpstr>CREDITS</vt:lpstr>
      <vt:lpstr>EXTRA GRAPHICS</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Sonya Fiset</dc:creator>
  <cp:lastModifiedBy>Fiset Sonia</cp:lastModifiedBy>
  <cp:revision>1</cp:revision>
  <dcterms:modified xsi:type="dcterms:W3CDTF">2020-01-15T13:34:04Z</dcterms:modified>
</cp:coreProperties>
</file>