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1" r:id="rId1"/>
    <p:sldMasterId id="2147483672"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embeddedFontLst>
    <p:embeddedFont>
      <p:font typeface="Average" panose="020B0604020202020204" charset="0"/>
      <p:regular r:id="rId27"/>
    </p:embeddedFont>
    <p:embeddedFont>
      <p:font typeface="Dosis" panose="020B0604020202020204" charset="0"/>
      <p:regular r:id="rId28"/>
      <p:bold r:id="rId29"/>
    </p:embeddedFont>
    <p:embeddedFont>
      <p:font typeface="Roboto" panose="020B0604020202020204" charset="0"/>
      <p:regular r:id="rId30"/>
      <p:bold r:id="rId31"/>
      <p:italic r:id="rId32"/>
      <p:boldItalic r:id="rId33"/>
    </p:embeddedFont>
    <p:embeddedFont>
      <p:font typeface="Sniglet" panose="020B0604020202020204" charset="0"/>
      <p:regular r:id="rId34"/>
    </p:embeddedFont>
    <p:embeddedFont>
      <p:font typeface="Trebuchet MS" panose="020B0603020202020204" pitchFamily="34" charset="0"/>
      <p:regular r:id="rId35"/>
      <p:bold r:id="rId36"/>
      <p:italic r:id="rId37"/>
      <p:boldItalic r:id="rId38"/>
    </p:embeddedFont>
    <p:embeddedFont>
      <p:font typeface="Ubuntu" panose="020B0604020202020204" charset="0"/>
      <p:regular r:id="rId39"/>
      <p:bold r:id="rId40"/>
      <p:italic r:id="rId41"/>
      <p:boldItalic r:id="rId42"/>
    </p:embeddedFont>
    <p:embeddedFont>
      <p:font typeface="Viga" panose="020B0604020202020204" charset="0"/>
      <p:regular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302D2A8-6217-4BFB-B547-34B78F1CEB32}">
  <a:tblStyle styleId="{6302D2A8-6217-4BFB-B547-34B78F1CEB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it.ly/mst2juin20"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recitmst.qc.c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onurl.ca/eogebra"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orms.gle/JzUrVvY4PkzkK74RA"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eogebra.org/m/fhtds8a2#material/ma8ty4j9"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geogebra.org/geometry"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eogebra.org/geometry"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geogebra.org/m/fhtds8a2"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eogebra.org/m/mk4xffr7#material/hnrrwstd"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geogebra.org/m/fhtds8a2#material/sbecfra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eogebra.org/m/fhtds8a2#material/tepvy3gh"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google.com/document/d/1a4rNUUI0Q_N-Vi5TFLXFE_GCSPslWeWqf1-ciMrEtwE/edit?usp=sharing"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drive.google.com/file/d/1n48nshLHpbM8GPAD_GxN0qKmG7LKwZPB/view?usp=sharing" TargetMode="External"/><Relationship Id="rId5" Type="http://schemas.openxmlformats.org/officeDocument/2006/relationships/hyperlink" Target="https://drive.google.com/file/d/1tkFRzLzu2DMCSICqVBQ9jV_EXzH9kIu3/view?usp=sharing" TargetMode="External"/><Relationship Id="rId4" Type="http://schemas.openxmlformats.org/officeDocument/2006/relationships/hyperlink" Target="https://docs.google.com/presentation/d/1_OD2SGE4koSUxzLCDgMK_XIKkF8p31WKXHFBWI-dEGc/edit?usp=sharing"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ampus.recit.qc.ca/"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docs.google.com/document/d/1Eh-bOM9AMoTYmH2AZeiypjqrHOZFDzq7PE6WXJlpZrk/edit?usp=sharing" TargetMode="External"/><Relationship Id="rId5" Type="http://schemas.openxmlformats.org/officeDocument/2006/relationships/hyperlink" Target="https://campus.recit.qc.ca/math%c3%a9matique-science-et-technologie/mstdistance101" TargetMode="External"/><Relationship Id="rId4" Type="http://schemas.openxmlformats.org/officeDocument/2006/relationships/hyperlink" Target="https://campus.recit.qc.ca/math%c3%a9matique-science-et-technologie/geogebra1"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monurl.ca/eogebra"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recit.qc.ca/nouvelle/rdv-virtuels-printaniers-du-recit-se-former-a-distanc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eet.jit.si/RECITMSTDistance"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78016981db_2_1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78016981db_2_1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vers la présentation : </a:t>
            </a:r>
            <a:r>
              <a:rPr lang="en" u="sng">
                <a:solidFill>
                  <a:schemeClr val="hlink"/>
                </a:solidFill>
                <a:hlinkClick r:id="rId3"/>
              </a:rPr>
              <a:t>https://bit.ly/mst2juin20</a:t>
            </a:r>
            <a:endParaRPr/>
          </a:p>
          <a:p>
            <a:pPr marL="0" lvl="0" indent="0" algn="l" rtl="0">
              <a:spcBef>
                <a:spcPts val="0"/>
              </a:spcBef>
              <a:spcAft>
                <a:spcPts val="0"/>
              </a:spcAft>
              <a:buNone/>
            </a:pPr>
            <a:r>
              <a:rPr lang="en"/>
              <a:t>Site du RÉCIT MST : </a:t>
            </a:r>
            <a:r>
              <a:rPr lang="en" u="sng">
                <a:solidFill>
                  <a:schemeClr val="hlink"/>
                </a:solidFill>
                <a:hlinkClick r:id="rId4"/>
              </a:rPr>
              <a:t>https://recitmst.qc.ca/</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876273eb69_0_3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876273eb69_0_3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Retour sur le guide intention d’écoute : </a:t>
            </a:r>
            <a:r>
              <a:rPr lang="en" u="sng">
                <a:solidFill>
                  <a:schemeClr val="hlink"/>
                </a:solidFill>
                <a:hlinkClick r:id="rId3"/>
              </a:rPr>
              <a:t>https://monurl.ca/eogebra</a:t>
            </a: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78016981db_2_1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78016981db_2_1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Formulaire d’informations des participants : </a:t>
            </a:r>
            <a:r>
              <a:rPr lang="en" u="sng">
                <a:solidFill>
                  <a:schemeClr val="hlink"/>
                </a:solidFill>
                <a:hlinkClick r:id="rId3"/>
              </a:rPr>
              <a:t>https://forms.gle/JzUrVvY4PkzkK74RA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876273eb69_0_5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876273eb69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876273eb69_0_17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4" name="Google Shape;634;g876273eb69_0_17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Lien de la plateforme en ligne de GeoGebra classique : </a:t>
            </a:r>
            <a:r>
              <a:rPr lang="en" u="sng">
                <a:solidFill>
                  <a:schemeClr val="accent1"/>
                </a:solidFill>
                <a:hlinkClick r:id="rId3"/>
              </a:rPr>
              <a:t>https://www.geogebra.org/</a:t>
            </a:r>
            <a:endParaRPr/>
          </a:p>
          <a:p>
            <a:pPr marL="0" lvl="0" indent="0" algn="l" rtl="0">
              <a:lnSpc>
                <a:spcPct val="100000"/>
              </a:lnSpc>
              <a:spcBef>
                <a:spcPts val="0"/>
              </a:spcBef>
              <a:spcAft>
                <a:spcPts val="0"/>
              </a:spcAft>
              <a:buSzPts val="1100"/>
              <a:buNone/>
            </a:pPr>
            <a:r>
              <a:rPr lang="en"/>
              <a:t>Pourquoi avoir un compte?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78016981db_2_18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78016981db_2_18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Tableau de comparaison des applications : </a:t>
            </a:r>
            <a:r>
              <a:rPr lang="en" u="sng">
                <a:solidFill>
                  <a:schemeClr val="hlink"/>
                </a:solidFill>
                <a:hlinkClick r:id="rId3"/>
              </a:rPr>
              <a:t>https://www.geogebra.org/m/fhtds8a2#material/ma8ty4j9</a:t>
            </a:r>
            <a:endParaRPr/>
          </a:p>
          <a:p>
            <a:pPr marL="0" lvl="0" indent="0" algn="l" rtl="0">
              <a:spcBef>
                <a:spcPts val="0"/>
              </a:spcBef>
              <a:spcAft>
                <a:spcPts val="0"/>
              </a:spcAft>
              <a:buNone/>
            </a:pPr>
            <a:r>
              <a:rPr lang="en"/>
              <a:t>Lien de GeoGebra Géométrie : </a:t>
            </a:r>
            <a:r>
              <a:rPr lang="en" u="sng">
                <a:solidFill>
                  <a:schemeClr val="hlink"/>
                </a:solidFill>
                <a:hlinkClick r:id="rId4"/>
              </a:rPr>
              <a:t>https://www.geogebra.org/geometry</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876273eb69_0_1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876273eb69_0_1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À droite roue d’engrenage pour la grille et les autres propriétés afin de changer la configuration</a:t>
            </a:r>
            <a:endParaRPr/>
          </a:p>
          <a:p>
            <a:pPr marL="0" lvl="0" indent="0" algn="l" rtl="0">
              <a:spcBef>
                <a:spcPts val="0"/>
              </a:spcBef>
              <a:spcAft>
                <a:spcPts val="0"/>
              </a:spcAft>
              <a:buNone/>
            </a:pPr>
            <a:r>
              <a:rPr lang="en"/>
              <a:t>3 lignes hamburger : sauvegarde</a:t>
            </a:r>
            <a:endParaRPr/>
          </a:p>
          <a:p>
            <a:pPr marL="0" lvl="0" indent="0" algn="l" rtl="0">
              <a:spcBef>
                <a:spcPts val="0"/>
              </a:spcBef>
              <a:spcAft>
                <a:spcPts val="0"/>
              </a:spcAft>
              <a:buNone/>
            </a:pPr>
            <a:r>
              <a:rPr lang="en"/>
              <a:t>Basiques pour faire des formes, PLUS toutes les autres fonctions</a:t>
            </a:r>
            <a:endParaRPr/>
          </a:p>
          <a:p>
            <a:pPr marL="0" lvl="0" indent="0" algn="l" rtl="0">
              <a:spcBef>
                <a:spcPts val="0"/>
              </a:spcBef>
              <a:spcAft>
                <a:spcPts val="0"/>
              </a:spcAft>
              <a:buNone/>
            </a:pPr>
            <a:r>
              <a:rPr lang="en"/>
              <a:t>Calculatrice pour afficher les données</a:t>
            </a:r>
            <a:endParaRPr/>
          </a:p>
          <a:p>
            <a:pPr marL="0" lvl="0" indent="0" algn="l" rtl="0">
              <a:spcBef>
                <a:spcPts val="0"/>
              </a:spcBef>
              <a:spcAft>
                <a:spcPts val="0"/>
              </a:spcAft>
              <a:buNone/>
            </a:pPr>
            <a:r>
              <a:rPr lang="en"/>
              <a:t>Lien pour l’application Géométrie : </a:t>
            </a:r>
            <a:r>
              <a:rPr lang="en" u="sng">
                <a:solidFill>
                  <a:schemeClr val="hlink"/>
                </a:solidFill>
                <a:hlinkClick r:id="rId3"/>
              </a:rPr>
              <a:t>https://www.geogebra.org/geometry</a:t>
            </a:r>
            <a:r>
              <a:rPr lang="en"/>
              <a:t> </a:t>
            </a:r>
            <a:endParaRPr/>
          </a:p>
          <a:p>
            <a:pPr marL="0" lvl="0" indent="0" algn="l" rtl="0">
              <a:spcBef>
                <a:spcPts val="0"/>
              </a:spcBef>
              <a:spcAft>
                <a:spcPts val="0"/>
              </a:spcAft>
              <a:buNone/>
            </a:pPr>
            <a:r>
              <a:rPr lang="en"/>
              <a:t>Tutoriel pour l’application Géométrie : </a:t>
            </a:r>
            <a:r>
              <a:rPr lang="en" u="sng">
                <a:solidFill>
                  <a:schemeClr val="accent1"/>
                </a:solidFill>
                <a:hlinkClick r:id="rId4"/>
              </a:rPr>
              <a:t>https://www.geogebra.org/m/fhtds8a2</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876273eb69_0_29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876273eb69_0_29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3 points pour dupliquer, effacer ou propriétés dans la roue d’engrenage</a:t>
            </a:r>
            <a:endParaRPr/>
          </a:p>
          <a:p>
            <a:pPr marL="0" lvl="0" indent="0" algn="l" rtl="0">
              <a:spcBef>
                <a:spcPts val="0"/>
              </a:spcBef>
              <a:spcAft>
                <a:spcPts val="0"/>
              </a:spcAft>
              <a:buNone/>
            </a:pPr>
            <a:r>
              <a:rPr lang="en"/>
              <a:t>Livret pour l’expérimentation 1 : </a:t>
            </a:r>
            <a:r>
              <a:rPr lang="en" u="sng">
                <a:solidFill>
                  <a:schemeClr val="hlink"/>
                </a:solidFill>
                <a:hlinkClick r:id="rId3"/>
              </a:rPr>
              <a:t>https://www.geogebra.org/m/mk4xffr7#material/hnrrwstd</a:t>
            </a:r>
            <a:r>
              <a:rPr lang="en"/>
              <a:t> possibilité de copier le livret en haut à droite</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876273eb69_0_29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876273eb69_0_29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3 points pour dupliquer, effacer ou propriétés dans la roue d’engrenage</a:t>
            </a:r>
            <a:endParaRPr/>
          </a:p>
          <a:p>
            <a:pPr marL="0" lvl="0" indent="0" algn="l" rtl="0">
              <a:spcBef>
                <a:spcPts val="0"/>
              </a:spcBef>
              <a:spcAft>
                <a:spcPts val="0"/>
              </a:spcAft>
              <a:buNone/>
            </a:pPr>
            <a:r>
              <a:rPr lang="en"/>
              <a:t>AIDE qui apparaît </a:t>
            </a:r>
            <a:endParaRPr/>
          </a:p>
          <a:p>
            <a:pPr marL="0" lvl="0" indent="0" algn="l" rtl="0">
              <a:spcBef>
                <a:spcPts val="0"/>
              </a:spcBef>
              <a:spcAft>
                <a:spcPts val="0"/>
              </a:spcAft>
              <a:buNone/>
            </a:pPr>
            <a:r>
              <a:rPr lang="en"/>
              <a:t>Livret : </a:t>
            </a:r>
            <a:r>
              <a:rPr lang="en" u="sng">
                <a:solidFill>
                  <a:schemeClr val="hlink"/>
                </a:solidFill>
                <a:hlinkClick r:id="rId3"/>
              </a:rPr>
              <a:t>https://www.geogebra.org/m/fhtds8a2#material/sbecfrar</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876273eb69_0_29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876273eb69_0_29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3 points pour dupliquer, effacer ou propriétés dans la roue d’engrenage</a:t>
            </a:r>
            <a:endParaRPr/>
          </a:p>
          <a:p>
            <a:pPr marL="0" lvl="0" indent="0" algn="l" rtl="0">
              <a:spcBef>
                <a:spcPts val="0"/>
              </a:spcBef>
              <a:spcAft>
                <a:spcPts val="0"/>
              </a:spcAft>
              <a:buNone/>
            </a:pPr>
            <a:r>
              <a:rPr lang="en"/>
              <a:t>AIDE qui apparaît </a:t>
            </a:r>
            <a:endParaRPr/>
          </a:p>
          <a:p>
            <a:pPr marL="0" lvl="0" indent="0" algn="l" rtl="0">
              <a:spcBef>
                <a:spcPts val="0"/>
              </a:spcBef>
              <a:spcAft>
                <a:spcPts val="0"/>
              </a:spcAft>
              <a:buNone/>
            </a:pPr>
            <a:r>
              <a:rPr lang="en"/>
              <a:t>Agrandir le contenu avec la roulette de la souris</a:t>
            </a:r>
            <a:endParaRPr/>
          </a:p>
          <a:p>
            <a:pPr marL="0" lvl="0" indent="0" algn="l" rtl="0">
              <a:spcBef>
                <a:spcPts val="0"/>
              </a:spcBef>
              <a:spcAft>
                <a:spcPts val="0"/>
              </a:spcAft>
              <a:buNone/>
            </a:pPr>
            <a:r>
              <a:rPr lang="en"/>
              <a:t>Livret : </a:t>
            </a:r>
            <a:r>
              <a:rPr lang="en" u="sng">
                <a:solidFill>
                  <a:schemeClr val="hlink"/>
                </a:solidFill>
                <a:hlinkClick r:id="rId3"/>
              </a:rPr>
              <a:t>https://www.geogebra.org/m/fhtds8a2#material/tepvy3gh</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876273eb69_0_2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5" name="Google Shape;685;g876273eb69_0_23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876273eb69_0_2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4" name="Google Shape;694;g876273eb69_0_23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Étude de la géométrie (figures planes), des transformations, de la relation de Pythagore, etc. Si on préfère limiter le nombre d’outils, on doit utiliser l’application classique et configurer la barre d’outils afin de n’avoir que les outils à utiliser par l’élève.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876273eb69_0_1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876273eb69_0_1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Consignes à l’élève : </a:t>
            </a:r>
            <a:r>
              <a:rPr lang="en" u="sng">
                <a:solidFill>
                  <a:schemeClr val="hlink"/>
                </a:solidFill>
                <a:hlinkClick r:id="rId3"/>
              </a:rPr>
              <a:t>https://docs.google.com/document/d/1a4rNUUI0Q_N-Vi5TFLXFE_GCSPslWeWqf1-ciMrEtwE/edit?usp=sharing</a:t>
            </a:r>
            <a:endParaRPr/>
          </a:p>
          <a:p>
            <a:pPr marL="0" lvl="0" indent="0" algn="l" rtl="0">
              <a:spcBef>
                <a:spcPts val="0"/>
              </a:spcBef>
              <a:spcAft>
                <a:spcPts val="0"/>
              </a:spcAft>
              <a:buNone/>
            </a:pPr>
            <a:r>
              <a:rPr lang="en"/>
              <a:t>Exemples de créations : </a:t>
            </a:r>
            <a:r>
              <a:rPr lang="en" u="sng">
                <a:solidFill>
                  <a:schemeClr val="hlink"/>
                </a:solidFill>
                <a:hlinkClick r:id="rId4"/>
              </a:rPr>
              <a:t>https://docs.google.com/presentation/d/1_OD2SGE4koSUxzLCDgMK_XIKkF8p31WKXHFBWI-dEGc/edit?usp=sharing</a:t>
            </a:r>
            <a:endParaRPr/>
          </a:p>
          <a:p>
            <a:pPr marL="0" lvl="0" indent="0" algn="l" rtl="0">
              <a:spcBef>
                <a:spcPts val="0"/>
              </a:spcBef>
              <a:spcAft>
                <a:spcPts val="0"/>
              </a:spcAft>
              <a:buNone/>
            </a:pPr>
            <a:r>
              <a:rPr lang="en"/>
              <a:t>Grille de correction : </a:t>
            </a:r>
            <a:r>
              <a:rPr lang="en" u="sng">
                <a:solidFill>
                  <a:schemeClr val="hlink"/>
                </a:solidFill>
                <a:hlinkClick r:id="rId5"/>
              </a:rPr>
              <a:t>https://drive.google.com/file/d/1tkFRzLzu2DMCSICqVBQ9jV_EXzH9kIu3/view?usp=sharing</a:t>
            </a:r>
            <a:endParaRPr/>
          </a:p>
          <a:p>
            <a:pPr marL="0" lvl="0" indent="0" algn="l" rtl="0">
              <a:spcBef>
                <a:spcPts val="0"/>
              </a:spcBef>
              <a:spcAft>
                <a:spcPts val="0"/>
              </a:spcAft>
              <a:buNone/>
            </a:pPr>
            <a:r>
              <a:rPr lang="en"/>
              <a:t>Article de la revue Envol du GRMS : </a:t>
            </a:r>
            <a:r>
              <a:rPr lang="en" u="sng">
                <a:solidFill>
                  <a:schemeClr val="hlink"/>
                </a:solidFill>
                <a:hlinkClick r:id="rId6"/>
              </a:rPr>
              <a:t>https://drive.google.com/file/d/1n48nshLHpbM8GPAD_GxN0qKmG7LKwZPB/view?usp=sharing</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876273eb69_0_1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3" name="Google Shape;713;g876273eb69_0_1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du Campus Récit : </a:t>
            </a:r>
            <a:r>
              <a:rPr lang="en" u="sng">
                <a:solidFill>
                  <a:schemeClr val="hlink"/>
                </a:solidFill>
                <a:hlinkClick r:id="rId3"/>
              </a:rPr>
              <a:t>https://campus.recit.qc.ca/</a:t>
            </a:r>
            <a:endParaRPr/>
          </a:p>
          <a:p>
            <a:pPr marL="0" lvl="0" indent="0" algn="l" rtl="0">
              <a:spcBef>
                <a:spcPts val="0"/>
              </a:spcBef>
              <a:spcAft>
                <a:spcPts val="0"/>
              </a:spcAft>
              <a:buNone/>
            </a:pPr>
            <a:r>
              <a:rPr lang="en"/>
              <a:t>Lien de ’autoformation GeoGebra-1 : </a:t>
            </a:r>
            <a:r>
              <a:rPr lang="en" u="sng">
                <a:solidFill>
                  <a:schemeClr val="hlink"/>
                </a:solidFill>
                <a:hlinkClick r:id="rId4"/>
              </a:rPr>
              <a:t>https://campus.recit.qc.ca/math%c3%a9matique-science-et-technologie/geogebra1</a:t>
            </a:r>
            <a:endParaRPr/>
          </a:p>
          <a:p>
            <a:pPr marL="0" lvl="0" indent="0" algn="l" rtl="0">
              <a:spcBef>
                <a:spcPts val="0"/>
              </a:spcBef>
              <a:spcAft>
                <a:spcPts val="0"/>
              </a:spcAft>
              <a:buNone/>
            </a:pPr>
            <a:r>
              <a:rPr lang="en"/>
              <a:t>Lien de l’autoformation MST à distance : </a:t>
            </a:r>
            <a:r>
              <a:rPr lang="en" u="sng">
                <a:solidFill>
                  <a:schemeClr val="hlink"/>
                </a:solidFill>
                <a:hlinkClick r:id="rId5"/>
              </a:rPr>
              <a:t>https://campus.recit.qc.ca/math%c3%a9matique-science-et-technologie/mstdistance101</a:t>
            </a:r>
            <a:endParaRPr/>
          </a:p>
          <a:p>
            <a:pPr marL="0" lvl="0" indent="0" algn="l" rtl="0">
              <a:spcBef>
                <a:spcPts val="0"/>
              </a:spcBef>
              <a:spcAft>
                <a:spcPts val="0"/>
              </a:spcAft>
              <a:buNone/>
            </a:pPr>
            <a:r>
              <a:rPr lang="en"/>
              <a:t>Lien du document des activités : </a:t>
            </a:r>
            <a:r>
              <a:rPr lang="en" u="sng">
                <a:solidFill>
                  <a:schemeClr val="hlink"/>
                </a:solidFill>
                <a:hlinkClick r:id="rId6"/>
              </a:rPr>
              <a:t>https://docs.google.com/document/d/1Eh-bOM9AMoTYmH2AZeiypjqrHOZFDzq7PE6WXJlpZrk/edit?usp=sharing</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876273eb69_0_29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876273eb69_0_29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Retour sur le guide intention d’écoute : </a:t>
            </a:r>
            <a:r>
              <a:rPr lang="en" sz="1400" b="1" u="sng">
                <a:solidFill>
                  <a:srgbClr val="1155CC"/>
                </a:solidFill>
                <a:hlinkClick r:id="rId3"/>
              </a:rPr>
              <a:t>https://monurl.ca/eogebra</a:t>
            </a:r>
            <a:r>
              <a:rPr lang="en" sz="1400" b="1"/>
              <a:t> </a:t>
            </a:r>
            <a:endParaRPr/>
          </a:p>
          <a:p>
            <a:pPr marL="0" lvl="0" indent="0" algn="l" rtl="0">
              <a:spcBef>
                <a:spcPts val="0"/>
              </a:spcBef>
              <a:spcAft>
                <a:spcPts val="0"/>
              </a:spcAft>
              <a:buNone/>
            </a:pPr>
            <a:r>
              <a:rPr lang="en"/>
              <a:t>MJ lien à mettre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876273eb69_0_10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876273eb69_0_10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78016981db_2_1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78016981db_2_1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vers les rendez-vous virtuels printaniers du RÉCIT à venir : </a:t>
            </a:r>
            <a:r>
              <a:rPr lang="en" u="sng">
                <a:solidFill>
                  <a:schemeClr val="hlink"/>
                </a:solidFill>
                <a:hlinkClick r:id="rId3"/>
              </a:rPr>
              <a:t>http://recit.qc.ca/nouvelle/rdv-virtuels-printaniers-du-recit-se-former-a-distance/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78016981db_2_18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78016981db_2_1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u="sng">
                <a:solidFill>
                  <a:schemeClr val="hlink"/>
                </a:solidFill>
                <a:hlinkClick r:id="rId3"/>
              </a:rPr>
              <a:t>https://meet.jit.si/RECITMSTDistance</a:t>
            </a:r>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78016981db_2_18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78016981db_2_18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Pour nous joindre : </a:t>
            </a:r>
            <a:r>
              <a:rPr lang="en" u="sng">
                <a:solidFill>
                  <a:schemeClr val="hlink"/>
                </a:solidFill>
                <a:hlinkClick r:id="rId3"/>
              </a:rPr>
              <a:t>equipe@recitmst.qc.ca</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35694cd56_0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35694cd56_0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21"/>
        <p:cNvGrpSpPr/>
        <p:nvPr/>
      </p:nvGrpSpPr>
      <p:grpSpPr>
        <a:xfrm>
          <a:off x="0" y="0"/>
          <a:ext cx="0" cy="0"/>
          <a:chOff x="0" y="0"/>
          <a:chExt cx="0" cy="0"/>
        </a:xfrm>
      </p:grpSpPr>
      <p:sp>
        <p:nvSpPr>
          <p:cNvPr id="522" name="Google Shape;522;p1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23" name="Google Shape;523;p1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24" name="Google Shape;52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25"/>
        <p:cNvGrpSpPr/>
        <p:nvPr/>
      </p:nvGrpSpPr>
      <p:grpSpPr>
        <a:xfrm>
          <a:off x="0" y="0"/>
          <a:ext cx="0" cy="0"/>
          <a:chOff x="0" y="0"/>
          <a:chExt cx="0" cy="0"/>
        </a:xfrm>
      </p:grpSpPr>
      <p:sp>
        <p:nvSpPr>
          <p:cNvPr id="526" name="Google Shape;526;p13"/>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27" name="Google Shape;527;p13"/>
          <p:cNvSpPr txBox="1">
            <a:spLocks noGrp="1"/>
          </p:cNvSpPr>
          <p:nvPr>
            <p:ph type="body" idx="1"/>
          </p:nvPr>
        </p:nvSpPr>
        <p:spPr>
          <a:xfrm>
            <a:off x="508001" y="1620442"/>
            <a:ext cx="6447600" cy="2910600"/>
          </a:xfrm>
          <a:prstGeom prst="rect">
            <a:avLst/>
          </a:prstGeom>
          <a:noFill/>
          <a:ln>
            <a:noFill/>
          </a:ln>
        </p:spPr>
        <p:txBody>
          <a:bodyPr spcFirstLastPara="1" wrap="square" lIns="91425" tIns="45700" rIns="91425" bIns="45700" anchor="t" anchorCtr="0">
            <a:noAutofit/>
          </a:bodyPr>
          <a:lstStyle>
            <a:lvl1pPr marL="457200" lvl="0" indent="-320040" algn="l" rtl="0">
              <a:lnSpc>
                <a:spcPct val="100000"/>
              </a:lnSpc>
              <a:spcBef>
                <a:spcPts val="750"/>
              </a:spcBef>
              <a:spcAft>
                <a:spcPts val="0"/>
              </a:spcAft>
              <a:buSzPts val="1440"/>
              <a:buChar char="►"/>
              <a:defRPr/>
            </a:lvl1pPr>
            <a:lvl2pPr marL="914400" lvl="1" indent="-320040" algn="l" rtl="0">
              <a:lnSpc>
                <a:spcPct val="100000"/>
              </a:lnSpc>
              <a:spcBef>
                <a:spcPts val="750"/>
              </a:spcBef>
              <a:spcAft>
                <a:spcPts val="0"/>
              </a:spcAft>
              <a:buSzPts val="1440"/>
              <a:buChar char="►"/>
              <a:defRPr/>
            </a:lvl2pPr>
            <a:lvl3pPr marL="1371600" lvl="2" indent="-320039" algn="l" rtl="0">
              <a:lnSpc>
                <a:spcPct val="100000"/>
              </a:lnSpc>
              <a:spcBef>
                <a:spcPts val="750"/>
              </a:spcBef>
              <a:spcAft>
                <a:spcPts val="0"/>
              </a:spcAft>
              <a:buSzPts val="1440"/>
              <a:buChar char="►"/>
              <a:defRPr/>
            </a:lvl3pPr>
            <a:lvl4pPr marL="1828800" lvl="3" indent="-320039" algn="l" rtl="0">
              <a:lnSpc>
                <a:spcPct val="100000"/>
              </a:lnSpc>
              <a:spcBef>
                <a:spcPts val="750"/>
              </a:spcBef>
              <a:spcAft>
                <a:spcPts val="0"/>
              </a:spcAft>
              <a:buSzPts val="1440"/>
              <a:buChar char="►"/>
              <a:defRPr/>
            </a:lvl4pPr>
            <a:lvl5pPr marL="2286000" lvl="4" indent="-320039" algn="l" rtl="0">
              <a:lnSpc>
                <a:spcPct val="100000"/>
              </a:lnSpc>
              <a:spcBef>
                <a:spcPts val="750"/>
              </a:spcBef>
              <a:spcAft>
                <a:spcPts val="0"/>
              </a:spcAft>
              <a:buSzPts val="1440"/>
              <a:buChar char="►"/>
              <a:defRPr/>
            </a:lvl5pPr>
            <a:lvl6pPr marL="2743200" lvl="5" indent="-320039" algn="l" rtl="0">
              <a:lnSpc>
                <a:spcPct val="100000"/>
              </a:lnSpc>
              <a:spcBef>
                <a:spcPts val="750"/>
              </a:spcBef>
              <a:spcAft>
                <a:spcPts val="0"/>
              </a:spcAft>
              <a:buSzPts val="1440"/>
              <a:buChar char="►"/>
              <a:defRPr/>
            </a:lvl6pPr>
            <a:lvl7pPr marL="3200400" lvl="6" indent="-320039" algn="l" rtl="0">
              <a:lnSpc>
                <a:spcPct val="100000"/>
              </a:lnSpc>
              <a:spcBef>
                <a:spcPts val="750"/>
              </a:spcBef>
              <a:spcAft>
                <a:spcPts val="0"/>
              </a:spcAft>
              <a:buSzPts val="1440"/>
              <a:buChar char="►"/>
              <a:defRPr/>
            </a:lvl7pPr>
            <a:lvl8pPr marL="3657600" lvl="7" indent="-320040" algn="l" rtl="0">
              <a:lnSpc>
                <a:spcPct val="100000"/>
              </a:lnSpc>
              <a:spcBef>
                <a:spcPts val="750"/>
              </a:spcBef>
              <a:spcAft>
                <a:spcPts val="0"/>
              </a:spcAft>
              <a:buSzPts val="1440"/>
              <a:buChar char="►"/>
              <a:defRPr/>
            </a:lvl8pPr>
            <a:lvl9pPr marL="4114800" lvl="8" indent="-320040" algn="l" rtl="0">
              <a:lnSpc>
                <a:spcPct val="100000"/>
              </a:lnSpc>
              <a:spcBef>
                <a:spcPts val="750"/>
              </a:spcBef>
              <a:spcAft>
                <a:spcPts val="0"/>
              </a:spcAft>
              <a:buSzPts val="1440"/>
              <a:buChar char="►"/>
              <a:defRPr/>
            </a:lvl9pPr>
          </a:lstStyle>
          <a:p>
            <a:endParaRPr/>
          </a:p>
        </p:txBody>
      </p:sp>
      <p:sp>
        <p:nvSpPr>
          <p:cNvPr id="528" name="Google Shape;528;p13"/>
          <p:cNvSpPr txBox="1">
            <a:spLocks noGrp="1"/>
          </p:cNvSpPr>
          <p:nvPr>
            <p:ph type="dt" idx="10"/>
          </p:nvPr>
        </p:nvSpPr>
        <p:spPr>
          <a:xfrm>
            <a:off x="5403850" y="4531022"/>
            <a:ext cx="684000" cy="2739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29" name="Google Shape;529;p13"/>
          <p:cNvSpPr txBox="1">
            <a:spLocks noGrp="1"/>
          </p:cNvSpPr>
          <p:nvPr>
            <p:ph type="ftr" idx="11"/>
          </p:nvPr>
        </p:nvSpPr>
        <p:spPr>
          <a:xfrm>
            <a:off x="508001" y="4531022"/>
            <a:ext cx="47232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30" name="Google Shape;530;p13"/>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675"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5"/>
        <p:cNvGrpSpPr/>
        <p:nvPr/>
      </p:nvGrpSpPr>
      <p:grpSpPr>
        <a:xfrm>
          <a:off x="0" y="0"/>
          <a:ext cx="0" cy="0"/>
          <a:chOff x="0" y="0"/>
          <a:chExt cx="0" cy="0"/>
        </a:xfrm>
      </p:grpSpPr>
      <p:sp>
        <p:nvSpPr>
          <p:cNvPr id="536" name="Google Shape;536;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7" name="Google Shape;537;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38" name="Google Shape;53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9"/>
        <p:cNvGrpSpPr/>
        <p:nvPr/>
      </p:nvGrpSpPr>
      <p:grpSpPr>
        <a:xfrm>
          <a:off x="0" y="0"/>
          <a:ext cx="0" cy="0"/>
          <a:chOff x="0" y="0"/>
          <a:chExt cx="0" cy="0"/>
        </a:xfrm>
      </p:grpSpPr>
      <p:sp>
        <p:nvSpPr>
          <p:cNvPr id="540" name="Google Shape;540;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41" name="Google Shape;541;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2"/>
        <p:cNvGrpSpPr/>
        <p:nvPr/>
      </p:nvGrpSpPr>
      <p:grpSpPr>
        <a:xfrm>
          <a:off x="0" y="0"/>
          <a:ext cx="0" cy="0"/>
          <a:chOff x="0" y="0"/>
          <a:chExt cx="0" cy="0"/>
        </a:xfrm>
      </p:grpSpPr>
      <p:sp>
        <p:nvSpPr>
          <p:cNvPr id="543" name="Google Shape;543;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4" name="Google Shape;544;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545" name="Google Shape;54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6"/>
        <p:cNvGrpSpPr/>
        <p:nvPr/>
      </p:nvGrpSpPr>
      <p:grpSpPr>
        <a:xfrm>
          <a:off x="0" y="0"/>
          <a:ext cx="0" cy="0"/>
          <a:chOff x="0" y="0"/>
          <a:chExt cx="0" cy="0"/>
        </a:xfrm>
      </p:grpSpPr>
      <p:sp>
        <p:nvSpPr>
          <p:cNvPr id="547" name="Google Shape;54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8" name="Google Shape;548;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49" name="Google Shape;549;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50" name="Google Shape;55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1"/>
        <p:cNvGrpSpPr/>
        <p:nvPr/>
      </p:nvGrpSpPr>
      <p:grpSpPr>
        <a:xfrm>
          <a:off x="0" y="0"/>
          <a:ext cx="0" cy="0"/>
          <a:chOff x="0" y="0"/>
          <a:chExt cx="0" cy="0"/>
        </a:xfrm>
      </p:grpSpPr>
      <p:sp>
        <p:nvSpPr>
          <p:cNvPr id="552" name="Google Shape;552;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3" name="Google Shape;553;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4"/>
        <p:cNvGrpSpPr/>
        <p:nvPr/>
      </p:nvGrpSpPr>
      <p:grpSpPr>
        <a:xfrm>
          <a:off x="0" y="0"/>
          <a:ext cx="0" cy="0"/>
          <a:chOff x="0" y="0"/>
          <a:chExt cx="0" cy="0"/>
        </a:xfrm>
      </p:grpSpPr>
      <p:sp>
        <p:nvSpPr>
          <p:cNvPr id="555" name="Google Shape;555;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56" name="Google Shape;556;p2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57" name="Google Shape;55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58"/>
        <p:cNvGrpSpPr/>
        <p:nvPr/>
      </p:nvGrpSpPr>
      <p:grpSpPr>
        <a:xfrm>
          <a:off x="0" y="0"/>
          <a:ext cx="0" cy="0"/>
          <a:chOff x="0" y="0"/>
          <a:chExt cx="0" cy="0"/>
        </a:xfrm>
      </p:grpSpPr>
      <p:sp>
        <p:nvSpPr>
          <p:cNvPr id="559" name="Google Shape;559;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60" name="Google Shape;560;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1"/>
        <p:cNvGrpSpPr/>
        <p:nvPr/>
      </p:nvGrpSpPr>
      <p:grpSpPr>
        <a:xfrm>
          <a:off x="0" y="0"/>
          <a:ext cx="0" cy="0"/>
          <a:chOff x="0" y="0"/>
          <a:chExt cx="0" cy="0"/>
        </a:xfrm>
      </p:grpSpPr>
      <p:sp>
        <p:nvSpPr>
          <p:cNvPr id="562" name="Google Shape;562;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64" name="Google Shape;564;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65" name="Google Shape;565;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566" name="Google Shape;56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7"/>
        <p:cNvGrpSpPr/>
        <p:nvPr/>
      </p:nvGrpSpPr>
      <p:grpSpPr>
        <a:xfrm>
          <a:off x="0" y="0"/>
          <a:ext cx="0" cy="0"/>
          <a:chOff x="0" y="0"/>
          <a:chExt cx="0" cy="0"/>
        </a:xfrm>
      </p:grpSpPr>
      <p:sp>
        <p:nvSpPr>
          <p:cNvPr id="568" name="Google Shape;568;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69" name="Google Shape;56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0"/>
        <p:cNvGrpSpPr/>
        <p:nvPr/>
      </p:nvGrpSpPr>
      <p:grpSpPr>
        <a:xfrm>
          <a:off x="0" y="0"/>
          <a:ext cx="0" cy="0"/>
          <a:chOff x="0" y="0"/>
          <a:chExt cx="0" cy="0"/>
        </a:xfrm>
      </p:grpSpPr>
      <p:sp>
        <p:nvSpPr>
          <p:cNvPr id="571" name="Google Shape;571;p2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72" name="Google Shape;572;p2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573" name="Google Shape;573;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4"/>
        <p:cNvGrpSpPr/>
        <p:nvPr/>
      </p:nvGrpSpPr>
      <p:grpSpPr>
        <a:xfrm>
          <a:off x="0" y="0"/>
          <a:ext cx="0" cy="0"/>
          <a:chOff x="0" y="0"/>
          <a:chExt cx="0" cy="0"/>
        </a:xfrm>
      </p:grpSpPr>
      <p:sp>
        <p:nvSpPr>
          <p:cNvPr id="575" name="Google Shape;575;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1"/>
        <p:cNvGrpSpPr/>
        <p:nvPr/>
      </p:nvGrpSpPr>
      <p:grpSpPr>
        <a:xfrm>
          <a:off x="0" y="0"/>
          <a:ext cx="0" cy="0"/>
          <a:chOff x="0" y="0"/>
          <a:chExt cx="0" cy="0"/>
        </a:xfrm>
      </p:grpSpPr>
      <p:sp>
        <p:nvSpPr>
          <p:cNvPr id="532" name="Google Shape;532;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33" name="Google Shape;533;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434343"/>
              </a:buClr>
              <a:buSzPts val="1800"/>
              <a:buFont typeface="Ubuntu"/>
              <a:buChar char="●"/>
              <a:defRPr sz="1800">
                <a:solidFill>
                  <a:srgbClr val="434343"/>
                </a:solidFill>
                <a:latin typeface="Ubuntu"/>
                <a:ea typeface="Ubuntu"/>
                <a:cs typeface="Ubuntu"/>
                <a:sym typeface="Ubuntu"/>
              </a:defRPr>
            </a:lvl1pPr>
            <a:lvl2pPr marL="914400" lvl="1"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2pPr>
            <a:lvl3pPr marL="1371600" lvl="2"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3pPr>
            <a:lvl4pPr marL="1828800" lvl="3"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4pPr>
            <a:lvl5pPr marL="2286000" lvl="4"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5pPr>
            <a:lvl6pPr marL="2743200" lvl="5"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6pPr>
            <a:lvl7pPr marL="3200400" lvl="6"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7pPr>
            <a:lvl8pPr marL="3657600" lvl="7"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8pPr>
            <a:lvl9pPr marL="4114800" lvl="8" indent="-317500" rtl="0">
              <a:lnSpc>
                <a:spcPct val="115000"/>
              </a:lnSpc>
              <a:spcBef>
                <a:spcPts val="1600"/>
              </a:spcBef>
              <a:spcAft>
                <a:spcPts val="1600"/>
              </a:spcAft>
              <a:buClr>
                <a:srgbClr val="434343"/>
              </a:buClr>
              <a:buSzPts val="1400"/>
              <a:buFont typeface="Ubuntu"/>
              <a:buChar char="■"/>
              <a:defRPr>
                <a:solidFill>
                  <a:srgbClr val="434343"/>
                </a:solidFill>
                <a:latin typeface="Ubuntu"/>
                <a:ea typeface="Ubuntu"/>
                <a:cs typeface="Ubuntu"/>
                <a:sym typeface="Ubuntu"/>
              </a:defRPr>
            </a:lvl9pPr>
          </a:lstStyle>
          <a:p>
            <a:endParaRPr/>
          </a:p>
        </p:txBody>
      </p:sp>
      <p:sp>
        <p:nvSpPr>
          <p:cNvPr id="534" name="Google Shape;534;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hyperlink" Target="https://recitmst.qc.ca/"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http://www.recit.qc.ca" TargetMode="External"/><Relationship Id="rId5" Type="http://schemas.openxmlformats.org/officeDocument/2006/relationships/hyperlink" Target="https://bit.ly/mst2juin20"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monurl.ca/eogebra" TargetMode="Externa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hyperlink" Target="https://forms.gle/JzUrVvY4PkzkK74RA"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campus.recit.qc.ca/math%c3%a9matique-science-et-technologie/geogebra1"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www.geogebra.org/m/fhtds8a2#material/ma8ty4j9" TargetMode="External"/><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hyperlink" Target="https://www.geogebra.org/geometry" TargetMode="External"/><Relationship Id="rId4" Type="http://schemas.openxmlformats.org/officeDocument/2006/relationships/hyperlink" Target="https://www.geogebra.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www.geogebra.org/m/fhtds8a2"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s://www.geogebra.org/m/mk4xffr7#material/hnrrwstd"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hyperlink" Target="https://www.geogebra.org/m/fhtds8a2#material/sbecfrar"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www.geogebra.org/m/fhtds8a2#material/tepvy3gh"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docs.google.com/document/d/1a4rNUUI0Q_N-Vi5TFLXFE_GCSPslWeWqf1-ciMrEtwE/edit?usp=sharing" TargetMode="External"/><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drive.google.com/file/d/1n48nshLHpbM8GPAD_GxN0qKmG7LKwZPB/view?usp=sharing" TargetMode="External"/><Relationship Id="rId5" Type="http://schemas.openxmlformats.org/officeDocument/2006/relationships/hyperlink" Target="https://drive.google.com/file/d/1tkFRzLzu2DMCSICqVBQ9jV_EXzH9kIu3/view?usp=sharing" TargetMode="External"/><Relationship Id="rId4" Type="http://schemas.openxmlformats.org/officeDocument/2006/relationships/hyperlink" Target="https://docs.google.com/presentation/d/1_OD2SGE4koSUxzLCDgMK_XIKkF8p31WKXHFBWI-dEGc/edit?usp=sharing" TargetMode="External"/><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campus.recit.qc.ca/math%c3%a9matique-science-et-technologie/geogebra1" TargetMode="External"/><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hyperlink" Target="https://docs.google.com/document/d/1CxmNjhRXQZJ0lV0YykNg5bcLL_6n9VQyVbA0I00y5Cc/edit?usp=sharing" TargetMode="External"/><Relationship Id="rId5" Type="http://schemas.openxmlformats.org/officeDocument/2006/relationships/image" Target="../media/image11.png"/><Relationship Id="rId4" Type="http://schemas.openxmlformats.org/officeDocument/2006/relationships/hyperlink" Target="https://docs.google.com/document/d/1Eh-bOM9AMoTYmH2AZeiypjqrHOZFDzq7PE6WXJlpZrk/edit?usp=shari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pixabay.com/fr/" TargetMode="External"/><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drive.google.com/open?id=1baa5G5ycANjxuju74dxdUtTi4uDxLYhv" TargetMode="External"/><Relationship Id="rId7" Type="http://schemas.openxmlformats.org/officeDocument/2006/relationships/hyperlink" Target="https://youtu.be/7XJQnccHHjs"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ludocube.fr/game/oh/play/" TargetMode="External"/><Relationship Id="rId5" Type="http://schemas.openxmlformats.org/officeDocument/2006/relationships/hyperlink" Target="https://apps.apple.com/fr/app/oh-lappli-de-dessin-magique/id977170314" TargetMode="External"/><Relationship Id="rId4" Type="http://schemas.openxmlformats.org/officeDocument/2006/relationships/hyperlink" Target="https://www.babelio.com/livres/Rigaud-Oh-mon-chapeau-/655250" TargetMode="External"/><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recit.qc.ca/nouvelle/rdv-virtuels-printaniers-du-recit-se-former-a-distance/"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hyperlink" Target="http://www.recit.qc.ca" TargetMode="External"/><Relationship Id="rId5" Type="http://schemas.openxmlformats.org/officeDocument/2006/relationships/image" Target="../media/image32.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hyperlink" Target="https://meet.jit.si/RECITMSTDistance" TargetMode="Externa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5.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26"/>
          <p:cNvSpPr txBox="1">
            <a:spLocks noGrp="1"/>
          </p:cNvSpPr>
          <p:nvPr>
            <p:ph type="ctrTitle"/>
          </p:nvPr>
        </p:nvSpPr>
        <p:spPr>
          <a:xfrm>
            <a:off x="455400" y="199050"/>
            <a:ext cx="8233200" cy="207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Viga"/>
                <a:ea typeface="Viga"/>
                <a:cs typeface="Viga"/>
                <a:sym typeface="Viga"/>
              </a:rPr>
              <a:t>GeoGebra</a:t>
            </a:r>
            <a:endParaRPr>
              <a:latin typeface="Viga"/>
              <a:ea typeface="Viga"/>
              <a:cs typeface="Viga"/>
              <a:sym typeface="Viga"/>
            </a:endParaRPr>
          </a:p>
          <a:p>
            <a:pPr marL="0" lvl="0" indent="0" algn="ctr" rtl="0">
              <a:spcBef>
                <a:spcPts val="0"/>
              </a:spcBef>
              <a:spcAft>
                <a:spcPts val="0"/>
              </a:spcAft>
              <a:buNone/>
            </a:pPr>
            <a:r>
              <a:rPr lang="en">
                <a:latin typeface="Viga"/>
                <a:ea typeface="Viga"/>
                <a:cs typeface="Viga"/>
                <a:sym typeface="Viga"/>
              </a:rPr>
              <a:t>Géométrie</a:t>
            </a:r>
            <a:endParaRPr>
              <a:latin typeface="Viga"/>
              <a:ea typeface="Viga"/>
              <a:cs typeface="Viga"/>
              <a:sym typeface="Viga"/>
            </a:endParaRPr>
          </a:p>
        </p:txBody>
      </p:sp>
      <p:pic>
        <p:nvPicPr>
          <p:cNvPr id="581" name="Google Shape;581;p26"/>
          <p:cNvPicPr preferRelativeResize="0"/>
          <p:nvPr/>
        </p:nvPicPr>
        <p:blipFill>
          <a:blip r:embed="rId3">
            <a:alphaModFix/>
          </a:blip>
          <a:stretch>
            <a:fillRect/>
          </a:stretch>
        </p:blipFill>
        <p:spPr>
          <a:xfrm>
            <a:off x="508725" y="291200"/>
            <a:ext cx="1198150" cy="1198150"/>
          </a:xfrm>
          <a:prstGeom prst="rect">
            <a:avLst/>
          </a:prstGeom>
          <a:noFill/>
          <a:ln>
            <a:noFill/>
          </a:ln>
        </p:spPr>
      </p:pic>
      <p:pic>
        <p:nvPicPr>
          <p:cNvPr id="582" name="Google Shape;582;p26"/>
          <p:cNvPicPr preferRelativeResize="0"/>
          <p:nvPr/>
        </p:nvPicPr>
        <p:blipFill rotWithShape="1">
          <a:blip r:embed="rId4">
            <a:alphaModFix/>
          </a:blip>
          <a:srcRect t="12630" b="14232"/>
          <a:stretch/>
        </p:blipFill>
        <p:spPr>
          <a:xfrm>
            <a:off x="7855025" y="175250"/>
            <a:ext cx="1019175" cy="1198150"/>
          </a:xfrm>
          <a:prstGeom prst="rect">
            <a:avLst/>
          </a:prstGeom>
          <a:noFill/>
          <a:ln>
            <a:noFill/>
          </a:ln>
        </p:spPr>
      </p:pic>
      <p:pic>
        <p:nvPicPr>
          <p:cNvPr id="583" name="Google Shape;583;p26"/>
          <p:cNvPicPr preferRelativeResize="0"/>
          <p:nvPr/>
        </p:nvPicPr>
        <p:blipFill>
          <a:blip r:embed="rId5">
            <a:alphaModFix/>
          </a:blip>
          <a:stretch>
            <a:fillRect/>
          </a:stretch>
        </p:blipFill>
        <p:spPr>
          <a:xfrm>
            <a:off x="1427450" y="1489350"/>
            <a:ext cx="1414825" cy="1323350"/>
          </a:xfrm>
          <a:prstGeom prst="rect">
            <a:avLst/>
          </a:prstGeom>
          <a:noFill/>
          <a:ln>
            <a:noFill/>
          </a:ln>
        </p:spPr>
      </p:pic>
      <p:sp>
        <p:nvSpPr>
          <p:cNvPr id="584" name="Google Shape;584;p26"/>
          <p:cNvSpPr txBox="1"/>
          <p:nvPr/>
        </p:nvSpPr>
        <p:spPr>
          <a:xfrm>
            <a:off x="2286000" y="2758450"/>
            <a:ext cx="4389000" cy="51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Dosis"/>
              <a:ea typeface="Dosis"/>
              <a:cs typeface="Dosis"/>
              <a:sym typeface="Dosi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27"/>
          <p:cNvPicPr preferRelativeResize="0"/>
          <p:nvPr/>
        </p:nvPicPr>
        <p:blipFill>
          <a:blip r:embed="rId3">
            <a:alphaModFix/>
          </a:blip>
          <a:stretch>
            <a:fillRect/>
          </a:stretch>
        </p:blipFill>
        <p:spPr>
          <a:xfrm>
            <a:off x="1103700" y="1749644"/>
            <a:ext cx="2509447" cy="1666682"/>
          </a:xfrm>
          <a:prstGeom prst="rect">
            <a:avLst/>
          </a:prstGeom>
          <a:noFill/>
          <a:ln>
            <a:noFill/>
          </a:ln>
        </p:spPr>
      </p:pic>
      <p:sp>
        <p:nvSpPr>
          <p:cNvPr id="590" name="Google Shape;590;p27"/>
          <p:cNvSpPr txBox="1">
            <a:spLocks noGrp="1"/>
          </p:cNvSpPr>
          <p:nvPr>
            <p:ph type="body" idx="4294967295"/>
          </p:nvPr>
        </p:nvSpPr>
        <p:spPr>
          <a:xfrm>
            <a:off x="4093500" y="1643200"/>
            <a:ext cx="4641300" cy="1829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b="1">
                <a:latin typeface="Ubuntu"/>
                <a:ea typeface="Ubuntu"/>
                <a:cs typeface="Ubuntu"/>
                <a:sym typeface="Ubuntu"/>
              </a:rPr>
              <a:t>Sonya Fiset</a:t>
            </a:r>
            <a:endParaRPr sz="3600" b="1">
              <a:latin typeface="Ubuntu"/>
              <a:ea typeface="Ubuntu"/>
              <a:cs typeface="Ubuntu"/>
              <a:sym typeface="Ubuntu"/>
            </a:endParaRPr>
          </a:p>
          <a:p>
            <a:pPr marL="0" lvl="0" indent="0" algn="l" rtl="0">
              <a:spcBef>
                <a:spcPts val="600"/>
              </a:spcBef>
              <a:spcAft>
                <a:spcPts val="0"/>
              </a:spcAft>
              <a:buNone/>
            </a:pPr>
            <a:r>
              <a:rPr lang="en" sz="3600" b="1">
                <a:latin typeface="Ubuntu"/>
                <a:ea typeface="Ubuntu"/>
                <a:cs typeface="Ubuntu"/>
                <a:sym typeface="Ubuntu"/>
              </a:rPr>
              <a:t>Louise Roy</a:t>
            </a:r>
            <a:endParaRPr sz="3600" b="1">
              <a:latin typeface="Ubuntu"/>
              <a:ea typeface="Ubuntu"/>
              <a:cs typeface="Ubuntu"/>
              <a:sym typeface="Ubuntu"/>
            </a:endParaRPr>
          </a:p>
          <a:p>
            <a:pPr marL="0" lvl="0" indent="0" algn="l" rtl="0">
              <a:spcBef>
                <a:spcPts val="600"/>
              </a:spcBef>
              <a:spcAft>
                <a:spcPts val="0"/>
              </a:spcAft>
              <a:buNone/>
            </a:pPr>
            <a:endParaRPr sz="2000">
              <a:latin typeface="Ubuntu"/>
              <a:ea typeface="Ubuntu"/>
              <a:cs typeface="Ubuntu"/>
              <a:sym typeface="Ubuntu"/>
            </a:endParaRPr>
          </a:p>
        </p:txBody>
      </p:sp>
      <p:sp>
        <p:nvSpPr>
          <p:cNvPr id="591" name="Google Shape;591;p27"/>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592" name="Google Shape;592;p27"/>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593" name="Google Shape;593;p27"/>
          <p:cNvSpPr txBox="1"/>
          <p:nvPr/>
        </p:nvSpPr>
        <p:spPr>
          <a:xfrm>
            <a:off x="2194650" y="3922725"/>
            <a:ext cx="4762500" cy="42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384F5C"/>
                </a:solidFill>
                <a:latin typeface="Ubuntu"/>
                <a:ea typeface="Ubuntu"/>
                <a:cs typeface="Ubuntu"/>
                <a:sym typeface="Ubuntu"/>
              </a:rPr>
              <a:t>Lien vers la présentation Web : </a:t>
            </a:r>
            <a:r>
              <a:rPr lang="en" sz="2400" b="1" u="sng">
                <a:solidFill>
                  <a:schemeClr val="hlink"/>
                </a:solidFill>
                <a:latin typeface="Ubuntu"/>
                <a:ea typeface="Ubuntu"/>
                <a:cs typeface="Ubuntu"/>
                <a:sym typeface="Ubuntu"/>
                <a:hlinkClick r:id="rId5"/>
              </a:rPr>
              <a:t>https://bit.ly/mst2juin20</a:t>
            </a:r>
            <a:endParaRPr sz="2400" b="1">
              <a:solidFill>
                <a:srgbClr val="384F5C"/>
              </a:solidFill>
              <a:latin typeface="Ubuntu"/>
              <a:ea typeface="Ubuntu"/>
              <a:cs typeface="Ubuntu"/>
              <a:sym typeface="Ubuntu"/>
            </a:endParaRPr>
          </a:p>
        </p:txBody>
      </p:sp>
      <p:sp>
        <p:nvSpPr>
          <p:cNvPr id="594" name="Google Shape;594;p27">
            <a:hlinkClick r:id="rId6"/>
          </p:cNvPr>
          <p:cNvSpPr txBox="1"/>
          <p:nvPr/>
        </p:nvSpPr>
        <p:spPr>
          <a:xfrm>
            <a:off x="2501850" y="4539375"/>
            <a:ext cx="4140300" cy="42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a:latin typeface="Ubuntu"/>
                <a:ea typeface="Ubuntu"/>
                <a:cs typeface="Ubuntu"/>
                <a:sym typeface="Ubuntu"/>
              </a:rPr>
              <a:t>Pour plus de détails : </a:t>
            </a:r>
            <a:r>
              <a:rPr lang="en" sz="1300" u="sng">
                <a:solidFill>
                  <a:schemeClr val="hlink"/>
                </a:solidFill>
                <a:latin typeface="Ubuntu"/>
                <a:ea typeface="Ubuntu"/>
                <a:cs typeface="Ubuntu"/>
                <a:sym typeface="Ubuntu"/>
                <a:hlinkClick r:id="rId7"/>
              </a:rPr>
              <a:t>recitmst.qc.ca</a:t>
            </a:r>
            <a:endParaRPr sz="1300">
              <a:latin typeface="Ubuntu"/>
              <a:ea typeface="Ubuntu"/>
              <a:cs typeface="Ubuntu"/>
              <a:sym typeface="Ubuntu"/>
            </a:endParaRPr>
          </a:p>
        </p:txBody>
      </p:sp>
      <p:pic>
        <p:nvPicPr>
          <p:cNvPr id="595" name="Google Shape;595;p27"/>
          <p:cNvPicPr preferRelativeResize="0"/>
          <p:nvPr/>
        </p:nvPicPr>
        <p:blipFill>
          <a:blip r:embed="rId8">
            <a:alphaModFix/>
          </a:blip>
          <a:stretch>
            <a:fillRect/>
          </a:stretch>
        </p:blipFill>
        <p:spPr>
          <a:xfrm>
            <a:off x="2881055" y="1727175"/>
            <a:ext cx="732095" cy="6480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2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latin typeface="Viga"/>
                <a:ea typeface="Viga"/>
                <a:cs typeface="Viga"/>
                <a:sym typeface="Viga"/>
              </a:rPr>
              <a:t>Plan de la rencontre</a:t>
            </a:r>
            <a:endParaRPr sz="3200">
              <a:latin typeface="Viga"/>
              <a:ea typeface="Viga"/>
              <a:cs typeface="Viga"/>
              <a:sym typeface="Viga"/>
            </a:endParaRPr>
          </a:p>
        </p:txBody>
      </p:sp>
      <p:sp>
        <p:nvSpPr>
          <p:cNvPr id="601" name="Google Shape;601;p28"/>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marL="457200" lvl="0" indent="-368300" algn="l" rtl="0">
              <a:lnSpc>
                <a:spcPct val="115000"/>
              </a:lnSpc>
              <a:spcBef>
                <a:spcPts val="60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Bienvenue</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Qui êtes-vous?</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Exprimer vos besoins</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Pourquoi? Comment?</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Présentation et expérimentation</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Questions et échanges</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Bonus</a:t>
            </a:r>
            <a:endParaRPr sz="2200">
              <a:solidFill>
                <a:srgbClr val="0069BF"/>
              </a:solidFill>
              <a:latin typeface="Ubuntu"/>
              <a:ea typeface="Ubuntu"/>
              <a:cs typeface="Ubuntu"/>
              <a:sym typeface="Ubuntu"/>
            </a:endParaRPr>
          </a:p>
          <a:p>
            <a:pPr marL="457200" lvl="0" indent="-368300" algn="l" rtl="0">
              <a:lnSpc>
                <a:spcPct val="115000"/>
              </a:lnSpc>
              <a:spcBef>
                <a:spcPts val="0"/>
              </a:spcBef>
              <a:spcAft>
                <a:spcPts val="0"/>
              </a:spcAft>
              <a:buClr>
                <a:srgbClr val="0069BF"/>
              </a:buClr>
              <a:buSzPts val="2200"/>
              <a:buFont typeface="Ubuntu"/>
              <a:buChar char="❏"/>
            </a:pPr>
            <a:r>
              <a:rPr lang="en" sz="2200">
                <a:solidFill>
                  <a:srgbClr val="0069BF"/>
                </a:solidFill>
                <a:latin typeface="Ubuntu"/>
                <a:ea typeface="Ubuntu"/>
                <a:cs typeface="Ubuntu"/>
                <a:sym typeface="Ubuntu"/>
              </a:rPr>
              <a:t>Suite avec la COP</a:t>
            </a:r>
            <a:endParaRPr sz="2200">
              <a:solidFill>
                <a:srgbClr val="0069BF"/>
              </a:solidFill>
              <a:latin typeface="Ubuntu"/>
              <a:ea typeface="Ubuntu"/>
              <a:cs typeface="Ubuntu"/>
              <a:sym typeface="Ubuntu"/>
            </a:endParaRPr>
          </a:p>
        </p:txBody>
      </p:sp>
      <p:sp>
        <p:nvSpPr>
          <p:cNvPr id="602" name="Google Shape;602;p2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3</a:t>
            </a:fld>
            <a:endParaRPr/>
          </a:p>
        </p:txBody>
      </p:sp>
      <p:sp>
        <p:nvSpPr>
          <p:cNvPr id="603" name="Google Shape;603;p28"/>
          <p:cNvSpPr/>
          <p:nvPr/>
        </p:nvSpPr>
        <p:spPr>
          <a:xfrm>
            <a:off x="5305687" y="165040"/>
            <a:ext cx="1582636" cy="857413"/>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29"/>
          <p:cNvSpPr txBox="1">
            <a:spLocks noGrp="1"/>
          </p:cNvSpPr>
          <p:nvPr>
            <p:ph type="title"/>
          </p:nvPr>
        </p:nvSpPr>
        <p:spPr>
          <a:xfrm>
            <a:off x="747925" y="168769"/>
            <a:ext cx="6140400" cy="642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200">
                <a:latin typeface="Viga"/>
                <a:ea typeface="Viga"/>
                <a:cs typeface="Viga"/>
                <a:sym typeface="Viga"/>
              </a:rPr>
              <a:t>COP</a:t>
            </a:r>
            <a:endParaRPr sz="4200">
              <a:latin typeface="Viga"/>
              <a:ea typeface="Viga"/>
              <a:cs typeface="Viga"/>
              <a:sym typeface="Viga"/>
            </a:endParaRPr>
          </a:p>
        </p:txBody>
      </p:sp>
      <p:sp>
        <p:nvSpPr>
          <p:cNvPr id="609" name="Google Shape;609;p29"/>
          <p:cNvSpPr txBox="1"/>
          <p:nvPr/>
        </p:nvSpPr>
        <p:spPr>
          <a:xfrm>
            <a:off x="3786200" y="1152469"/>
            <a:ext cx="4524600" cy="31116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endParaRPr sz="2400">
              <a:solidFill>
                <a:srgbClr val="FFFFFF"/>
              </a:solidFill>
              <a:latin typeface="Ubuntu"/>
              <a:ea typeface="Ubuntu"/>
              <a:cs typeface="Ubuntu"/>
              <a:sym typeface="Ubuntu"/>
            </a:endParaRPr>
          </a:p>
        </p:txBody>
      </p:sp>
      <p:pic>
        <p:nvPicPr>
          <p:cNvPr id="610" name="Google Shape;610;p29"/>
          <p:cNvPicPr preferRelativeResize="0"/>
          <p:nvPr/>
        </p:nvPicPr>
        <p:blipFill>
          <a:blip r:embed="rId3">
            <a:alphaModFix/>
          </a:blip>
          <a:stretch>
            <a:fillRect/>
          </a:stretch>
        </p:blipFill>
        <p:spPr>
          <a:xfrm>
            <a:off x="7799749" y="4061725"/>
            <a:ext cx="774413" cy="748031"/>
          </a:xfrm>
          <a:prstGeom prst="rect">
            <a:avLst/>
          </a:prstGeom>
          <a:noFill/>
          <a:ln>
            <a:noFill/>
          </a:ln>
        </p:spPr>
      </p:pic>
      <p:pic>
        <p:nvPicPr>
          <p:cNvPr id="611" name="Google Shape;611;p29"/>
          <p:cNvPicPr preferRelativeResize="0"/>
          <p:nvPr/>
        </p:nvPicPr>
        <p:blipFill>
          <a:blip r:embed="rId4">
            <a:alphaModFix/>
          </a:blip>
          <a:stretch>
            <a:fillRect/>
          </a:stretch>
        </p:blipFill>
        <p:spPr>
          <a:xfrm>
            <a:off x="4238900" y="3318075"/>
            <a:ext cx="1491674" cy="1491674"/>
          </a:xfrm>
          <a:prstGeom prst="rect">
            <a:avLst/>
          </a:prstGeom>
          <a:noFill/>
          <a:ln>
            <a:noFill/>
          </a:ln>
        </p:spPr>
      </p:pic>
      <p:sp>
        <p:nvSpPr>
          <p:cNvPr id="612" name="Google Shape;612;p29"/>
          <p:cNvSpPr txBox="1"/>
          <p:nvPr/>
        </p:nvSpPr>
        <p:spPr>
          <a:xfrm>
            <a:off x="437750" y="1144096"/>
            <a:ext cx="8290500" cy="1568700"/>
          </a:xfrm>
          <a:prstGeom prst="rect">
            <a:avLst/>
          </a:prstGeom>
          <a:noFill/>
          <a:ln>
            <a:noFill/>
          </a:ln>
        </p:spPr>
        <p:txBody>
          <a:bodyPr spcFirstLastPara="1" wrap="square" lIns="91425" tIns="91425" rIns="91425" bIns="91425" anchor="t" anchorCtr="0">
            <a:noAutofit/>
          </a:bodyPr>
          <a:lstStyle/>
          <a:p>
            <a:pPr marL="342900" lvl="0" indent="-304800" algn="l" rtl="0">
              <a:spcBef>
                <a:spcPts val="600"/>
              </a:spcBef>
              <a:spcAft>
                <a:spcPts val="0"/>
              </a:spcAft>
              <a:buClr>
                <a:srgbClr val="0069BF"/>
              </a:buClr>
              <a:buSzPts val="2400"/>
              <a:buFont typeface="Ubuntu"/>
              <a:buChar char="◎"/>
            </a:pPr>
            <a:r>
              <a:rPr lang="en" sz="2400" u="sng">
                <a:solidFill>
                  <a:schemeClr val="hlink"/>
                </a:solidFill>
                <a:latin typeface="Ubuntu"/>
                <a:ea typeface="Ubuntu"/>
                <a:cs typeface="Ubuntu"/>
                <a:sym typeface="Ubuntu"/>
                <a:hlinkClick r:id="rId5"/>
              </a:rPr>
              <a:t>Intention d’écoute</a:t>
            </a:r>
            <a:r>
              <a:rPr lang="en" sz="2400">
                <a:solidFill>
                  <a:srgbClr val="0069BF"/>
                </a:solidFill>
                <a:latin typeface="Ubuntu"/>
                <a:ea typeface="Ubuntu"/>
                <a:cs typeface="Ubuntu"/>
                <a:sym typeface="Ubuntu"/>
              </a:rPr>
              <a:t> </a:t>
            </a:r>
            <a:endParaRPr sz="2400">
              <a:solidFill>
                <a:srgbClr val="0069BF"/>
              </a:solidFill>
              <a:latin typeface="Ubuntu"/>
              <a:ea typeface="Ubuntu"/>
              <a:cs typeface="Ubuntu"/>
              <a:sym typeface="Ubuntu"/>
            </a:endParaRPr>
          </a:p>
          <a:p>
            <a:pPr marL="342900" lvl="0" indent="-3048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Exploration</a:t>
            </a:r>
            <a:endParaRPr sz="2400">
              <a:solidFill>
                <a:srgbClr val="0069BF"/>
              </a:solidFill>
              <a:latin typeface="Ubuntu"/>
              <a:ea typeface="Ubuntu"/>
              <a:cs typeface="Ubuntu"/>
              <a:sym typeface="Ubuntu"/>
            </a:endParaRPr>
          </a:p>
          <a:p>
            <a:pPr marL="342900" lvl="0" indent="-3048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Grille d’analyse en lien avec différentes problématiques</a:t>
            </a:r>
            <a:endParaRPr sz="2400">
              <a:solidFill>
                <a:srgbClr val="0069BF"/>
              </a:solidFill>
              <a:latin typeface="Ubuntu"/>
              <a:ea typeface="Ubuntu"/>
              <a:cs typeface="Ubuntu"/>
              <a:sym typeface="Ubuntu"/>
            </a:endParaRPr>
          </a:p>
          <a:p>
            <a:pPr marL="342900" lvl="0" indent="-3048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Prochaine rencontre</a:t>
            </a:r>
            <a:endParaRPr sz="2400">
              <a:solidFill>
                <a:srgbClr val="0069BF"/>
              </a:solidFill>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30"/>
          <p:cNvSpPr txBox="1">
            <a:spLocks noGrp="1"/>
          </p:cNvSpPr>
          <p:nvPr>
            <p:ph type="title"/>
          </p:nvPr>
        </p:nvSpPr>
        <p:spPr>
          <a:xfrm>
            <a:off x="747925" y="488100"/>
            <a:ext cx="484530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a:latin typeface="Viga"/>
                <a:ea typeface="Viga"/>
                <a:cs typeface="Viga"/>
                <a:sym typeface="Viga"/>
              </a:rPr>
              <a:t>Qui êtes-vous ? </a:t>
            </a:r>
            <a:endParaRPr sz="3200">
              <a:latin typeface="Viga"/>
              <a:ea typeface="Viga"/>
              <a:cs typeface="Viga"/>
              <a:sym typeface="Viga"/>
            </a:endParaRPr>
          </a:p>
          <a:p>
            <a:pPr marL="0" lvl="0" indent="0" algn="l" rtl="0">
              <a:spcBef>
                <a:spcPts val="0"/>
              </a:spcBef>
              <a:spcAft>
                <a:spcPts val="0"/>
              </a:spcAft>
              <a:buNone/>
            </a:pPr>
            <a:r>
              <a:rPr lang="en" sz="2400">
                <a:latin typeface="Viga"/>
                <a:ea typeface="Viga"/>
                <a:cs typeface="Viga"/>
                <a:sym typeface="Viga"/>
              </a:rPr>
              <a:t>Nom, rôle, CS (clavardage)</a:t>
            </a:r>
            <a:endParaRPr sz="2400">
              <a:latin typeface="Viga"/>
              <a:ea typeface="Viga"/>
              <a:cs typeface="Viga"/>
              <a:sym typeface="Viga"/>
            </a:endParaRPr>
          </a:p>
        </p:txBody>
      </p:sp>
      <p:sp>
        <p:nvSpPr>
          <p:cNvPr id="618" name="Google Shape;618;p30"/>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5</a:t>
            </a:fld>
            <a:endParaRPr/>
          </a:p>
        </p:txBody>
      </p:sp>
      <p:sp>
        <p:nvSpPr>
          <p:cNvPr id="619" name="Google Shape;619;p30">
            <a:hlinkClick r:id="rId3"/>
          </p:cNvPr>
          <p:cNvSpPr/>
          <p:nvPr/>
        </p:nvSpPr>
        <p:spPr>
          <a:xfrm rot="-1267546">
            <a:off x="1198183" y="1789215"/>
            <a:ext cx="1542954" cy="2195413"/>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620" name="Google Shape;620;p30"/>
          <p:cNvSpPr/>
          <p:nvPr/>
        </p:nvSpPr>
        <p:spPr>
          <a:xfrm>
            <a:off x="2764457" y="1818858"/>
            <a:ext cx="847144" cy="847157"/>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0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621" name="Google Shape;621;p30"/>
          <p:cNvSpPr/>
          <p:nvPr/>
        </p:nvSpPr>
        <p:spPr>
          <a:xfrm>
            <a:off x="4905651" y="1647862"/>
            <a:ext cx="1396363" cy="1468514"/>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BF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AA22A"/>
              </a:solidFill>
            </a:endParaRPr>
          </a:p>
        </p:txBody>
      </p:sp>
      <p:sp>
        <p:nvSpPr>
          <p:cNvPr id="622" name="Google Shape;622;p30"/>
          <p:cNvSpPr txBox="1">
            <a:spLocks noGrp="1"/>
          </p:cNvSpPr>
          <p:nvPr>
            <p:ph type="ctrTitle" idx="4294967295"/>
          </p:nvPr>
        </p:nvSpPr>
        <p:spPr>
          <a:xfrm>
            <a:off x="4009188" y="2904900"/>
            <a:ext cx="32292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a:solidFill>
                  <a:srgbClr val="0069BF"/>
                </a:solidFill>
                <a:latin typeface="Ubuntu"/>
                <a:ea typeface="Ubuntu"/>
                <a:cs typeface="Ubuntu"/>
                <a:sym typeface="Ubuntu"/>
              </a:rPr>
              <a:t>MERCI!</a:t>
            </a:r>
            <a:endParaRPr sz="6000">
              <a:solidFill>
                <a:srgbClr val="0069BF"/>
              </a:solidFill>
              <a:latin typeface="Ubuntu"/>
              <a:ea typeface="Ubuntu"/>
              <a:cs typeface="Ubuntu"/>
              <a:sym typeface="Ubuntu"/>
            </a:endParaRPr>
          </a:p>
        </p:txBody>
      </p:sp>
      <p:sp>
        <p:nvSpPr>
          <p:cNvPr id="623" name="Google Shape;623;p30"/>
          <p:cNvSpPr txBox="1">
            <a:spLocks noGrp="1"/>
          </p:cNvSpPr>
          <p:nvPr>
            <p:ph type="body" idx="1"/>
          </p:nvPr>
        </p:nvSpPr>
        <p:spPr>
          <a:xfrm>
            <a:off x="666575" y="4239625"/>
            <a:ext cx="2887500" cy="574800"/>
          </a:xfrm>
          <a:prstGeom prst="rect">
            <a:avLst/>
          </a:prstGeom>
        </p:spPr>
        <p:txBody>
          <a:bodyPr spcFirstLastPara="1" wrap="square" lIns="91425" tIns="91425" rIns="91425" bIns="91425" anchor="t" anchorCtr="0">
            <a:noAutofit/>
          </a:bodyPr>
          <a:lstStyle/>
          <a:p>
            <a:pPr marL="0" lvl="0" indent="0" algn="ctr" rtl="0">
              <a:lnSpc>
                <a:spcPct val="115000"/>
              </a:lnSpc>
              <a:spcBef>
                <a:spcPts val="600"/>
              </a:spcBef>
              <a:spcAft>
                <a:spcPts val="0"/>
              </a:spcAft>
              <a:buNone/>
            </a:pPr>
            <a:r>
              <a:rPr lang="en" sz="1800" u="sng">
                <a:solidFill>
                  <a:schemeClr val="hlink"/>
                </a:solidFill>
                <a:latin typeface="Ubuntu"/>
                <a:ea typeface="Ubuntu"/>
                <a:cs typeface="Ubuntu"/>
                <a:sym typeface="Ubuntu"/>
                <a:hlinkClick r:id="rId3"/>
              </a:rPr>
              <a:t>Formulaire à compléter</a:t>
            </a:r>
            <a:endParaRPr sz="1800">
              <a:solidFill>
                <a:srgbClr val="0000FF"/>
              </a:solidFill>
              <a:latin typeface="Ubuntu"/>
              <a:ea typeface="Ubuntu"/>
              <a:cs typeface="Ubuntu"/>
              <a:sym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31"/>
          <p:cNvSpPr txBox="1">
            <a:spLocks noGrp="1"/>
          </p:cNvSpPr>
          <p:nvPr>
            <p:ph type="title"/>
          </p:nvPr>
        </p:nvSpPr>
        <p:spPr>
          <a:xfrm>
            <a:off x="585000" y="225025"/>
            <a:ext cx="63033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solidFill>
                  <a:schemeClr val="dk2"/>
                </a:solidFill>
                <a:latin typeface="Viga"/>
                <a:ea typeface="Viga"/>
                <a:cs typeface="Viga"/>
                <a:sym typeface="Viga"/>
              </a:rPr>
              <a:t>Votre rapport au numérique ?</a:t>
            </a:r>
            <a:endParaRPr sz="3000">
              <a:solidFill>
                <a:schemeClr val="dk2"/>
              </a:solidFill>
              <a:latin typeface="Viga"/>
              <a:ea typeface="Viga"/>
              <a:cs typeface="Viga"/>
              <a:sym typeface="Viga"/>
            </a:endParaRPr>
          </a:p>
        </p:txBody>
      </p:sp>
      <p:sp>
        <p:nvSpPr>
          <p:cNvPr id="629" name="Google Shape;629;p31"/>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6</a:t>
            </a:fld>
            <a:endParaRPr/>
          </a:p>
        </p:txBody>
      </p:sp>
      <p:graphicFrame>
        <p:nvGraphicFramePr>
          <p:cNvPr id="630" name="Google Shape;630;p31"/>
          <p:cNvGraphicFramePr/>
          <p:nvPr/>
        </p:nvGraphicFramePr>
        <p:xfrm>
          <a:off x="480350" y="1217050"/>
          <a:ext cx="3000000" cy="3000000"/>
        </p:xfrm>
        <a:graphic>
          <a:graphicData uri="http://schemas.openxmlformats.org/drawingml/2006/table">
            <a:tbl>
              <a:tblPr>
                <a:noFill/>
                <a:tableStyleId>{6302D2A8-6217-4BFB-B547-34B78F1CEB32}</a:tableStyleId>
              </a:tblPr>
              <a:tblGrid>
                <a:gridCol w="2456675">
                  <a:extLst>
                    <a:ext uri="{9D8B030D-6E8A-4147-A177-3AD203B41FA5}">
                      <a16:colId xmlns:a16="http://schemas.microsoft.com/office/drawing/2014/main" val="20000"/>
                    </a:ext>
                  </a:extLst>
                </a:gridCol>
                <a:gridCol w="4586425">
                  <a:extLst>
                    <a:ext uri="{9D8B030D-6E8A-4147-A177-3AD203B41FA5}">
                      <a16:colId xmlns:a16="http://schemas.microsoft.com/office/drawing/2014/main" val="20001"/>
                    </a:ext>
                  </a:extLst>
                </a:gridCol>
              </a:tblGrid>
              <a:tr h="673900">
                <a:tc>
                  <a:txBody>
                    <a:bodyPr/>
                    <a:lstStyle/>
                    <a:p>
                      <a:pPr marL="0" lvl="0" indent="0" algn="l" rtl="0">
                        <a:spcBef>
                          <a:spcPts val="0"/>
                        </a:spcBef>
                        <a:spcAft>
                          <a:spcPts val="0"/>
                        </a:spcAft>
                        <a:buNone/>
                      </a:pPr>
                      <a:r>
                        <a:rPr lang="en">
                          <a:solidFill>
                            <a:schemeClr val="dk2"/>
                          </a:solidFill>
                          <a:latin typeface="Viga"/>
                          <a:ea typeface="Viga"/>
                          <a:cs typeface="Viga"/>
                          <a:sym typeface="Viga"/>
                        </a:rPr>
                        <a:t>Je suis comme un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poisson dans l’eau! 😀</a:t>
                      </a: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998875">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Je commence à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vraiment m’amuser! 😊</a:t>
                      </a: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998875">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J’apprivoise… lentement mais sûrement! 😕</a:t>
                      </a: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998875">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C’est la panique! </a:t>
                      </a:r>
                      <a:endParaRPr>
                        <a:solidFill>
                          <a:schemeClr val="dk2"/>
                        </a:solidFill>
                        <a:latin typeface="Viga"/>
                        <a:ea typeface="Viga"/>
                        <a:cs typeface="Viga"/>
                        <a:sym typeface="Viga"/>
                      </a:endParaRPr>
                    </a:p>
                    <a:p>
                      <a:pPr marL="0" lvl="0" indent="0" algn="l" rtl="0">
                        <a:spcBef>
                          <a:spcPts val="0"/>
                        </a:spcBef>
                        <a:spcAft>
                          <a:spcPts val="0"/>
                        </a:spcAft>
                        <a:buNone/>
                      </a:pPr>
                      <a:r>
                        <a:rPr lang="en">
                          <a:solidFill>
                            <a:schemeClr val="dk2"/>
                          </a:solidFill>
                          <a:latin typeface="Viga"/>
                          <a:ea typeface="Viga"/>
                          <a:cs typeface="Viga"/>
                          <a:sym typeface="Viga"/>
                        </a:rPr>
                        <a:t>J’en dors plus la nuit… 😱</a:t>
                      </a: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dk2"/>
                        </a:solidFill>
                        <a:latin typeface="Viga"/>
                        <a:ea typeface="Viga"/>
                        <a:cs typeface="Viga"/>
                        <a:sym typeface="Viga"/>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631" name="Google Shape;631;p31"/>
          <p:cNvSpPr/>
          <p:nvPr/>
        </p:nvSpPr>
        <p:spPr>
          <a:xfrm>
            <a:off x="6176648" y="189025"/>
            <a:ext cx="711648" cy="857425"/>
          </a:xfrm>
          <a:custGeom>
            <a:avLst/>
            <a:gdLst/>
            <a:ahLst/>
            <a:cxnLst/>
            <a:rect l="l" t="t" r="r" b="b"/>
            <a:pathLst>
              <a:path w="15233" h="20707" extrusionOk="0">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32"/>
          <p:cNvSpPr txBox="1">
            <a:spLocks noGrp="1"/>
          </p:cNvSpPr>
          <p:nvPr>
            <p:ph type="title"/>
          </p:nvPr>
        </p:nvSpPr>
        <p:spPr>
          <a:xfrm>
            <a:off x="747925" y="225025"/>
            <a:ext cx="6140400" cy="618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chemeClr val="accent1"/>
              </a:buClr>
              <a:buSzPts val="4200"/>
              <a:buFont typeface="Trebuchet MS"/>
              <a:buNone/>
            </a:pPr>
            <a:r>
              <a:rPr lang="en" sz="3000">
                <a:latin typeface="Viga"/>
                <a:ea typeface="Viga"/>
                <a:cs typeface="Viga"/>
                <a:sym typeface="Viga"/>
              </a:rPr>
              <a:t>Création d’un compte</a:t>
            </a:r>
            <a:endParaRPr sz="3000">
              <a:latin typeface="Viga"/>
              <a:ea typeface="Viga"/>
              <a:cs typeface="Viga"/>
              <a:sym typeface="Viga"/>
            </a:endParaRPr>
          </a:p>
        </p:txBody>
      </p:sp>
      <p:sp>
        <p:nvSpPr>
          <p:cNvPr id="637" name="Google Shape;637;p32"/>
          <p:cNvSpPr txBox="1">
            <a:spLocks noGrp="1"/>
          </p:cNvSpPr>
          <p:nvPr>
            <p:ph type="body" idx="4294967295"/>
          </p:nvPr>
        </p:nvSpPr>
        <p:spPr>
          <a:xfrm>
            <a:off x="3595425" y="1137275"/>
            <a:ext cx="4229400" cy="3476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sz="1600">
                <a:latin typeface="Ubuntu"/>
                <a:ea typeface="Ubuntu"/>
                <a:cs typeface="Ubuntu"/>
                <a:sym typeface="Ubuntu"/>
              </a:rPr>
              <a:t>Avoir un compte permet de:</a:t>
            </a:r>
            <a:endParaRPr sz="1600">
              <a:latin typeface="Ubuntu"/>
              <a:ea typeface="Ubuntu"/>
              <a:cs typeface="Ubuntu"/>
              <a:sym typeface="Ubuntu"/>
            </a:endParaRPr>
          </a:p>
          <a:p>
            <a:pPr marL="457200" lvl="0" indent="-254000" algn="l" rtl="0">
              <a:lnSpc>
                <a:spcPct val="100000"/>
              </a:lnSpc>
              <a:spcBef>
                <a:spcPts val="1600"/>
              </a:spcBef>
              <a:spcAft>
                <a:spcPts val="0"/>
              </a:spcAft>
              <a:buSzPts val="400"/>
              <a:buFont typeface="Ubuntu"/>
              <a:buChar char="✘"/>
            </a:pPr>
            <a:r>
              <a:rPr lang="en" sz="1600">
                <a:latin typeface="Ubuntu"/>
                <a:ea typeface="Ubuntu"/>
                <a:cs typeface="Ubuntu"/>
                <a:sym typeface="Ubuntu"/>
              </a:rPr>
              <a:t>Sauvegarder ses réalisations en ligne;</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S’abonner à d’autres rédacteurs;</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Avoir des abonnés;</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Conserver des favoris;</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Créer des activités, des livrets et des groupes;</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Diffuser ou partager;</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Collaborer;</a:t>
            </a:r>
            <a:endParaRPr sz="1600">
              <a:latin typeface="Ubuntu"/>
              <a:ea typeface="Ubuntu"/>
              <a:cs typeface="Ubuntu"/>
              <a:sym typeface="Ubuntu"/>
            </a:endParaRPr>
          </a:p>
          <a:p>
            <a:pPr marL="457200" lvl="0" indent="-254000" algn="l" rtl="0">
              <a:lnSpc>
                <a:spcPct val="100000"/>
              </a:lnSpc>
              <a:spcBef>
                <a:spcPts val="0"/>
              </a:spcBef>
              <a:spcAft>
                <a:spcPts val="0"/>
              </a:spcAft>
              <a:buSzPts val="400"/>
              <a:buFont typeface="Ubuntu"/>
              <a:buChar char="✘"/>
            </a:pPr>
            <a:r>
              <a:rPr lang="en" sz="1600">
                <a:latin typeface="Ubuntu"/>
                <a:ea typeface="Ubuntu"/>
                <a:cs typeface="Ubuntu"/>
                <a:sym typeface="Ubuntu"/>
              </a:rPr>
              <a:t>Organiser ses ressources.</a:t>
            </a:r>
            <a:endParaRPr sz="1600">
              <a:latin typeface="Ubuntu"/>
              <a:ea typeface="Ubuntu"/>
              <a:cs typeface="Ubuntu"/>
              <a:sym typeface="Ubuntu"/>
            </a:endParaRPr>
          </a:p>
        </p:txBody>
      </p:sp>
      <p:pic>
        <p:nvPicPr>
          <p:cNvPr id="638" name="Google Shape;638;p32"/>
          <p:cNvPicPr preferRelativeResize="0"/>
          <p:nvPr/>
        </p:nvPicPr>
        <p:blipFill rotWithShape="1">
          <a:blip r:embed="rId3">
            <a:alphaModFix/>
          </a:blip>
          <a:srcRect/>
          <a:stretch/>
        </p:blipFill>
        <p:spPr>
          <a:xfrm>
            <a:off x="705925" y="1137275"/>
            <a:ext cx="2784575" cy="3225100"/>
          </a:xfrm>
          <a:prstGeom prst="rect">
            <a:avLst/>
          </a:prstGeom>
          <a:noFill/>
          <a:ln>
            <a:noFill/>
          </a:ln>
          <a:effectLst>
            <a:outerShdw blurRad="57150" dist="19050" dir="5400000" algn="bl" rotWithShape="0">
              <a:srgbClr val="000000">
                <a:alpha val="49800"/>
              </a:srgbClr>
            </a:outerShdw>
          </a:effectLst>
        </p:spPr>
      </p:pic>
      <p:pic>
        <p:nvPicPr>
          <p:cNvPr id="639" name="Google Shape;639;p32"/>
          <p:cNvPicPr preferRelativeResize="0"/>
          <p:nvPr/>
        </p:nvPicPr>
        <p:blipFill rotWithShape="1">
          <a:blip r:embed="rId4">
            <a:alphaModFix/>
          </a:blip>
          <a:srcRect/>
          <a:stretch/>
        </p:blipFill>
        <p:spPr>
          <a:xfrm>
            <a:off x="705925" y="225037"/>
            <a:ext cx="784800" cy="803375"/>
          </a:xfrm>
          <a:prstGeom prst="rect">
            <a:avLst/>
          </a:prstGeom>
          <a:noFill/>
          <a:ln>
            <a:noFill/>
          </a:ln>
        </p:spPr>
      </p:pic>
      <p:sp>
        <p:nvSpPr>
          <p:cNvPr id="640" name="Google Shape;640;p32"/>
          <p:cNvSpPr txBox="1"/>
          <p:nvPr/>
        </p:nvSpPr>
        <p:spPr>
          <a:xfrm>
            <a:off x="705925" y="4614225"/>
            <a:ext cx="3828300" cy="41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i="1">
                <a:latin typeface="Trebuchet MS"/>
                <a:ea typeface="Trebuchet MS"/>
                <a:cs typeface="Trebuchet MS"/>
                <a:sym typeface="Trebuchet MS"/>
              </a:rPr>
              <a:t>Voir l’autoformation </a:t>
            </a:r>
            <a:r>
              <a:rPr lang="en" sz="1100" i="1" u="sng">
                <a:solidFill>
                  <a:schemeClr val="hlink"/>
                </a:solidFill>
                <a:latin typeface="Trebuchet MS"/>
                <a:ea typeface="Trebuchet MS"/>
                <a:cs typeface="Trebuchet MS"/>
                <a:sym typeface="Trebuchet MS"/>
                <a:hlinkClick r:id="rId5"/>
              </a:rPr>
              <a:t>GeoGebra 1 sur CAMPUS RÉCIT</a:t>
            </a:r>
            <a:endParaRPr sz="1100" i="1">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33"/>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646" name="Google Shape;646;p33"/>
          <p:cNvSpPr txBox="1">
            <a:spLocks noGrp="1"/>
          </p:cNvSpPr>
          <p:nvPr>
            <p:ph type="title" idx="4294967295"/>
          </p:nvPr>
        </p:nvSpPr>
        <p:spPr>
          <a:xfrm>
            <a:off x="1356350" y="434350"/>
            <a:ext cx="7307400" cy="19923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3000">
                <a:latin typeface="Viga"/>
                <a:ea typeface="Viga"/>
                <a:cs typeface="Viga"/>
                <a:sym typeface="Viga"/>
              </a:rPr>
              <a:t>				  : </a:t>
            </a:r>
            <a:r>
              <a:rPr lang="en" sz="3000" u="sng">
                <a:solidFill>
                  <a:schemeClr val="hlink"/>
                </a:solidFill>
                <a:latin typeface="Viga"/>
                <a:ea typeface="Viga"/>
                <a:cs typeface="Viga"/>
                <a:sym typeface="Viga"/>
                <a:hlinkClick r:id="rId3"/>
              </a:rPr>
              <a:t>comparaison</a:t>
            </a:r>
            <a:endParaRPr sz="3000">
              <a:latin typeface="Viga"/>
              <a:ea typeface="Viga"/>
              <a:cs typeface="Viga"/>
              <a:sym typeface="Viga"/>
            </a:endParaRPr>
          </a:p>
          <a:p>
            <a:pPr marL="457200" lvl="0" indent="0" algn="l" rtl="0">
              <a:spcBef>
                <a:spcPts val="0"/>
              </a:spcBef>
              <a:spcAft>
                <a:spcPts val="0"/>
              </a:spcAft>
              <a:buNone/>
            </a:pPr>
            <a:endParaRPr sz="3000">
              <a:latin typeface="Viga"/>
              <a:ea typeface="Viga"/>
              <a:cs typeface="Viga"/>
              <a:sym typeface="Viga"/>
            </a:endParaRPr>
          </a:p>
          <a:p>
            <a:pPr marL="457200" lvl="0" indent="-381000" algn="l" rtl="0">
              <a:spcBef>
                <a:spcPts val="0"/>
              </a:spcBef>
              <a:spcAft>
                <a:spcPts val="0"/>
              </a:spcAft>
              <a:buSzPts val="2400"/>
              <a:buFont typeface="Viga"/>
              <a:buChar char="●"/>
            </a:pPr>
            <a:r>
              <a:rPr lang="en" sz="2400" u="sng">
                <a:solidFill>
                  <a:schemeClr val="hlink"/>
                </a:solidFill>
                <a:latin typeface="Viga"/>
                <a:ea typeface="Viga"/>
                <a:cs typeface="Viga"/>
                <a:sym typeface="Viga"/>
                <a:hlinkClick r:id="rId4"/>
              </a:rPr>
              <a:t>Classique</a:t>
            </a:r>
            <a:r>
              <a:rPr lang="en" sz="2400">
                <a:latin typeface="Viga"/>
                <a:ea typeface="Viga"/>
                <a:cs typeface="Viga"/>
                <a:sym typeface="Viga"/>
              </a:rPr>
              <a:t> </a:t>
            </a:r>
            <a:endParaRPr sz="2400">
              <a:latin typeface="Viga"/>
              <a:ea typeface="Viga"/>
              <a:cs typeface="Viga"/>
              <a:sym typeface="Viga"/>
            </a:endParaRPr>
          </a:p>
          <a:p>
            <a:pPr marL="457200" lvl="0" indent="-381000" algn="l" rtl="0">
              <a:spcBef>
                <a:spcPts val="0"/>
              </a:spcBef>
              <a:spcAft>
                <a:spcPts val="0"/>
              </a:spcAft>
              <a:buSzPts val="2400"/>
              <a:buFont typeface="Viga"/>
              <a:buChar char="●"/>
            </a:pPr>
            <a:r>
              <a:rPr lang="en" sz="2400">
                <a:latin typeface="Viga"/>
                <a:ea typeface="Viga"/>
                <a:cs typeface="Viga"/>
                <a:sym typeface="Viga"/>
              </a:rPr>
              <a:t>Géométrie, </a:t>
            </a:r>
            <a:r>
              <a:rPr lang="en" sz="2400" u="sng">
                <a:solidFill>
                  <a:schemeClr val="hlink"/>
                </a:solidFill>
                <a:latin typeface="Viga"/>
                <a:ea typeface="Viga"/>
                <a:cs typeface="Viga"/>
                <a:sym typeface="Viga"/>
                <a:hlinkClick r:id="rId5"/>
              </a:rPr>
              <a:t>en ligne</a:t>
            </a:r>
            <a:r>
              <a:rPr lang="en" sz="2400">
                <a:latin typeface="Viga"/>
                <a:ea typeface="Viga"/>
                <a:cs typeface="Viga"/>
                <a:sym typeface="Viga"/>
              </a:rPr>
              <a:t> et applications</a:t>
            </a:r>
            <a:endParaRPr sz="2400">
              <a:latin typeface="Viga"/>
              <a:ea typeface="Viga"/>
              <a:cs typeface="Viga"/>
              <a:sym typeface="Viga"/>
            </a:endParaRPr>
          </a:p>
          <a:p>
            <a:pPr marL="457200" lvl="0" indent="-381000" algn="l" rtl="0">
              <a:spcBef>
                <a:spcPts val="0"/>
              </a:spcBef>
              <a:spcAft>
                <a:spcPts val="0"/>
              </a:spcAft>
              <a:buSzPts val="2400"/>
              <a:buFont typeface="Viga"/>
              <a:buChar char="●"/>
            </a:pPr>
            <a:r>
              <a:rPr lang="en" sz="2400">
                <a:latin typeface="Viga"/>
                <a:ea typeface="Viga"/>
                <a:cs typeface="Viga"/>
                <a:sym typeface="Viga"/>
              </a:rPr>
              <a:t>Calculatrice graphique</a:t>
            </a:r>
            <a:endParaRPr sz="2400">
              <a:latin typeface="Viga"/>
              <a:ea typeface="Viga"/>
              <a:cs typeface="Viga"/>
              <a:sym typeface="Viga"/>
            </a:endParaRPr>
          </a:p>
          <a:p>
            <a:pPr marL="457200" lvl="0" indent="-381000" algn="l" rtl="0">
              <a:spcBef>
                <a:spcPts val="0"/>
              </a:spcBef>
              <a:spcAft>
                <a:spcPts val="0"/>
              </a:spcAft>
              <a:buSzPts val="2400"/>
              <a:buFont typeface="Viga"/>
              <a:buChar char="●"/>
            </a:pPr>
            <a:r>
              <a:rPr lang="en" sz="2400">
                <a:latin typeface="Viga"/>
                <a:ea typeface="Viga"/>
                <a:cs typeface="Viga"/>
                <a:sym typeface="Viga"/>
              </a:rPr>
              <a:t>Calculatrice scientifique</a:t>
            </a:r>
            <a:endParaRPr sz="2400">
              <a:latin typeface="Viga"/>
              <a:ea typeface="Viga"/>
              <a:cs typeface="Viga"/>
              <a:sym typeface="Viga"/>
            </a:endParaRPr>
          </a:p>
          <a:p>
            <a:pPr marL="457200" lvl="0" indent="-381000" algn="l" rtl="0">
              <a:spcBef>
                <a:spcPts val="0"/>
              </a:spcBef>
              <a:spcAft>
                <a:spcPts val="0"/>
              </a:spcAft>
              <a:buSzPts val="2400"/>
              <a:buFont typeface="Viga"/>
              <a:buChar char="●"/>
            </a:pPr>
            <a:r>
              <a:rPr lang="en" sz="2400">
                <a:latin typeface="Viga"/>
                <a:ea typeface="Viga"/>
                <a:cs typeface="Viga"/>
                <a:sym typeface="Viga"/>
              </a:rPr>
              <a:t>Suite</a:t>
            </a:r>
            <a:endParaRPr sz="2400">
              <a:latin typeface="Viga"/>
              <a:ea typeface="Viga"/>
              <a:cs typeface="Viga"/>
              <a:sym typeface="Viga"/>
            </a:endParaRPr>
          </a:p>
          <a:p>
            <a:pPr marL="457200" lvl="0" indent="-381000" algn="l" rtl="0">
              <a:spcBef>
                <a:spcPts val="0"/>
              </a:spcBef>
              <a:spcAft>
                <a:spcPts val="0"/>
              </a:spcAft>
              <a:buSzPts val="2400"/>
              <a:buFont typeface="Viga"/>
              <a:buChar char="●"/>
            </a:pPr>
            <a:r>
              <a:rPr lang="en" sz="2400">
                <a:latin typeface="Viga"/>
                <a:ea typeface="Viga"/>
                <a:cs typeface="Viga"/>
                <a:sym typeface="Viga"/>
              </a:rPr>
              <a:t>Calculatrice 3D</a:t>
            </a:r>
            <a:endParaRPr sz="2400">
              <a:latin typeface="Viga"/>
              <a:ea typeface="Viga"/>
              <a:cs typeface="Viga"/>
              <a:sym typeface="Viga"/>
            </a:endParaRPr>
          </a:p>
          <a:p>
            <a:pPr marL="457200" lvl="0" indent="-381000" algn="l" rtl="0">
              <a:spcBef>
                <a:spcPts val="0"/>
              </a:spcBef>
              <a:spcAft>
                <a:spcPts val="0"/>
              </a:spcAft>
              <a:buSzPts val="2400"/>
              <a:buFont typeface="Viga"/>
              <a:buChar char="●"/>
            </a:pPr>
            <a:r>
              <a:rPr lang="en" sz="2400">
                <a:latin typeface="Viga"/>
                <a:ea typeface="Viga"/>
                <a:cs typeface="Viga"/>
                <a:sym typeface="Viga"/>
              </a:rPr>
              <a:t>Formelle</a:t>
            </a:r>
            <a:endParaRPr sz="2400">
              <a:latin typeface="Viga"/>
              <a:ea typeface="Viga"/>
              <a:cs typeface="Viga"/>
              <a:sym typeface="Viga"/>
            </a:endParaRPr>
          </a:p>
        </p:txBody>
      </p:sp>
      <p:pic>
        <p:nvPicPr>
          <p:cNvPr id="647" name="Google Shape;647;p33"/>
          <p:cNvPicPr preferRelativeResize="0"/>
          <p:nvPr/>
        </p:nvPicPr>
        <p:blipFill>
          <a:blip r:embed="rId6">
            <a:alphaModFix/>
          </a:blip>
          <a:stretch>
            <a:fillRect/>
          </a:stretch>
        </p:blipFill>
        <p:spPr>
          <a:xfrm>
            <a:off x="914400" y="358700"/>
            <a:ext cx="3196225" cy="809625"/>
          </a:xfrm>
          <a:prstGeom prst="rect">
            <a:avLst/>
          </a:prstGeom>
          <a:noFill/>
          <a:ln>
            <a:noFill/>
          </a:ln>
        </p:spPr>
      </p:pic>
      <p:cxnSp>
        <p:nvCxnSpPr>
          <p:cNvPr id="648" name="Google Shape;648;p33"/>
          <p:cNvCxnSpPr/>
          <p:nvPr/>
        </p:nvCxnSpPr>
        <p:spPr>
          <a:xfrm>
            <a:off x="266700" y="2057400"/>
            <a:ext cx="800100" cy="7500"/>
          </a:xfrm>
          <a:prstGeom prst="straightConnector1">
            <a:avLst/>
          </a:prstGeom>
          <a:noFill/>
          <a:ln w="76200" cap="flat" cmpd="sng">
            <a:solidFill>
              <a:schemeClr val="accent1"/>
            </a:solidFill>
            <a:prstDash val="solid"/>
            <a:round/>
            <a:headEnd type="none" w="med" len="med"/>
            <a:tailEnd type="triangle" w="med" len="med"/>
          </a:ln>
        </p:spPr>
      </p:cxnSp>
      <p:pic>
        <p:nvPicPr>
          <p:cNvPr id="649" name="Google Shape;649;p33"/>
          <p:cNvPicPr preferRelativeResize="0"/>
          <p:nvPr/>
        </p:nvPicPr>
        <p:blipFill rotWithShape="1">
          <a:blip r:embed="rId7">
            <a:alphaModFix/>
          </a:blip>
          <a:srcRect/>
          <a:stretch/>
        </p:blipFill>
        <p:spPr>
          <a:xfrm rot="-7">
            <a:off x="5715446" y="2588534"/>
            <a:ext cx="3176589" cy="1743207"/>
          </a:xfrm>
          <a:prstGeom prst="rect">
            <a:avLst/>
          </a:prstGeom>
          <a:noFill/>
          <a:ln>
            <a:noFill/>
          </a:ln>
          <a:effectLst>
            <a:outerShdw blurRad="57150" dist="19050" dir="5400000" algn="bl" rotWithShape="0">
              <a:srgbClr val="000000">
                <a:alpha val="498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3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655" name="Google Shape;655;p34"/>
          <p:cNvPicPr preferRelativeResize="0"/>
          <p:nvPr/>
        </p:nvPicPr>
        <p:blipFill>
          <a:blip r:embed="rId3">
            <a:alphaModFix/>
          </a:blip>
          <a:stretch>
            <a:fillRect/>
          </a:stretch>
        </p:blipFill>
        <p:spPr>
          <a:xfrm>
            <a:off x="5185469" y="830600"/>
            <a:ext cx="2600325" cy="2867025"/>
          </a:xfrm>
          <a:prstGeom prst="rect">
            <a:avLst/>
          </a:prstGeom>
          <a:noFill/>
          <a:ln>
            <a:noFill/>
          </a:ln>
        </p:spPr>
      </p:pic>
      <p:sp>
        <p:nvSpPr>
          <p:cNvPr id="656" name="Google Shape;656;p34"/>
          <p:cNvSpPr txBox="1"/>
          <p:nvPr/>
        </p:nvSpPr>
        <p:spPr>
          <a:xfrm>
            <a:off x="4053850" y="251450"/>
            <a:ext cx="3825300" cy="540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200">
                <a:latin typeface="Ubuntu"/>
                <a:ea typeface="Ubuntu"/>
                <a:cs typeface="Ubuntu"/>
                <a:sym typeface="Ubuntu"/>
              </a:rPr>
              <a:t>Roue d’engrenage</a:t>
            </a:r>
            <a:endParaRPr sz="2200">
              <a:latin typeface="Ubuntu"/>
              <a:ea typeface="Ubuntu"/>
              <a:cs typeface="Ubuntu"/>
              <a:sym typeface="Ubuntu"/>
            </a:endParaRPr>
          </a:p>
        </p:txBody>
      </p:sp>
      <p:pic>
        <p:nvPicPr>
          <p:cNvPr id="657" name="Google Shape;657;p34"/>
          <p:cNvPicPr preferRelativeResize="0"/>
          <p:nvPr/>
        </p:nvPicPr>
        <p:blipFill>
          <a:blip r:embed="rId4">
            <a:alphaModFix/>
          </a:blip>
          <a:stretch>
            <a:fillRect/>
          </a:stretch>
        </p:blipFill>
        <p:spPr>
          <a:xfrm>
            <a:off x="685800" y="373250"/>
            <a:ext cx="3571875" cy="3524250"/>
          </a:xfrm>
          <a:prstGeom prst="rect">
            <a:avLst/>
          </a:prstGeom>
          <a:noFill/>
          <a:ln>
            <a:noFill/>
          </a:ln>
        </p:spPr>
      </p:pic>
      <p:sp>
        <p:nvSpPr>
          <p:cNvPr id="658" name="Google Shape;658;p34"/>
          <p:cNvSpPr txBox="1"/>
          <p:nvPr/>
        </p:nvSpPr>
        <p:spPr>
          <a:xfrm>
            <a:off x="1585325" y="4259575"/>
            <a:ext cx="5689500" cy="44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0069BF"/>
                </a:solidFill>
              </a:rPr>
              <a:t>*</a:t>
            </a:r>
            <a:r>
              <a:rPr lang="en" sz="2000" u="sng">
                <a:solidFill>
                  <a:schemeClr val="hlink"/>
                </a:solidFill>
                <a:latin typeface="Ubuntu"/>
                <a:ea typeface="Ubuntu"/>
                <a:cs typeface="Ubuntu"/>
                <a:sym typeface="Ubuntu"/>
                <a:hlinkClick r:id="rId5"/>
              </a:rPr>
              <a:t>Tutoriel : livret pour l’application Géométrie</a:t>
            </a:r>
            <a:endParaRPr sz="2000">
              <a:latin typeface="Ubuntu"/>
              <a:ea typeface="Ubuntu"/>
              <a:cs typeface="Ubuntu"/>
              <a:sym typeface="Ubuntu"/>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35"/>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664" name="Google Shape;664;p35"/>
          <p:cNvSpPr txBox="1"/>
          <p:nvPr/>
        </p:nvSpPr>
        <p:spPr>
          <a:xfrm>
            <a:off x="2263500" y="342900"/>
            <a:ext cx="42438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0069BF"/>
                </a:solidFill>
                <a:latin typeface="Viga"/>
                <a:ea typeface="Viga"/>
                <a:cs typeface="Viga"/>
                <a:sym typeface="Viga"/>
              </a:rPr>
              <a:t>Expérimentation 1</a:t>
            </a:r>
            <a:endParaRPr sz="3600">
              <a:solidFill>
                <a:srgbClr val="0069BF"/>
              </a:solidFill>
              <a:latin typeface="Viga"/>
              <a:ea typeface="Viga"/>
              <a:cs typeface="Viga"/>
              <a:sym typeface="Viga"/>
            </a:endParaRPr>
          </a:p>
        </p:txBody>
      </p:sp>
      <p:sp>
        <p:nvSpPr>
          <p:cNvPr id="665" name="Google Shape;665;p35"/>
          <p:cNvSpPr txBox="1"/>
          <p:nvPr/>
        </p:nvSpPr>
        <p:spPr>
          <a:xfrm>
            <a:off x="952500" y="1287675"/>
            <a:ext cx="5235000" cy="21717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 point</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 segment</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Une droite</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 polygone</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 cercle</a:t>
            </a:r>
            <a:endParaRPr sz="2400">
              <a:solidFill>
                <a:srgbClr val="0069BF"/>
              </a:solidFill>
              <a:latin typeface="Ubuntu"/>
              <a:ea typeface="Ubuntu"/>
              <a:cs typeface="Ubuntu"/>
              <a:sym typeface="Ubuntu"/>
            </a:endParaRPr>
          </a:p>
          <a:p>
            <a:pPr marL="457200" lvl="0" indent="0" algn="l" rtl="0">
              <a:spcBef>
                <a:spcPts val="0"/>
              </a:spcBef>
              <a:spcAft>
                <a:spcPts val="0"/>
              </a:spcAft>
              <a:buNone/>
            </a:pPr>
            <a:endParaRPr sz="2400">
              <a:solidFill>
                <a:srgbClr val="0069BF"/>
              </a:solidFill>
              <a:latin typeface="Ubuntu"/>
              <a:ea typeface="Ubuntu"/>
              <a:cs typeface="Ubuntu"/>
              <a:sym typeface="Ubuntu"/>
            </a:endParaRPr>
          </a:p>
          <a:p>
            <a:pPr marL="0" lvl="0" indent="0" algn="l" rtl="0">
              <a:spcBef>
                <a:spcPts val="0"/>
              </a:spcBef>
              <a:spcAft>
                <a:spcPts val="0"/>
              </a:spcAft>
              <a:buNone/>
            </a:pPr>
            <a:r>
              <a:rPr lang="en" sz="2400">
                <a:solidFill>
                  <a:srgbClr val="0069BF"/>
                </a:solidFill>
                <a:latin typeface="Ubuntu"/>
                <a:ea typeface="Ubuntu"/>
                <a:cs typeface="Ubuntu"/>
                <a:sym typeface="Ubuntu"/>
              </a:rPr>
              <a:t>Afficher les données,</a:t>
            </a:r>
            <a:endParaRPr sz="2400">
              <a:solidFill>
                <a:srgbClr val="0069BF"/>
              </a:solidFill>
              <a:latin typeface="Ubuntu"/>
              <a:ea typeface="Ubuntu"/>
              <a:cs typeface="Ubuntu"/>
              <a:sym typeface="Ubuntu"/>
            </a:endParaRPr>
          </a:p>
          <a:p>
            <a:pPr marL="0" lvl="0" indent="0" algn="l" rtl="0">
              <a:spcBef>
                <a:spcPts val="0"/>
              </a:spcBef>
              <a:spcAft>
                <a:spcPts val="0"/>
              </a:spcAft>
              <a:buNone/>
            </a:pPr>
            <a:r>
              <a:rPr lang="en" sz="2400">
                <a:solidFill>
                  <a:srgbClr val="0069BF"/>
                </a:solidFill>
                <a:latin typeface="Ubuntu"/>
                <a:ea typeface="Ubuntu"/>
                <a:cs typeface="Ubuntu"/>
                <a:sym typeface="Ubuntu"/>
              </a:rPr>
              <a:t>avec la calculatrice</a:t>
            </a:r>
            <a:endParaRPr sz="2400">
              <a:solidFill>
                <a:srgbClr val="0069B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3"/>
              </a:rPr>
              <a:t>*Livret</a:t>
            </a:r>
            <a:endParaRPr sz="2400">
              <a:solidFill>
                <a:srgbClr val="0069BF"/>
              </a:solidFill>
              <a:latin typeface="Ubuntu"/>
              <a:ea typeface="Ubuntu"/>
              <a:cs typeface="Ubuntu"/>
              <a:sym typeface="Ubuntu"/>
            </a:endParaRPr>
          </a:p>
        </p:txBody>
      </p:sp>
      <p:pic>
        <p:nvPicPr>
          <p:cNvPr id="666" name="Google Shape;666;p35"/>
          <p:cNvPicPr preferRelativeResize="0"/>
          <p:nvPr/>
        </p:nvPicPr>
        <p:blipFill>
          <a:blip r:embed="rId4">
            <a:alphaModFix/>
          </a:blip>
          <a:stretch>
            <a:fillRect/>
          </a:stretch>
        </p:blipFill>
        <p:spPr>
          <a:xfrm>
            <a:off x="4655875" y="1287675"/>
            <a:ext cx="2651700" cy="286905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36"/>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672" name="Google Shape;672;p36"/>
          <p:cNvSpPr txBox="1"/>
          <p:nvPr/>
        </p:nvSpPr>
        <p:spPr>
          <a:xfrm>
            <a:off x="2369825" y="342900"/>
            <a:ext cx="43587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0069BF"/>
                </a:solidFill>
                <a:latin typeface="Viga"/>
                <a:ea typeface="Viga"/>
                <a:cs typeface="Viga"/>
                <a:sym typeface="Viga"/>
              </a:rPr>
              <a:t>Expérimentation 2</a:t>
            </a:r>
            <a:endParaRPr sz="3600">
              <a:solidFill>
                <a:srgbClr val="0069BF"/>
              </a:solidFill>
              <a:latin typeface="Viga"/>
              <a:ea typeface="Viga"/>
              <a:cs typeface="Viga"/>
              <a:sym typeface="Viga"/>
            </a:endParaRPr>
          </a:p>
        </p:txBody>
      </p:sp>
      <p:sp>
        <p:nvSpPr>
          <p:cNvPr id="673" name="Google Shape;673;p36"/>
          <p:cNvSpPr txBox="1"/>
          <p:nvPr/>
        </p:nvSpPr>
        <p:spPr>
          <a:xfrm>
            <a:off x="952500" y="1287675"/>
            <a:ext cx="3467100" cy="21717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 polygone</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PLUS</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Transformations :</a:t>
            </a:r>
            <a:endParaRPr sz="2400">
              <a:solidFill>
                <a:srgbClr val="0069BF"/>
              </a:solidFill>
              <a:latin typeface="Ubuntu"/>
              <a:ea typeface="Ubuntu"/>
              <a:cs typeface="Ubuntu"/>
              <a:sym typeface="Ubuntu"/>
            </a:endParaRPr>
          </a:p>
          <a:p>
            <a:pPr marL="457200" lvl="0" indent="0" algn="l" rtl="0">
              <a:spcBef>
                <a:spcPts val="0"/>
              </a:spcBef>
              <a:spcAft>
                <a:spcPts val="0"/>
              </a:spcAft>
              <a:buNone/>
            </a:pPr>
            <a:r>
              <a:rPr lang="en" sz="2400">
                <a:solidFill>
                  <a:srgbClr val="0069BF"/>
                </a:solidFill>
                <a:latin typeface="Ubuntu"/>
                <a:ea typeface="Ubuntu"/>
                <a:cs typeface="Ubuntu"/>
                <a:sym typeface="Ubuntu"/>
              </a:rPr>
              <a:t>Translation, rotation ou symétrie</a:t>
            </a:r>
            <a:endParaRPr sz="2400">
              <a:solidFill>
                <a:srgbClr val="0069BF"/>
              </a:solidFill>
              <a:latin typeface="Ubuntu"/>
              <a:ea typeface="Ubuntu"/>
              <a:cs typeface="Ubuntu"/>
              <a:sym typeface="Ubuntu"/>
            </a:endParaRPr>
          </a:p>
          <a:p>
            <a:pPr marL="457200" lvl="0" indent="0" algn="l" rtl="0">
              <a:spcBef>
                <a:spcPts val="0"/>
              </a:spcBef>
              <a:spcAft>
                <a:spcPts val="0"/>
              </a:spcAft>
              <a:buNone/>
            </a:pPr>
            <a:endParaRPr sz="2400">
              <a:solidFill>
                <a:srgbClr val="0069BF"/>
              </a:solidFill>
              <a:latin typeface="Ubuntu"/>
              <a:ea typeface="Ubuntu"/>
              <a:cs typeface="Ubuntu"/>
              <a:sym typeface="Ubuntu"/>
            </a:endParaRPr>
          </a:p>
          <a:p>
            <a:pPr marL="0" lvl="0" indent="0" algn="l" rtl="0">
              <a:spcBef>
                <a:spcPts val="0"/>
              </a:spcBef>
              <a:spcAft>
                <a:spcPts val="0"/>
              </a:spcAft>
              <a:buNone/>
            </a:pPr>
            <a:r>
              <a:rPr lang="en" sz="2400">
                <a:solidFill>
                  <a:srgbClr val="0069BF"/>
                </a:solidFill>
                <a:latin typeface="Ubuntu"/>
                <a:ea typeface="Ubuntu"/>
                <a:cs typeface="Ubuntu"/>
                <a:sym typeface="Ubuntu"/>
              </a:rPr>
              <a:t>Afficher les données,</a:t>
            </a:r>
            <a:endParaRPr sz="2400">
              <a:solidFill>
                <a:srgbClr val="0069BF"/>
              </a:solidFill>
              <a:latin typeface="Ubuntu"/>
              <a:ea typeface="Ubuntu"/>
              <a:cs typeface="Ubuntu"/>
              <a:sym typeface="Ubuntu"/>
            </a:endParaRPr>
          </a:p>
          <a:p>
            <a:pPr marL="0" lvl="0" indent="0" algn="l" rtl="0">
              <a:spcBef>
                <a:spcPts val="0"/>
              </a:spcBef>
              <a:spcAft>
                <a:spcPts val="0"/>
              </a:spcAft>
              <a:buNone/>
            </a:pPr>
            <a:r>
              <a:rPr lang="en" sz="2400">
                <a:solidFill>
                  <a:srgbClr val="0069BF"/>
                </a:solidFill>
                <a:latin typeface="Ubuntu"/>
                <a:ea typeface="Ubuntu"/>
                <a:cs typeface="Ubuntu"/>
                <a:sym typeface="Ubuntu"/>
              </a:rPr>
              <a:t>avec la calculatrice</a:t>
            </a:r>
            <a:endParaRPr sz="2400">
              <a:solidFill>
                <a:srgbClr val="0069BF"/>
              </a:solidFill>
              <a:latin typeface="Ubuntu"/>
              <a:ea typeface="Ubuntu"/>
              <a:cs typeface="Ubuntu"/>
              <a:sym typeface="Ubuntu"/>
            </a:endParaRPr>
          </a:p>
          <a:p>
            <a:pPr marL="0" lvl="0" indent="0" algn="l" rtl="0">
              <a:spcBef>
                <a:spcPts val="0"/>
              </a:spcBef>
              <a:spcAft>
                <a:spcPts val="0"/>
              </a:spcAft>
              <a:buNone/>
            </a:pPr>
            <a:r>
              <a:rPr lang="en" sz="2400">
                <a:solidFill>
                  <a:srgbClr val="0069BF"/>
                </a:solidFill>
                <a:latin typeface="Ubuntu"/>
                <a:ea typeface="Ubuntu"/>
                <a:cs typeface="Ubuntu"/>
                <a:sym typeface="Ubuntu"/>
              </a:rPr>
              <a:t>*</a:t>
            </a:r>
            <a:r>
              <a:rPr lang="en" sz="2400" u="sng">
                <a:solidFill>
                  <a:schemeClr val="hlink"/>
                </a:solidFill>
                <a:latin typeface="Ubuntu"/>
                <a:ea typeface="Ubuntu"/>
                <a:cs typeface="Ubuntu"/>
                <a:sym typeface="Ubuntu"/>
                <a:hlinkClick r:id="rId3"/>
              </a:rPr>
              <a:t>Livret</a:t>
            </a:r>
            <a:endParaRPr sz="2400">
              <a:solidFill>
                <a:srgbClr val="0069BF"/>
              </a:solidFill>
              <a:latin typeface="Ubuntu"/>
              <a:ea typeface="Ubuntu"/>
              <a:cs typeface="Ubuntu"/>
              <a:sym typeface="Ubuntu"/>
            </a:endParaRPr>
          </a:p>
        </p:txBody>
      </p:sp>
      <p:pic>
        <p:nvPicPr>
          <p:cNvPr id="674" name="Google Shape;674;p36"/>
          <p:cNvPicPr preferRelativeResize="0"/>
          <p:nvPr/>
        </p:nvPicPr>
        <p:blipFill>
          <a:blip r:embed="rId4">
            <a:alphaModFix/>
          </a:blip>
          <a:stretch>
            <a:fillRect/>
          </a:stretch>
        </p:blipFill>
        <p:spPr>
          <a:xfrm>
            <a:off x="4572000" y="1226700"/>
            <a:ext cx="4419601" cy="294241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37"/>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sp>
        <p:nvSpPr>
          <p:cNvPr id="680" name="Google Shape;680;p37"/>
          <p:cNvSpPr txBox="1"/>
          <p:nvPr/>
        </p:nvSpPr>
        <p:spPr>
          <a:xfrm>
            <a:off x="2369825" y="342900"/>
            <a:ext cx="43587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0069BF"/>
                </a:solidFill>
                <a:latin typeface="Viga"/>
                <a:ea typeface="Viga"/>
                <a:cs typeface="Viga"/>
                <a:sym typeface="Viga"/>
              </a:rPr>
              <a:t>Expérimentation 3</a:t>
            </a:r>
            <a:endParaRPr sz="3600">
              <a:solidFill>
                <a:srgbClr val="0069BF"/>
              </a:solidFill>
              <a:latin typeface="Viga"/>
              <a:ea typeface="Viga"/>
              <a:cs typeface="Viga"/>
              <a:sym typeface="Viga"/>
            </a:endParaRPr>
          </a:p>
        </p:txBody>
      </p:sp>
      <p:sp>
        <p:nvSpPr>
          <p:cNvPr id="681" name="Google Shape;681;p37"/>
          <p:cNvSpPr txBox="1"/>
          <p:nvPr/>
        </p:nvSpPr>
        <p:spPr>
          <a:xfrm>
            <a:off x="449575" y="1287675"/>
            <a:ext cx="4282500" cy="33258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Un triangle isocèle</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Afficher angles et mesures</a:t>
            </a:r>
            <a:endParaRPr sz="2400">
              <a:solidFill>
                <a:srgbClr val="0069BF"/>
              </a:solidFill>
              <a:latin typeface="Ubuntu"/>
              <a:ea typeface="Ubuntu"/>
              <a:cs typeface="Ubuntu"/>
              <a:sym typeface="Ubuntu"/>
            </a:endParaRPr>
          </a:p>
          <a:p>
            <a:pPr marL="457200" lvl="0" indent="-3810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Agrandir le contenu</a:t>
            </a:r>
            <a:endParaRPr sz="2400">
              <a:solidFill>
                <a:srgbClr val="0069BF"/>
              </a:solidFill>
              <a:latin typeface="Ubuntu"/>
              <a:ea typeface="Ubuntu"/>
              <a:cs typeface="Ubuntu"/>
              <a:sym typeface="Ubuntu"/>
            </a:endParaRPr>
          </a:p>
          <a:p>
            <a:pPr marL="457200" lvl="0" indent="0" algn="l" rtl="0">
              <a:spcBef>
                <a:spcPts val="0"/>
              </a:spcBef>
              <a:spcAft>
                <a:spcPts val="0"/>
              </a:spcAft>
              <a:buNone/>
            </a:pPr>
            <a:endParaRPr sz="2400">
              <a:solidFill>
                <a:srgbClr val="0069BF"/>
              </a:solidFill>
              <a:latin typeface="Ubuntu"/>
              <a:ea typeface="Ubuntu"/>
              <a:cs typeface="Ubuntu"/>
              <a:sym typeface="Ubuntu"/>
            </a:endParaRPr>
          </a:p>
          <a:p>
            <a:pPr marL="457200" lvl="0" indent="0" algn="l" rtl="0">
              <a:spcBef>
                <a:spcPts val="0"/>
              </a:spcBef>
              <a:spcAft>
                <a:spcPts val="0"/>
              </a:spcAft>
              <a:buNone/>
            </a:pPr>
            <a:r>
              <a:rPr lang="en" sz="2200">
                <a:solidFill>
                  <a:srgbClr val="0069BF"/>
                </a:solidFill>
                <a:latin typeface="Ubuntu"/>
                <a:ea typeface="Ubuntu"/>
                <a:cs typeface="Ubuntu"/>
                <a:sym typeface="Ubuntu"/>
              </a:rPr>
              <a:t>*Construction et mesure avec l’outil à la place d’une règle ou d’un rapporteur d’angle</a:t>
            </a:r>
            <a:endParaRPr sz="2200">
              <a:solidFill>
                <a:srgbClr val="0069BF"/>
              </a:solidFill>
              <a:latin typeface="Ubuntu"/>
              <a:ea typeface="Ubuntu"/>
              <a:cs typeface="Ubuntu"/>
              <a:sym typeface="Ubuntu"/>
            </a:endParaRPr>
          </a:p>
          <a:p>
            <a:pPr marL="457200" lvl="0" indent="0" algn="l" rtl="0">
              <a:spcBef>
                <a:spcPts val="0"/>
              </a:spcBef>
              <a:spcAft>
                <a:spcPts val="0"/>
              </a:spcAft>
              <a:buNone/>
            </a:pPr>
            <a:r>
              <a:rPr lang="en" sz="2200">
                <a:solidFill>
                  <a:srgbClr val="0069BF"/>
                </a:solidFill>
                <a:latin typeface="Ubuntu"/>
                <a:ea typeface="Ubuntu"/>
                <a:cs typeface="Ubuntu"/>
                <a:sym typeface="Ubuntu"/>
              </a:rPr>
              <a:t>*</a:t>
            </a:r>
            <a:r>
              <a:rPr lang="en" sz="2200" u="sng">
                <a:solidFill>
                  <a:schemeClr val="hlink"/>
                </a:solidFill>
                <a:latin typeface="Ubuntu"/>
                <a:ea typeface="Ubuntu"/>
                <a:cs typeface="Ubuntu"/>
                <a:sym typeface="Ubuntu"/>
                <a:hlinkClick r:id="rId3"/>
              </a:rPr>
              <a:t>Livret </a:t>
            </a:r>
            <a:endParaRPr sz="2200">
              <a:solidFill>
                <a:srgbClr val="0069BF"/>
              </a:solidFill>
              <a:latin typeface="Ubuntu"/>
              <a:ea typeface="Ubuntu"/>
              <a:cs typeface="Ubuntu"/>
              <a:sym typeface="Ubuntu"/>
            </a:endParaRPr>
          </a:p>
          <a:p>
            <a:pPr marL="457200" lvl="0" indent="0" algn="l" rtl="0">
              <a:spcBef>
                <a:spcPts val="0"/>
              </a:spcBef>
              <a:spcAft>
                <a:spcPts val="0"/>
              </a:spcAft>
              <a:buNone/>
            </a:pPr>
            <a:endParaRPr sz="2400">
              <a:solidFill>
                <a:srgbClr val="0069BF"/>
              </a:solidFill>
              <a:latin typeface="Ubuntu"/>
              <a:ea typeface="Ubuntu"/>
              <a:cs typeface="Ubuntu"/>
              <a:sym typeface="Ubuntu"/>
            </a:endParaRPr>
          </a:p>
          <a:p>
            <a:pPr marL="0" lvl="0" indent="0" algn="l" rtl="0">
              <a:spcBef>
                <a:spcPts val="0"/>
              </a:spcBef>
              <a:spcAft>
                <a:spcPts val="0"/>
              </a:spcAft>
              <a:buNone/>
            </a:pPr>
            <a:endParaRPr sz="2400">
              <a:solidFill>
                <a:srgbClr val="0069BF"/>
              </a:solidFill>
              <a:latin typeface="Ubuntu"/>
              <a:ea typeface="Ubuntu"/>
              <a:cs typeface="Ubuntu"/>
              <a:sym typeface="Ubuntu"/>
            </a:endParaRPr>
          </a:p>
        </p:txBody>
      </p:sp>
      <p:pic>
        <p:nvPicPr>
          <p:cNvPr id="682" name="Google Shape;682;p37"/>
          <p:cNvPicPr preferRelativeResize="0"/>
          <p:nvPr/>
        </p:nvPicPr>
        <p:blipFill>
          <a:blip r:embed="rId4">
            <a:alphaModFix/>
          </a:blip>
          <a:stretch>
            <a:fillRect/>
          </a:stretch>
        </p:blipFill>
        <p:spPr>
          <a:xfrm>
            <a:off x="4998750" y="1226700"/>
            <a:ext cx="2723360" cy="376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38"/>
          <p:cNvSpPr txBox="1">
            <a:spLocks noGrp="1"/>
          </p:cNvSpPr>
          <p:nvPr>
            <p:ph type="title"/>
          </p:nvPr>
        </p:nvSpPr>
        <p:spPr>
          <a:xfrm>
            <a:off x="526950" y="232625"/>
            <a:ext cx="6140400" cy="713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200"/>
              <a:buNone/>
            </a:pPr>
            <a:r>
              <a:rPr lang="en" sz="3000">
                <a:solidFill>
                  <a:srgbClr val="0069BF"/>
                </a:solidFill>
                <a:latin typeface="Viga"/>
                <a:ea typeface="Viga"/>
                <a:cs typeface="Viga"/>
                <a:sym typeface="Viga"/>
              </a:rPr>
              <a:t>Sauvegarde</a:t>
            </a:r>
            <a:endParaRPr sz="3000">
              <a:solidFill>
                <a:srgbClr val="0069BF"/>
              </a:solidFill>
              <a:latin typeface="Viga"/>
              <a:ea typeface="Viga"/>
              <a:cs typeface="Viga"/>
              <a:sym typeface="Viga"/>
            </a:endParaRPr>
          </a:p>
        </p:txBody>
      </p:sp>
      <p:sp>
        <p:nvSpPr>
          <p:cNvPr id="688" name="Google Shape;688;p38"/>
          <p:cNvSpPr txBox="1">
            <a:spLocks noGrp="1"/>
          </p:cNvSpPr>
          <p:nvPr>
            <p:ph type="body" idx="2"/>
          </p:nvPr>
        </p:nvSpPr>
        <p:spPr>
          <a:xfrm>
            <a:off x="3112900" y="1262075"/>
            <a:ext cx="4017600" cy="1064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sz="1800">
                <a:solidFill>
                  <a:srgbClr val="0069BF"/>
                </a:solidFill>
                <a:latin typeface="Ubuntu"/>
                <a:ea typeface="Ubuntu"/>
                <a:cs typeface="Ubuntu"/>
                <a:sym typeface="Ubuntu"/>
              </a:rPr>
              <a:t>Les ressources créées avec les applications en ligne sont enregistrées comme activités dans votre profil.</a:t>
            </a:r>
            <a:endParaRPr sz="1800">
              <a:solidFill>
                <a:srgbClr val="0069BF"/>
              </a:solidFill>
              <a:latin typeface="Ubuntu"/>
              <a:ea typeface="Ubuntu"/>
              <a:cs typeface="Ubuntu"/>
              <a:sym typeface="Ubuntu"/>
            </a:endParaRPr>
          </a:p>
        </p:txBody>
      </p:sp>
      <p:pic>
        <p:nvPicPr>
          <p:cNvPr id="689" name="Google Shape;689;p38"/>
          <p:cNvPicPr preferRelativeResize="0"/>
          <p:nvPr/>
        </p:nvPicPr>
        <p:blipFill rotWithShape="1">
          <a:blip r:embed="rId3">
            <a:alphaModFix/>
          </a:blip>
          <a:srcRect/>
          <a:stretch/>
        </p:blipFill>
        <p:spPr>
          <a:xfrm>
            <a:off x="452550" y="1262063"/>
            <a:ext cx="2247900" cy="2619375"/>
          </a:xfrm>
          <a:prstGeom prst="rect">
            <a:avLst/>
          </a:prstGeom>
          <a:noFill/>
          <a:ln>
            <a:noFill/>
          </a:ln>
          <a:effectLst>
            <a:outerShdw blurRad="57150" dist="19050" dir="5400000" algn="bl" rotWithShape="0">
              <a:srgbClr val="000000">
                <a:alpha val="50000"/>
              </a:srgbClr>
            </a:outerShdw>
          </a:effectLst>
        </p:spPr>
      </p:pic>
      <p:pic>
        <p:nvPicPr>
          <p:cNvPr id="690" name="Google Shape;690;p38"/>
          <p:cNvPicPr preferRelativeResize="0"/>
          <p:nvPr/>
        </p:nvPicPr>
        <p:blipFill rotWithShape="1">
          <a:blip r:embed="rId4">
            <a:alphaModFix/>
          </a:blip>
          <a:srcRect/>
          <a:stretch/>
        </p:blipFill>
        <p:spPr>
          <a:xfrm>
            <a:off x="5652163" y="2510075"/>
            <a:ext cx="1804275" cy="2351216"/>
          </a:xfrm>
          <a:prstGeom prst="rect">
            <a:avLst/>
          </a:prstGeom>
          <a:noFill/>
          <a:ln>
            <a:noFill/>
          </a:ln>
          <a:effectLst>
            <a:outerShdw blurRad="57150" dist="19050" dir="5400000" algn="bl" rotWithShape="0">
              <a:srgbClr val="000000">
                <a:alpha val="50000"/>
              </a:srgbClr>
            </a:outerShdw>
          </a:effectLst>
        </p:spPr>
      </p:pic>
      <p:sp>
        <p:nvSpPr>
          <p:cNvPr id="691" name="Google Shape;691;p38"/>
          <p:cNvSpPr txBox="1"/>
          <p:nvPr/>
        </p:nvSpPr>
        <p:spPr>
          <a:xfrm>
            <a:off x="452550" y="4005700"/>
            <a:ext cx="4789500" cy="777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800" i="0" u="none" strike="noStrike" cap="none">
                <a:solidFill>
                  <a:srgbClr val="0069BF"/>
                </a:solidFill>
                <a:latin typeface="Ubuntu"/>
                <a:ea typeface="Ubuntu"/>
                <a:cs typeface="Ubuntu"/>
                <a:sym typeface="Ubuntu"/>
              </a:rPr>
              <a:t>On peut ensuite les bonifier et les ajouter à un livret.</a:t>
            </a:r>
            <a:endParaRPr sz="1800" i="0" u="none" strike="noStrike" cap="none">
              <a:solidFill>
                <a:srgbClr val="0069BF"/>
              </a:solidFill>
              <a:latin typeface="Ubuntu"/>
              <a:ea typeface="Ubuntu"/>
              <a:cs typeface="Ubuntu"/>
              <a:sym typeface="Ubuntu"/>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39"/>
          <p:cNvSpPr txBox="1">
            <a:spLocks noGrp="1"/>
          </p:cNvSpPr>
          <p:nvPr>
            <p:ph type="title"/>
          </p:nvPr>
        </p:nvSpPr>
        <p:spPr>
          <a:xfrm>
            <a:off x="508000" y="325925"/>
            <a:ext cx="5203500" cy="743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accent1"/>
              </a:buClr>
              <a:buSzPts val="4200"/>
              <a:buFont typeface="Trebuchet MS"/>
              <a:buNone/>
            </a:pPr>
            <a:r>
              <a:rPr lang="en" sz="3000">
                <a:latin typeface="Viga"/>
                <a:ea typeface="Viga"/>
                <a:cs typeface="Viga"/>
                <a:sym typeface="Viga"/>
              </a:rPr>
              <a:t>Géométrie</a:t>
            </a:r>
            <a:endParaRPr sz="3000">
              <a:latin typeface="Viga"/>
              <a:ea typeface="Viga"/>
              <a:cs typeface="Viga"/>
              <a:sym typeface="Viga"/>
            </a:endParaRPr>
          </a:p>
        </p:txBody>
      </p:sp>
      <p:pic>
        <p:nvPicPr>
          <p:cNvPr id="697" name="Google Shape;697;p39"/>
          <p:cNvPicPr preferRelativeResize="0"/>
          <p:nvPr/>
        </p:nvPicPr>
        <p:blipFill rotWithShape="1">
          <a:blip r:embed="rId3">
            <a:alphaModFix/>
          </a:blip>
          <a:srcRect/>
          <a:stretch/>
        </p:blipFill>
        <p:spPr>
          <a:xfrm>
            <a:off x="7273525" y="3434925"/>
            <a:ext cx="1463501" cy="1339200"/>
          </a:xfrm>
          <a:prstGeom prst="rect">
            <a:avLst/>
          </a:prstGeom>
          <a:noFill/>
          <a:ln>
            <a:noFill/>
          </a:ln>
        </p:spPr>
      </p:pic>
      <p:sp>
        <p:nvSpPr>
          <p:cNvPr id="698" name="Google Shape;698;p39"/>
          <p:cNvSpPr txBox="1">
            <a:spLocks noGrp="1"/>
          </p:cNvSpPr>
          <p:nvPr>
            <p:ph type="body" idx="1"/>
          </p:nvPr>
        </p:nvSpPr>
        <p:spPr>
          <a:xfrm>
            <a:off x="470475" y="1126825"/>
            <a:ext cx="5757000" cy="2652600"/>
          </a:xfrm>
          <a:prstGeom prst="rect">
            <a:avLst/>
          </a:prstGeom>
          <a:noFill/>
          <a:ln>
            <a:noFill/>
          </a:ln>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rgbClr val="0069BF"/>
              </a:buClr>
              <a:buSzPts val="2000"/>
              <a:buChar char="•"/>
            </a:pPr>
            <a:r>
              <a:rPr lang="en" sz="2000">
                <a:solidFill>
                  <a:srgbClr val="0069BF"/>
                </a:solidFill>
                <a:latin typeface="Ubuntu"/>
                <a:ea typeface="Ubuntu"/>
                <a:cs typeface="Ubuntu"/>
                <a:sym typeface="Ubuntu"/>
              </a:rPr>
              <a:t>Pertinent dès le primaire;</a:t>
            </a:r>
            <a:endParaRPr sz="2000">
              <a:solidFill>
                <a:srgbClr val="0069BF"/>
              </a:solidFill>
              <a:latin typeface="Ubuntu"/>
              <a:ea typeface="Ubuntu"/>
              <a:cs typeface="Ubuntu"/>
              <a:sym typeface="Ubuntu"/>
            </a:endParaRPr>
          </a:p>
          <a:p>
            <a:pPr marL="457200" lvl="0" indent="-355600" algn="l" rtl="0">
              <a:lnSpc>
                <a:spcPct val="100000"/>
              </a:lnSpc>
              <a:spcBef>
                <a:spcPts val="600"/>
              </a:spcBef>
              <a:spcAft>
                <a:spcPts val="0"/>
              </a:spcAft>
              <a:buClr>
                <a:srgbClr val="0069BF"/>
              </a:buClr>
              <a:buSzPts val="2000"/>
              <a:buFont typeface="Ubuntu"/>
              <a:buChar char="•"/>
            </a:pPr>
            <a:r>
              <a:rPr lang="en" sz="2000">
                <a:solidFill>
                  <a:srgbClr val="0069BF"/>
                </a:solidFill>
                <a:latin typeface="Ubuntu"/>
                <a:ea typeface="Ubuntu"/>
                <a:cs typeface="Ubuntu"/>
                <a:sym typeface="Ubuntu"/>
              </a:rPr>
              <a:t>Deux fenêtres, Algèbre et Outils;</a:t>
            </a:r>
            <a:endParaRPr sz="2000">
              <a:solidFill>
                <a:srgbClr val="0069BF"/>
              </a:solidFill>
              <a:latin typeface="Ubuntu"/>
              <a:ea typeface="Ubuntu"/>
              <a:cs typeface="Ubuntu"/>
              <a:sym typeface="Ubuntu"/>
            </a:endParaRPr>
          </a:p>
          <a:p>
            <a:pPr marL="457200" lvl="0" indent="-355600" algn="l" rtl="0">
              <a:lnSpc>
                <a:spcPct val="100000"/>
              </a:lnSpc>
              <a:spcBef>
                <a:spcPts val="600"/>
              </a:spcBef>
              <a:spcAft>
                <a:spcPts val="0"/>
              </a:spcAft>
              <a:buClr>
                <a:srgbClr val="0069BF"/>
              </a:buClr>
              <a:buSzPts val="2000"/>
              <a:buFont typeface="Ubuntu"/>
              <a:buChar char="•"/>
            </a:pPr>
            <a:r>
              <a:rPr lang="en" sz="2000">
                <a:solidFill>
                  <a:srgbClr val="0069BF"/>
                </a:solidFill>
                <a:latin typeface="Ubuntu"/>
                <a:ea typeface="Ubuntu"/>
                <a:cs typeface="Ubuntu"/>
                <a:sym typeface="Ubuntu"/>
              </a:rPr>
              <a:t>Fenêtre graphique sans axes ni grille en affichage par défaut, (peut être configurée);</a:t>
            </a:r>
            <a:endParaRPr sz="2000">
              <a:solidFill>
                <a:srgbClr val="0069BF"/>
              </a:solidFill>
              <a:latin typeface="Ubuntu"/>
              <a:ea typeface="Ubuntu"/>
              <a:cs typeface="Ubuntu"/>
              <a:sym typeface="Ubuntu"/>
            </a:endParaRPr>
          </a:p>
          <a:p>
            <a:pPr marL="457200" lvl="0" indent="-355600" algn="l" rtl="0">
              <a:lnSpc>
                <a:spcPct val="100000"/>
              </a:lnSpc>
              <a:spcBef>
                <a:spcPts val="600"/>
              </a:spcBef>
              <a:spcAft>
                <a:spcPts val="600"/>
              </a:spcAft>
              <a:buClr>
                <a:srgbClr val="0069BF"/>
              </a:buClr>
              <a:buSzPts val="2000"/>
              <a:buFont typeface="Ubuntu"/>
              <a:buChar char="•"/>
            </a:pPr>
            <a:r>
              <a:rPr lang="en" sz="2000">
                <a:solidFill>
                  <a:srgbClr val="0069BF"/>
                </a:solidFill>
                <a:latin typeface="Ubuntu"/>
                <a:ea typeface="Ubuntu"/>
                <a:cs typeface="Ubuntu"/>
                <a:sym typeface="Ubuntu"/>
              </a:rPr>
              <a:t>Accès aux claviers et aux commandes.</a:t>
            </a:r>
            <a:endParaRPr sz="2000">
              <a:solidFill>
                <a:srgbClr val="0069BF"/>
              </a:solidFill>
              <a:latin typeface="Ubuntu"/>
              <a:ea typeface="Ubuntu"/>
              <a:cs typeface="Ubuntu"/>
              <a:sym typeface="Ubuntu"/>
            </a:endParaRPr>
          </a:p>
        </p:txBody>
      </p:sp>
      <p:pic>
        <p:nvPicPr>
          <p:cNvPr id="699" name="Google Shape;699;p39"/>
          <p:cNvPicPr preferRelativeResize="0"/>
          <p:nvPr/>
        </p:nvPicPr>
        <p:blipFill rotWithShape="1">
          <a:blip r:embed="rId4">
            <a:alphaModFix/>
          </a:blip>
          <a:srcRect/>
          <a:stretch/>
        </p:blipFill>
        <p:spPr>
          <a:xfrm>
            <a:off x="6068500" y="3245901"/>
            <a:ext cx="972800" cy="1717250"/>
          </a:xfrm>
          <a:prstGeom prst="rect">
            <a:avLst/>
          </a:prstGeom>
          <a:noFill/>
          <a:ln>
            <a:noFill/>
          </a:ln>
        </p:spPr>
      </p:pic>
      <p:pic>
        <p:nvPicPr>
          <p:cNvPr id="700" name="Google Shape;700;p39"/>
          <p:cNvPicPr preferRelativeResize="0"/>
          <p:nvPr/>
        </p:nvPicPr>
        <p:blipFill rotWithShape="1">
          <a:blip r:embed="rId5">
            <a:alphaModFix/>
          </a:blip>
          <a:srcRect/>
          <a:stretch/>
        </p:blipFill>
        <p:spPr>
          <a:xfrm>
            <a:off x="6314211" y="703937"/>
            <a:ext cx="2422821" cy="2406451"/>
          </a:xfrm>
          <a:prstGeom prst="rect">
            <a:avLst/>
          </a:prstGeom>
          <a:noFill/>
          <a:ln>
            <a:noFill/>
          </a:ln>
        </p:spPr>
      </p:pic>
      <p:pic>
        <p:nvPicPr>
          <p:cNvPr id="701" name="Google Shape;701;p39"/>
          <p:cNvPicPr preferRelativeResize="0"/>
          <p:nvPr/>
        </p:nvPicPr>
        <p:blipFill>
          <a:blip r:embed="rId6">
            <a:alphaModFix/>
          </a:blip>
          <a:stretch>
            <a:fillRect/>
          </a:stretch>
        </p:blipFill>
        <p:spPr>
          <a:xfrm>
            <a:off x="5250175" y="1352300"/>
            <a:ext cx="1019175" cy="504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40"/>
          <p:cNvSpPr txBox="1">
            <a:spLocks noGrp="1"/>
          </p:cNvSpPr>
          <p:nvPr>
            <p:ph type="title"/>
          </p:nvPr>
        </p:nvSpPr>
        <p:spPr>
          <a:xfrm>
            <a:off x="311700" y="350325"/>
            <a:ext cx="8520600" cy="623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latin typeface="Viga"/>
                <a:ea typeface="Viga"/>
                <a:cs typeface="Viga"/>
                <a:sym typeface="Viga"/>
              </a:rPr>
              <a:t>Projet secondaire: Oeuvre d’art avec GeoGebra</a:t>
            </a:r>
            <a:endParaRPr sz="2400">
              <a:latin typeface="Viga"/>
              <a:ea typeface="Viga"/>
              <a:cs typeface="Viga"/>
              <a:sym typeface="Viga"/>
            </a:endParaRPr>
          </a:p>
        </p:txBody>
      </p:sp>
      <p:sp>
        <p:nvSpPr>
          <p:cNvPr id="707" name="Google Shape;707;p40"/>
          <p:cNvSpPr txBox="1"/>
          <p:nvPr/>
        </p:nvSpPr>
        <p:spPr>
          <a:xfrm>
            <a:off x="4982400" y="3329700"/>
            <a:ext cx="2537100" cy="1737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u="sng">
                <a:hlinkClick r:id="rId3"/>
              </a:rPr>
              <a:t>Consignes à l’élève</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u="sng">
                <a:hlinkClick r:id="rId4"/>
              </a:rPr>
              <a:t>Exemples de créations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u="sng">
                <a:hlinkClick r:id="rId5"/>
              </a:rPr>
              <a:t>Grille de correction</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u="sng">
                <a:latin typeface="Roboto"/>
                <a:ea typeface="Roboto"/>
                <a:cs typeface="Roboto"/>
                <a:sym typeface="Roboto"/>
                <a:hlinkClick r:id="rId6"/>
              </a:rPr>
              <a:t>Article Revue Envol du GRMS</a:t>
            </a:r>
            <a:endParaRPr>
              <a:latin typeface="Roboto"/>
              <a:ea typeface="Roboto"/>
              <a:cs typeface="Roboto"/>
              <a:sym typeface="Roboto"/>
            </a:endParaRPr>
          </a:p>
        </p:txBody>
      </p:sp>
      <p:pic>
        <p:nvPicPr>
          <p:cNvPr id="708" name="Google Shape;708;p40"/>
          <p:cNvPicPr preferRelativeResize="0"/>
          <p:nvPr/>
        </p:nvPicPr>
        <p:blipFill rotWithShape="1">
          <a:blip r:embed="rId7">
            <a:alphaModFix/>
          </a:blip>
          <a:srcRect/>
          <a:stretch/>
        </p:blipFill>
        <p:spPr>
          <a:xfrm>
            <a:off x="455950" y="1451750"/>
            <a:ext cx="3116729" cy="1581800"/>
          </a:xfrm>
          <a:prstGeom prst="rect">
            <a:avLst/>
          </a:prstGeom>
          <a:noFill/>
          <a:ln>
            <a:noFill/>
          </a:ln>
        </p:spPr>
      </p:pic>
      <p:pic>
        <p:nvPicPr>
          <p:cNvPr id="709" name="Google Shape;709;p40"/>
          <p:cNvPicPr preferRelativeResize="0"/>
          <p:nvPr/>
        </p:nvPicPr>
        <p:blipFill rotWithShape="1">
          <a:blip r:embed="rId8">
            <a:alphaModFix/>
          </a:blip>
          <a:srcRect/>
          <a:stretch/>
        </p:blipFill>
        <p:spPr>
          <a:xfrm>
            <a:off x="455513" y="3329712"/>
            <a:ext cx="3117601" cy="1581800"/>
          </a:xfrm>
          <a:prstGeom prst="rect">
            <a:avLst/>
          </a:prstGeom>
          <a:noFill/>
          <a:ln>
            <a:noFill/>
          </a:ln>
        </p:spPr>
      </p:pic>
      <p:pic>
        <p:nvPicPr>
          <p:cNvPr id="710" name="Google Shape;710;p40"/>
          <p:cNvPicPr preferRelativeResize="0"/>
          <p:nvPr/>
        </p:nvPicPr>
        <p:blipFill>
          <a:blip r:embed="rId9">
            <a:alphaModFix/>
          </a:blip>
          <a:stretch>
            <a:fillRect/>
          </a:stretch>
        </p:blipFill>
        <p:spPr>
          <a:xfrm>
            <a:off x="4039504" y="1297650"/>
            <a:ext cx="4555908" cy="1890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4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716" name="Google Shape;716;p41"/>
          <p:cNvSpPr txBox="1">
            <a:spLocks noGrp="1"/>
          </p:cNvSpPr>
          <p:nvPr>
            <p:ph type="title" idx="4294967295"/>
          </p:nvPr>
        </p:nvSpPr>
        <p:spPr>
          <a:xfrm>
            <a:off x="1215425" y="556250"/>
            <a:ext cx="7364700" cy="346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Viga"/>
                <a:ea typeface="Viga"/>
                <a:cs typeface="Viga"/>
                <a:sym typeface="Viga"/>
              </a:rPr>
              <a:t>Ressources :</a:t>
            </a:r>
            <a:endParaRPr sz="3000">
              <a:latin typeface="Viga"/>
              <a:ea typeface="Viga"/>
              <a:cs typeface="Viga"/>
              <a:sym typeface="Viga"/>
            </a:endParaRPr>
          </a:p>
          <a:p>
            <a:pPr marL="0" lvl="0" indent="0" algn="l" rtl="0">
              <a:spcBef>
                <a:spcPts val="0"/>
              </a:spcBef>
              <a:spcAft>
                <a:spcPts val="0"/>
              </a:spcAft>
              <a:buNone/>
            </a:pPr>
            <a:endParaRPr sz="2000">
              <a:latin typeface="Ubuntu"/>
              <a:ea typeface="Ubuntu"/>
              <a:cs typeface="Ubuntu"/>
              <a:sym typeface="Ubuntu"/>
            </a:endParaRPr>
          </a:p>
          <a:p>
            <a:pPr marL="457200" lvl="0" indent="-355600" algn="l" rtl="0">
              <a:lnSpc>
                <a:spcPct val="115000"/>
              </a:lnSpc>
              <a:spcBef>
                <a:spcPts val="0"/>
              </a:spcBef>
              <a:spcAft>
                <a:spcPts val="0"/>
              </a:spcAft>
              <a:buClr>
                <a:srgbClr val="000000"/>
              </a:buClr>
              <a:buSzPts val="2000"/>
              <a:buFont typeface="Ubuntu"/>
              <a:buChar char="●"/>
            </a:pPr>
            <a:r>
              <a:rPr lang="en" sz="2000">
                <a:solidFill>
                  <a:srgbClr val="000000"/>
                </a:solidFill>
                <a:latin typeface="Ubuntu"/>
                <a:ea typeface="Ubuntu"/>
                <a:cs typeface="Ubuntu"/>
                <a:sym typeface="Ubuntu"/>
              </a:rPr>
              <a:t>Campus RÉCIT ;</a:t>
            </a:r>
            <a:endParaRPr sz="2000">
              <a:solidFill>
                <a:srgbClr val="000000"/>
              </a:solidFill>
              <a:latin typeface="Ubuntu"/>
              <a:ea typeface="Ubuntu"/>
              <a:cs typeface="Ubuntu"/>
              <a:sym typeface="Ubuntu"/>
            </a:endParaRPr>
          </a:p>
          <a:p>
            <a:pPr marL="457200" lvl="0" indent="-355600" algn="l" rtl="0">
              <a:lnSpc>
                <a:spcPct val="115000"/>
              </a:lnSpc>
              <a:spcBef>
                <a:spcPts val="0"/>
              </a:spcBef>
              <a:spcAft>
                <a:spcPts val="0"/>
              </a:spcAft>
              <a:buClr>
                <a:srgbClr val="000000"/>
              </a:buClr>
              <a:buSzPts val="2000"/>
              <a:buFont typeface="Ubuntu"/>
              <a:buChar char="●"/>
            </a:pPr>
            <a:r>
              <a:rPr lang="en" sz="2000">
                <a:solidFill>
                  <a:srgbClr val="000000"/>
                </a:solidFill>
                <a:latin typeface="Ubuntu"/>
                <a:ea typeface="Ubuntu"/>
                <a:cs typeface="Ubuntu"/>
                <a:sym typeface="Ubuntu"/>
              </a:rPr>
              <a:t>Autoformation  du Campus RÉCIT « </a:t>
            </a:r>
            <a:r>
              <a:rPr lang="en" sz="2000" u="sng">
                <a:solidFill>
                  <a:schemeClr val="hlink"/>
                </a:solidFill>
                <a:latin typeface="Ubuntu"/>
                <a:ea typeface="Ubuntu"/>
                <a:cs typeface="Ubuntu"/>
                <a:sym typeface="Ubuntu"/>
                <a:hlinkClick r:id="rId3"/>
              </a:rPr>
              <a:t>GeoGebra-1 </a:t>
            </a:r>
            <a:r>
              <a:rPr lang="en" sz="2000">
                <a:solidFill>
                  <a:srgbClr val="000000"/>
                </a:solidFill>
                <a:latin typeface="Ubuntu"/>
                <a:ea typeface="Ubuntu"/>
                <a:cs typeface="Ubuntu"/>
                <a:sym typeface="Ubuntu"/>
              </a:rPr>
              <a:t>» ; </a:t>
            </a:r>
            <a:endParaRPr sz="2000">
              <a:solidFill>
                <a:srgbClr val="000000"/>
              </a:solidFill>
              <a:latin typeface="Ubuntu"/>
              <a:ea typeface="Ubuntu"/>
              <a:cs typeface="Ubuntu"/>
              <a:sym typeface="Ubuntu"/>
            </a:endParaRPr>
          </a:p>
          <a:p>
            <a:pPr marL="457200" lvl="0" indent="-355600" algn="l" rtl="0">
              <a:lnSpc>
                <a:spcPct val="115000"/>
              </a:lnSpc>
              <a:spcBef>
                <a:spcPts val="0"/>
              </a:spcBef>
              <a:spcAft>
                <a:spcPts val="0"/>
              </a:spcAft>
              <a:buClr>
                <a:srgbClr val="000000"/>
              </a:buClr>
              <a:buSzPts val="2000"/>
              <a:buFont typeface="Roboto"/>
              <a:buChar char="●"/>
            </a:pPr>
            <a:r>
              <a:rPr lang="en" sz="2000">
                <a:solidFill>
                  <a:srgbClr val="000000"/>
                </a:solidFill>
                <a:latin typeface="Ubuntu"/>
                <a:ea typeface="Ubuntu"/>
                <a:cs typeface="Ubuntu"/>
                <a:sym typeface="Ubuntu"/>
              </a:rPr>
              <a:t>Autoformation GeoGebra 2 en construction</a:t>
            </a:r>
            <a:endParaRPr sz="2000">
              <a:solidFill>
                <a:srgbClr val="000000"/>
              </a:solidFill>
              <a:latin typeface="Ubuntu"/>
              <a:ea typeface="Ubuntu"/>
              <a:cs typeface="Ubuntu"/>
              <a:sym typeface="Ubuntu"/>
            </a:endParaRPr>
          </a:p>
          <a:p>
            <a:pPr marL="457200" lvl="0" indent="-355600" algn="l" rtl="0">
              <a:lnSpc>
                <a:spcPct val="115000"/>
              </a:lnSpc>
              <a:spcBef>
                <a:spcPts val="0"/>
              </a:spcBef>
              <a:spcAft>
                <a:spcPts val="0"/>
              </a:spcAft>
              <a:buClr>
                <a:srgbClr val="000000"/>
              </a:buClr>
              <a:buSzPts val="2000"/>
              <a:buFont typeface="Ubuntu"/>
              <a:buChar char="●"/>
            </a:pPr>
            <a:r>
              <a:rPr lang="en" sz="2000">
                <a:solidFill>
                  <a:srgbClr val="000000"/>
                </a:solidFill>
                <a:latin typeface="Ubuntu"/>
                <a:ea typeface="Ubuntu"/>
                <a:cs typeface="Ubuntu"/>
                <a:sym typeface="Ubuntu"/>
              </a:rPr>
              <a:t>Autoformation «MST à distance»</a:t>
            </a:r>
            <a:endParaRPr sz="2000">
              <a:solidFill>
                <a:srgbClr val="000000"/>
              </a:solidFill>
              <a:latin typeface="Ubuntu"/>
              <a:ea typeface="Ubuntu"/>
              <a:cs typeface="Ubuntu"/>
              <a:sym typeface="Ubuntu"/>
            </a:endParaRPr>
          </a:p>
          <a:p>
            <a:pPr marL="457200" lvl="0" indent="-355600" algn="l" rtl="0">
              <a:lnSpc>
                <a:spcPct val="115000"/>
              </a:lnSpc>
              <a:spcBef>
                <a:spcPts val="0"/>
              </a:spcBef>
              <a:spcAft>
                <a:spcPts val="0"/>
              </a:spcAft>
              <a:buClr>
                <a:srgbClr val="000000"/>
              </a:buClr>
              <a:buSzPts val="2000"/>
              <a:buFont typeface="Ubuntu"/>
              <a:buChar char="●"/>
            </a:pPr>
            <a:r>
              <a:rPr lang="en" sz="2000">
                <a:solidFill>
                  <a:srgbClr val="000000"/>
                </a:solidFill>
                <a:latin typeface="Ubuntu"/>
                <a:ea typeface="Ubuntu"/>
                <a:cs typeface="Ubuntu"/>
                <a:sym typeface="Ubuntu"/>
              </a:rPr>
              <a:t>Badges «Découverte» et «Appropriation»</a:t>
            </a:r>
            <a:endParaRPr sz="2000">
              <a:solidFill>
                <a:srgbClr val="000000"/>
              </a:solidFill>
              <a:latin typeface="Ubuntu"/>
              <a:ea typeface="Ubuntu"/>
              <a:cs typeface="Ubuntu"/>
              <a:sym typeface="Ubuntu"/>
            </a:endParaRPr>
          </a:p>
          <a:p>
            <a:pPr marL="457200" lvl="0" indent="-355600" algn="l" rtl="0">
              <a:lnSpc>
                <a:spcPct val="115000"/>
              </a:lnSpc>
              <a:spcBef>
                <a:spcPts val="0"/>
              </a:spcBef>
              <a:spcAft>
                <a:spcPts val="0"/>
              </a:spcAft>
              <a:buClr>
                <a:srgbClr val="000000"/>
              </a:buClr>
              <a:buSzPts val="2000"/>
              <a:buFont typeface="Ubuntu"/>
              <a:buChar char="●"/>
            </a:pPr>
            <a:r>
              <a:rPr lang="en" sz="2000" u="sng">
                <a:solidFill>
                  <a:schemeClr val="hlink"/>
                </a:solidFill>
                <a:latin typeface="Ubuntu"/>
                <a:ea typeface="Ubuntu"/>
                <a:cs typeface="Ubuntu"/>
                <a:sym typeface="Ubuntu"/>
                <a:hlinkClick r:id="rId4"/>
              </a:rPr>
              <a:t>Activités</a:t>
            </a:r>
            <a:r>
              <a:rPr lang="en" sz="2000">
                <a:solidFill>
                  <a:srgbClr val="000000"/>
                </a:solidFill>
                <a:latin typeface="Ubuntu"/>
                <a:ea typeface="Ubuntu"/>
                <a:cs typeface="Ubuntu"/>
                <a:sym typeface="Ubuntu"/>
              </a:rPr>
              <a:t> : recherche par mot-clé sur la plateforme.</a:t>
            </a:r>
            <a:endParaRPr sz="2000">
              <a:solidFill>
                <a:srgbClr val="000000"/>
              </a:solidFill>
              <a:latin typeface="Ubuntu"/>
              <a:ea typeface="Ubuntu"/>
              <a:cs typeface="Ubuntu"/>
              <a:sym typeface="Ubuntu"/>
            </a:endParaRPr>
          </a:p>
        </p:txBody>
      </p:sp>
      <p:pic>
        <p:nvPicPr>
          <p:cNvPr id="717" name="Google Shape;717;p41"/>
          <p:cNvPicPr preferRelativeResize="0"/>
          <p:nvPr/>
        </p:nvPicPr>
        <p:blipFill>
          <a:blip r:embed="rId5">
            <a:alphaModFix/>
          </a:blip>
          <a:stretch>
            <a:fillRect/>
          </a:stretch>
        </p:blipFill>
        <p:spPr>
          <a:xfrm>
            <a:off x="5832750" y="457775"/>
            <a:ext cx="2857500" cy="809625"/>
          </a:xfrm>
          <a:prstGeom prst="rect">
            <a:avLst/>
          </a:prstGeom>
          <a:noFill/>
          <a:ln>
            <a:noFill/>
          </a:ln>
        </p:spPr>
      </p:pic>
      <p:sp>
        <p:nvSpPr>
          <p:cNvPr id="718" name="Google Shape;718;p41"/>
          <p:cNvSpPr txBox="1"/>
          <p:nvPr/>
        </p:nvSpPr>
        <p:spPr>
          <a:xfrm>
            <a:off x="1761475" y="4147925"/>
            <a:ext cx="6061500" cy="576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000" u="sng">
                <a:solidFill>
                  <a:schemeClr val="hlink"/>
                </a:solidFill>
                <a:latin typeface="Ubuntu"/>
                <a:ea typeface="Ubuntu"/>
                <a:cs typeface="Ubuntu"/>
                <a:sym typeface="Ubuntu"/>
                <a:hlinkClick r:id="rId6"/>
              </a:rPr>
              <a:t>Retour : besoins, préoccupations et questions</a:t>
            </a:r>
            <a:endParaRPr sz="2000">
              <a:latin typeface="Ubuntu"/>
              <a:ea typeface="Ubuntu"/>
              <a:cs typeface="Ubuntu"/>
              <a:sym typeface="Ubuntu"/>
            </a:endParaRPr>
          </a:p>
        </p:txBody>
      </p:sp>
      <p:pic>
        <p:nvPicPr>
          <p:cNvPr id="719" name="Google Shape;719;p41"/>
          <p:cNvPicPr preferRelativeResize="0"/>
          <p:nvPr/>
        </p:nvPicPr>
        <p:blipFill>
          <a:blip r:embed="rId7">
            <a:alphaModFix/>
          </a:blip>
          <a:stretch>
            <a:fillRect/>
          </a:stretch>
        </p:blipFill>
        <p:spPr>
          <a:xfrm>
            <a:off x="7457625" y="1888075"/>
            <a:ext cx="1447625" cy="1256150"/>
          </a:xfrm>
          <a:prstGeom prst="rect">
            <a:avLst/>
          </a:prstGeom>
          <a:noFill/>
          <a:ln>
            <a:noFill/>
          </a:ln>
        </p:spPr>
      </p:pic>
      <p:pic>
        <p:nvPicPr>
          <p:cNvPr id="720" name="Google Shape;720;p41"/>
          <p:cNvPicPr preferRelativeResize="0"/>
          <p:nvPr/>
        </p:nvPicPr>
        <p:blipFill>
          <a:blip r:embed="rId8">
            <a:alphaModFix/>
          </a:blip>
          <a:stretch>
            <a:fillRect/>
          </a:stretch>
        </p:blipFill>
        <p:spPr>
          <a:xfrm>
            <a:off x="7522225" y="3226800"/>
            <a:ext cx="1383025" cy="1197689"/>
          </a:xfrm>
          <a:prstGeom prst="rect">
            <a:avLst/>
          </a:prstGeom>
          <a:noFill/>
          <a:ln>
            <a:noFill/>
          </a:ln>
        </p:spPr>
      </p:pic>
      <p:sp>
        <p:nvSpPr>
          <p:cNvPr id="721" name="Google Shape;721;p41"/>
          <p:cNvSpPr/>
          <p:nvPr/>
        </p:nvSpPr>
        <p:spPr>
          <a:xfrm>
            <a:off x="434822" y="3047325"/>
            <a:ext cx="780604" cy="640530"/>
          </a:xfrm>
          <a:custGeom>
            <a:avLst/>
            <a:gdLst/>
            <a:ahLst/>
            <a:cxnLst/>
            <a:rect l="l" t="t" r="r" b="b"/>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42"/>
          <p:cNvSpPr txBox="1">
            <a:spLocks noGrp="1"/>
          </p:cNvSpPr>
          <p:nvPr>
            <p:ph type="title"/>
          </p:nvPr>
        </p:nvSpPr>
        <p:spPr>
          <a:xfrm>
            <a:off x="800750" y="406569"/>
            <a:ext cx="6140400" cy="642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200">
                <a:latin typeface="Viga"/>
                <a:ea typeface="Viga"/>
                <a:cs typeface="Viga"/>
                <a:sym typeface="Viga"/>
              </a:rPr>
              <a:t>COP</a:t>
            </a:r>
            <a:endParaRPr sz="4200">
              <a:latin typeface="Viga"/>
              <a:ea typeface="Viga"/>
              <a:cs typeface="Viga"/>
              <a:sym typeface="Viga"/>
            </a:endParaRPr>
          </a:p>
        </p:txBody>
      </p:sp>
      <p:sp>
        <p:nvSpPr>
          <p:cNvPr id="727" name="Google Shape;727;p42"/>
          <p:cNvSpPr txBox="1"/>
          <p:nvPr/>
        </p:nvSpPr>
        <p:spPr>
          <a:xfrm>
            <a:off x="3786200" y="1152469"/>
            <a:ext cx="4524600" cy="31116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endParaRPr sz="2400">
              <a:solidFill>
                <a:srgbClr val="FFFFFF"/>
              </a:solidFill>
              <a:latin typeface="Ubuntu"/>
              <a:ea typeface="Ubuntu"/>
              <a:cs typeface="Ubuntu"/>
              <a:sym typeface="Ubuntu"/>
            </a:endParaRPr>
          </a:p>
        </p:txBody>
      </p:sp>
      <p:pic>
        <p:nvPicPr>
          <p:cNvPr id="728" name="Google Shape;728;p42"/>
          <p:cNvPicPr preferRelativeResize="0"/>
          <p:nvPr/>
        </p:nvPicPr>
        <p:blipFill>
          <a:blip r:embed="rId3">
            <a:alphaModFix/>
          </a:blip>
          <a:stretch>
            <a:fillRect/>
          </a:stretch>
        </p:blipFill>
        <p:spPr>
          <a:xfrm>
            <a:off x="437749" y="3937038"/>
            <a:ext cx="774413" cy="748031"/>
          </a:xfrm>
          <a:prstGeom prst="rect">
            <a:avLst/>
          </a:prstGeom>
          <a:noFill/>
          <a:ln>
            <a:noFill/>
          </a:ln>
        </p:spPr>
      </p:pic>
      <p:sp>
        <p:nvSpPr>
          <p:cNvPr id="729" name="Google Shape;729;p42"/>
          <p:cNvSpPr txBox="1"/>
          <p:nvPr/>
        </p:nvSpPr>
        <p:spPr>
          <a:xfrm>
            <a:off x="437750" y="1086956"/>
            <a:ext cx="8290500" cy="1240800"/>
          </a:xfrm>
          <a:prstGeom prst="rect">
            <a:avLst/>
          </a:prstGeom>
          <a:noFill/>
          <a:ln>
            <a:noFill/>
          </a:ln>
        </p:spPr>
        <p:txBody>
          <a:bodyPr spcFirstLastPara="1" wrap="square" lIns="91425" tIns="91425" rIns="91425" bIns="91425" anchor="t" anchorCtr="0">
            <a:noAutofit/>
          </a:bodyPr>
          <a:lstStyle/>
          <a:p>
            <a:pPr marL="342900" lvl="0" indent="-304800" algn="l" rtl="0">
              <a:spcBef>
                <a:spcPts val="60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Intention pédagogique</a:t>
            </a:r>
            <a:endParaRPr sz="2400">
              <a:solidFill>
                <a:srgbClr val="0069BF"/>
              </a:solidFill>
              <a:latin typeface="Ubuntu"/>
              <a:ea typeface="Ubuntu"/>
              <a:cs typeface="Ubuntu"/>
              <a:sym typeface="Ubuntu"/>
            </a:endParaRPr>
          </a:p>
          <a:p>
            <a:pPr marL="342900" lvl="0" indent="-3048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Exploration</a:t>
            </a:r>
            <a:endParaRPr sz="2400">
              <a:solidFill>
                <a:srgbClr val="0069BF"/>
              </a:solidFill>
              <a:latin typeface="Ubuntu"/>
              <a:ea typeface="Ubuntu"/>
              <a:cs typeface="Ubuntu"/>
              <a:sym typeface="Ubuntu"/>
            </a:endParaRPr>
          </a:p>
          <a:p>
            <a:pPr marL="342900" lvl="0" indent="-3048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Grille d’analyse en lien avec différentes problématiques</a:t>
            </a:r>
            <a:endParaRPr sz="2400">
              <a:solidFill>
                <a:srgbClr val="0069BF"/>
              </a:solidFill>
              <a:latin typeface="Ubuntu"/>
              <a:ea typeface="Ubuntu"/>
              <a:cs typeface="Ubuntu"/>
              <a:sym typeface="Ubuntu"/>
            </a:endParaRPr>
          </a:p>
          <a:p>
            <a:pPr marL="342900" lvl="0" indent="-304800" algn="l" rtl="0">
              <a:spcBef>
                <a:spcPts val="0"/>
              </a:spcBef>
              <a:spcAft>
                <a:spcPts val="0"/>
              </a:spcAft>
              <a:buClr>
                <a:srgbClr val="0069BF"/>
              </a:buClr>
              <a:buSzPts val="2400"/>
              <a:buFont typeface="Ubuntu"/>
              <a:buChar char="◎"/>
            </a:pPr>
            <a:r>
              <a:rPr lang="en" sz="2400">
                <a:solidFill>
                  <a:srgbClr val="0069BF"/>
                </a:solidFill>
                <a:latin typeface="Ubuntu"/>
                <a:ea typeface="Ubuntu"/>
                <a:cs typeface="Ubuntu"/>
                <a:sym typeface="Ubuntu"/>
              </a:rPr>
              <a:t>Prochaine rencontre</a:t>
            </a:r>
            <a:endParaRPr sz="2400">
              <a:solidFill>
                <a:srgbClr val="0069BF"/>
              </a:solidFill>
              <a:latin typeface="Ubuntu"/>
              <a:ea typeface="Ubuntu"/>
              <a:cs typeface="Ubuntu"/>
              <a:sym typeface="Ubuntu"/>
            </a:endParaRPr>
          </a:p>
        </p:txBody>
      </p:sp>
      <p:pic>
        <p:nvPicPr>
          <p:cNvPr id="730" name="Google Shape;730;p42"/>
          <p:cNvPicPr preferRelativeResize="0"/>
          <p:nvPr/>
        </p:nvPicPr>
        <p:blipFill>
          <a:blip r:embed="rId4">
            <a:alphaModFix/>
          </a:blip>
          <a:stretch>
            <a:fillRect/>
          </a:stretch>
        </p:blipFill>
        <p:spPr>
          <a:xfrm>
            <a:off x="4612125" y="2603025"/>
            <a:ext cx="2990098" cy="2113310"/>
          </a:xfrm>
          <a:prstGeom prst="rect">
            <a:avLst/>
          </a:prstGeom>
          <a:noFill/>
          <a:ln>
            <a:noFill/>
          </a:ln>
        </p:spPr>
      </p:pic>
      <p:sp>
        <p:nvSpPr>
          <p:cNvPr id="731" name="Google Shape;731;p42"/>
          <p:cNvSpPr txBox="1"/>
          <p:nvPr/>
        </p:nvSpPr>
        <p:spPr>
          <a:xfrm>
            <a:off x="4509375" y="4685075"/>
            <a:ext cx="3208800" cy="335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latin typeface="Ubuntu"/>
                <a:ea typeface="Ubuntu"/>
                <a:cs typeface="Ubuntu"/>
                <a:sym typeface="Ubuntu"/>
              </a:rPr>
              <a:t>Source de l’image: </a:t>
            </a:r>
            <a:r>
              <a:rPr lang="en" sz="1100" u="sng">
                <a:latin typeface="Ubuntu"/>
                <a:ea typeface="Ubuntu"/>
                <a:cs typeface="Ubuntu"/>
                <a:sym typeface="Ubuntu"/>
                <a:hlinkClick r:id="rId5"/>
              </a:rPr>
              <a:t>https://pixabay.com/</a:t>
            </a:r>
            <a:r>
              <a:rPr lang="en" u="sng">
                <a:solidFill>
                  <a:srgbClr val="FFFFFF"/>
                </a:solidFill>
                <a:hlinkClick r:id="rId5"/>
              </a:rPr>
              <a:t>fr/</a:t>
            </a:r>
            <a:endParaRPr sz="1700">
              <a:solidFill>
                <a:srgbClr val="FFFFFF"/>
              </a:solidFill>
              <a:latin typeface="Average"/>
              <a:ea typeface="Average"/>
              <a:cs typeface="Average"/>
              <a:sym typeface="Averag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43"/>
          <p:cNvSpPr txBox="1">
            <a:spLocks noGrp="1"/>
          </p:cNvSpPr>
          <p:nvPr>
            <p:ph type="title"/>
          </p:nvPr>
        </p:nvSpPr>
        <p:spPr>
          <a:xfrm>
            <a:off x="1083300" y="293750"/>
            <a:ext cx="6094800" cy="765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b="1" u="sng"/>
              <a:t>Oh! L’appli de dessin magique</a:t>
            </a:r>
            <a:endParaRPr sz="3000" b="1" u="sng"/>
          </a:p>
        </p:txBody>
      </p:sp>
      <p:sp>
        <p:nvSpPr>
          <p:cNvPr id="737" name="Google Shape;737;p43"/>
          <p:cNvSpPr txBox="1">
            <a:spLocks noGrp="1"/>
          </p:cNvSpPr>
          <p:nvPr>
            <p:ph type="body" idx="1"/>
          </p:nvPr>
        </p:nvSpPr>
        <p:spPr>
          <a:xfrm>
            <a:off x="4396750" y="1310650"/>
            <a:ext cx="4494600" cy="3158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u="sng"/>
              <a:t>Tâches :</a:t>
            </a:r>
            <a:endParaRPr u="sng"/>
          </a:p>
          <a:p>
            <a:pPr marL="0" lvl="0" indent="0" algn="l" rtl="0">
              <a:spcBef>
                <a:spcPts val="600"/>
              </a:spcBef>
              <a:spcAft>
                <a:spcPts val="0"/>
              </a:spcAft>
              <a:buNone/>
            </a:pPr>
            <a:r>
              <a:rPr lang="en" sz="1800"/>
              <a:t>1- choisir quelques formes</a:t>
            </a:r>
            <a:endParaRPr sz="1800"/>
          </a:p>
          <a:p>
            <a:pPr marL="0" lvl="0" indent="0" algn="l" rtl="0">
              <a:spcBef>
                <a:spcPts val="600"/>
              </a:spcBef>
              <a:spcAft>
                <a:spcPts val="0"/>
              </a:spcAft>
              <a:buNone/>
            </a:pPr>
            <a:r>
              <a:rPr lang="en" sz="1800"/>
              <a:t>2- les placer en haut ou en bas de l’horizon</a:t>
            </a:r>
            <a:endParaRPr sz="1800"/>
          </a:p>
          <a:p>
            <a:pPr marL="0" lvl="0" indent="0" algn="l" rtl="0">
              <a:spcBef>
                <a:spcPts val="600"/>
              </a:spcBef>
              <a:spcAft>
                <a:spcPts val="0"/>
              </a:spcAft>
              <a:buNone/>
            </a:pPr>
            <a:r>
              <a:rPr lang="en" sz="1800"/>
              <a:t>3- raconter une histoire</a:t>
            </a:r>
            <a:endParaRPr sz="1800"/>
          </a:p>
          <a:p>
            <a:pPr marL="0" lvl="0" indent="0" algn="l" rtl="0">
              <a:spcBef>
                <a:spcPts val="600"/>
              </a:spcBef>
              <a:spcAft>
                <a:spcPts val="0"/>
              </a:spcAft>
              <a:buNone/>
            </a:pPr>
            <a:r>
              <a:rPr lang="en" sz="1800"/>
              <a:t>4- prendre une </a:t>
            </a:r>
            <a:r>
              <a:rPr lang="en" sz="1800" u="sng">
                <a:solidFill>
                  <a:schemeClr val="hlink"/>
                </a:solidFill>
                <a:hlinkClick r:id="rId3"/>
              </a:rPr>
              <a:t>photo</a:t>
            </a:r>
            <a:r>
              <a:rPr lang="en" sz="1800"/>
              <a:t> ou partager un lien</a:t>
            </a:r>
            <a:endParaRPr sz="1800"/>
          </a:p>
          <a:p>
            <a:pPr marL="0" lvl="0" indent="0" algn="l" rtl="0">
              <a:spcBef>
                <a:spcPts val="600"/>
              </a:spcBef>
              <a:spcAft>
                <a:spcPts val="0"/>
              </a:spcAft>
              <a:buClr>
                <a:schemeClr val="dk1"/>
              </a:buClr>
              <a:buSzPts val="1100"/>
              <a:buFont typeface="Arial"/>
              <a:buNone/>
            </a:pPr>
            <a:r>
              <a:rPr lang="en" sz="1800" u="sng"/>
              <a:t>*</a:t>
            </a:r>
            <a:r>
              <a:rPr lang="en" sz="1800" u="sng">
                <a:solidFill>
                  <a:schemeClr val="hlink"/>
                </a:solidFill>
                <a:hlinkClick r:id="rId4"/>
              </a:rPr>
              <a:t>Livre : </a:t>
            </a:r>
            <a:r>
              <a:rPr lang="en" sz="1800" b="1" u="sng">
                <a:solidFill>
                  <a:schemeClr val="hlink"/>
                </a:solidFill>
                <a:hlinkClick r:id="rId4"/>
              </a:rPr>
              <a:t>Oh! </a:t>
            </a:r>
            <a:r>
              <a:rPr lang="en" sz="1800" b="1" u="sng">
                <a:solidFill>
                  <a:schemeClr val="hlink"/>
                </a:solidFill>
                <a:hlinkClick r:id="rId4"/>
              </a:rPr>
              <a:t>Mon chapeau</a:t>
            </a:r>
            <a:r>
              <a:rPr lang="en" sz="1800" b="1" u="sng"/>
              <a:t> </a:t>
            </a:r>
            <a:endParaRPr sz="1800"/>
          </a:p>
        </p:txBody>
      </p:sp>
      <p:sp>
        <p:nvSpPr>
          <p:cNvPr id="738" name="Google Shape;738;p43"/>
          <p:cNvSpPr txBox="1">
            <a:spLocks noGrp="1"/>
          </p:cNvSpPr>
          <p:nvPr>
            <p:ph type="body" idx="1"/>
          </p:nvPr>
        </p:nvSpPr>
        <p:spPr>
          <a:xfrm>
            <a:off x="449550" y="1434550"/>
            <a:ext cx="2721600" cy="27861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u="sng">
                <a:solidFill>
                  <a:schemeClr val="accent1"/>
                </a:solidFill>
              </a:rPr>
              <a:t>Ressources :</a:t>
            </a:r>
            <a:endParaRPr u="sng">
              <a:solidFill>
                <a:schemeClr val="accent1"/>
              </a:solidFill>
            </a:endParaRPr>
          </a:p>
          <a:p>
            <a:pPr marL="0" lvl="0" indent="0" algn="l" rtl="0">
              <a:spcBef>
                <a:spcPts val="600"/>
              </a:spcBef>
              <a:spcAft>
                <a:spcPts val="0"/>
              </a:spcAft>
              <a:buNone/>
            </a:pPr>
            <a:r>
              <a:rPr lang="en"/>
              <a:t>-</a:t>
            </a:r>
            <a:r>
              <a:rPr lang="en" sz="1800" u="sng">
                <a:solidFill>
                  <a:schemeClr val="hlink"/>
                </a:solidFill>
                <a:hlinkClick r:id="rId5"/>
              </a:rPr>
              <a:t>Lien vers l’application</a:t>
            </a:r>
            <a:endParaRPr sz="1800"/>
          </a:p>
          <a:p>
            <a:pPr marL="0" lvl="0" indent="0" algn="l" rtl="0">
              <a:spcBef>
                <a:spcPts val="600"/>
              </a:spcBef>
              <a:spcAft>
                <a:spcPts val="0"/>
              </a:spcAft>
              <a:buNone/>
            </a:pPr>
            <a:r>
              <a:rPr lang="en" sz="1800"/>
              <a:t>-</a:t>
            </a:r>
            <a:r>
              <a:rPr lang="en" sz="1800" u="sng">
                <a:solidFill>
                  <a:schemeClr val="hlink"/>
                </a:solidFill>
                <a:hlinkClick r:id="rId6"/>
              </a:rPr>
              <a:t>Site en ligne</a:t>
            </a:r>
            <a:endParaRPr sz="1800"/>
          </a:p>
          <a:p>
            <a:pPr marL="0" lvl="0" indent="0" algn="l" rtl="0">
              <a:spcBef>
                <a:spcPts val="600"/>
              </a:spcBef>
              <a:spcAft>
                <a:spcPts val="0"/>
              </a:spcAft>
              <a:buNone/>
            </a:pPr>
            <a:r>
              <a:rPr lang="en" sz="1800"/>
              <a:t>-</a:t>
            </a:r>
            <a:r>
              <a:rPr lang="en" sz="1800" u="sng">
                <a:solidFill>
                  <a:schemeClr val="hlink"/>
                </a:solidFill>
                <a:hlinkClick r:id="rId7"/>
              </a:rPr>
              <a:t>Démonstration</a:t>
            </a:r>
            <a:endParaRPr sz="1800"/>
          </a:p>
          <a:p>
            <a:pPr marL="0" lvl="0" indent="0" algn="l" rtl="0">
              <a:spcBef>
                <a:spcPts val="600"/>
              </a:spcBef>
              <a:spcAft>
                <a:spcPts val="0"/>
              </a:spcAft>
              <a:buNone/>
            </a:pPr>
            <a:endParaRPr/>
          </a:p>
        </p:txBody>
      </p:sp>
      <p:pic>
        <p:nvPicPr>
          <p:cNvPr id="739" name="Google Shape;739;p43"/>
          <p:cNvPicPr preferRelativeResize="0"/>
          <p:nvPr/>
        </p:nvPicPr>
        <p:blipFill>
          <a:blip r:embed="rId8">
            <a:alphaModFix/>
          </a:blip>
          <a:stretch>
            <a:fillRect/>
          </a:stretch>
        </p:blipFill>
        <p:spPr>
          <a:xfrm>
            <a:off x="449549" y="3792475"/>
            <a:ext cx="1032550" cy="997375"/>
          </a:xfrm>
          <a:prstGeom prst="rect">
            <a:avLst/>
          </a:prstGeom>
          <a:noFill/>
          <a:ln>
            <a:noFill/>
          </a:ln>
        </p:spPr>
      </p:pic>
      <p:pic>
        <p:nvPicPr>
          <p:cNvPr id="740" name="Google Shape;740;p43"/>
          <p:cNvPicPr preferRelativeResize="0"/>
          <p:nvPr/>
        </p:nvPicPr>
        <p:blipFill>
          <a:blip r:embed="rId9">
            <a:alphaModFix/>
          </a:blip>
          <a:stretch>
            <a:fillRect/>
          </a:stretch>
        </p:blipFill>
        <p:spPr>
          <a:xfrm>
            <a:off x="2161100" y="3149527"/>
            <a:ext cx="1637800" cy="1605550"/>
          </a:xfrm>
          <a:prstGeom prst="rect">
            <a:avLst/>
          </a:prstGeom>
          <a:noFill/>
          <a:ln>
            <a:noFill/>
          </a:ln>
        </p:spPr>
      </p:pic>
      <p:sp>
        <p:nvSpPr>
          <p:cNvPr id="741" name="Google Shape;741;p43"/>
          <p:cNvSpPr/>
          <p:nvPr/>
        </p:nvSpPr>
        <p:spPr>
          <a:xfrm>
            <a:off x="245524" y="429652"/>
            <a:ext cx="617586" cy="530359"/>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44"/>
          <p:cNvSpPr/>
          <p:nvPr/>
        </p:nvSpPr>
        <p:spPr>
          <a:xfrm>
            <a:off x="-42225" y="2072625"/>
            <a:ext cx="9207600" cy="1659900"/>
          </a:xfrm>
          <a:prstGeom prst="rect">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4"/>
          <p:cNvSpPr txBox="1">
            <a:spLocks noGrp="1"/>
          </p:cNvSpPr>
          <p:nvPr>
            <p:ph type="ctrTitle"/>
          </p:nvPr>
        </p:nvSpPr>
        <p:spPr>
          <a:xfrm>
            <a:off x="2489150" y="2466475"/>
            <a:ext cx="6555300" cy="143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500"/>
              <a:t>LES RENDEZ-VOUS VIRTUELS PRINTANIERS</a:t>
            </a:r>
            <a:r>
              <a:rPr lang="en" sz="3200"/>
              <a:t> DU RÉCIT!</a:t>
            </a:r>
            <a:endParaRPr sz="3200"/>
          </a:p>
          <a:p>
            <a:pPr marL="0" lvl="0" indent="0" algn="ctr" rtl="0">
              <a:spcBef>
                <a:spcPts val="0"/>
              </a:spcBef>
              <a:spcAft>
                <a:spcPts val="0"/>
              </a:spcAft>
              <a:buNone/>
            </a:pPr>
            <a:endParaRPr sz="2100"/>
          </a:p>
          <a:p>
            <a:pPr marL="0" lvl="0" indent="0" algn="l" rtl="0">
              <a:spcBef>
                <a:spcPts val="0"/>
              </a:spcBef>
              <a:spcAft>
                <a:spcPts val="0"/>
              </a:spcAft>
              <a:buNone/>
            </a:pPr>
            <a:r>
              <a:rPr lang="en" sz="2500"/>
              <a:t> </a:t>
            </a:r>
            <a:endParaRPr sz="2500"/>
          </a:p>
        </p:txBody>
      </p:sp>
      <p:sp>
        <p:nvSpPr>
          <p:cNvPr id="748" name="Google Shape;748;p44"/>
          <p:cNvSpPr/>
          <p:nvPr/>
        </p:nvSpPr>
        <p:spPr>
          <a:xfrm>
            <a:off x="-7825" y="2072625"/>
            <a:ext cx="9165300" cy="30708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9" name="Google Shape;749;p44"/>
          <p:cNvPicPr preferRelativeResize="0"/>
          <p:nvPr/>
        </p:nvPicPr>
        <p:blipFill>
          <a:blip r:embed="rId3">
            <a:alphaModFix/>
          </a:blip>
          <a:stretch>
            <a:fillRect/>
          </a:stretch>
        </p:blipFill>
        <p:spPr>
          <a:xfrm rot="-780425">
            <a:off x="5623528" y="251972"/>
            <a:ext cx="1945892" cy="1854055"/>
          </a:xfrm>
          <a:prstGeom prst="rect">
            <a:avLst/>
          </a:prstGeom>
          <a:noFill/>
          <a:ln>
            <a:noFill/>
          </a:ln>
        </p:spPr>
      </p:pic>
      <p:pic>
        <p:nvPicPr>
          <p:cNvPr id="750" name="Google Shape;750;p44"/>
          <p:cNvPicPr preferRelativeResize="0"/>
          <p:nvPr/>
        </p:nvPicPr>
        <p:blipFill rotWithShape="1">
          <a:blip r:embed="rId4">
            <a:alphaModFix/>
          </a:blip>
          <a:srcRect t="12630" b="14232"/>
          <a:stretch/>
        </p:blipFill>
        <p:spPr>
          <a:xfrm>
            <a:off x="7855025" y="175250"/>
            <a:ext cx="1019175" cy="1198150"/>
          </a:xfrm>
          <a:prstGeom prst="rect">
            <a:avLst/>
          </a:prstGeom>
          <a:noFill/>
          <a:ln>
            <a:noFill/>
          </a:ln>
        </p:spPr>
      </p:pic>
      <p:pic>
        <p:nvPicPr>
          <p:cNvPr id="751" name="Google Shape;751;p44"/>
          <p:cNvPicPr preferRelativeResize="0"/>
          <p:nvPr/>
        </p:nvPicPr>
        <p:blipFill rotWithShape="1">
          <a:blip r:embed="rId5">
            <a:alphaModFix/>
          </a:blip>
          <a:srcRect l="3406" t="40383" r="53964"/>
          <a:stretch/>
        </p:blipFill>
        <p:spPr>
          <a:xfrm>
            <a:off x="-42225" y="1896052"/>
            <a:ext cx="2918736" cy="2125975"/>
          </a:xfrm>
          <a:prstGeom prst="rect">
            <a:avLst/>
          </a:prstGeom>
          <a:noFill/>
          <a:ln>
            <a:noFill/>
          </a:ln>
        </p:spPr>
      </p:pic>
      <p:sp>
        <p:nvSpPr>
          <p:cNvPr id="752" name="Google Shape;752;p44"/>
          <p:cNvSpPr txBox="1"/>
          <p:nvPr/>
        </p:nvSpPr>
        <p:spPr>
          <a:xfrm rot="-837811">
            <a:off x="5708431" y="622593"/>
            <a:ext cx="1547839" cy="63440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latin typeface="Viga"/>
                <a:ea typeface="Viga"/>
                <a:cs typeface="Viga"/>
                <a:sym typeface="Viga"/>
              </a:rPr>
              <a:t>Enseigner à distance!</a:t>
            </a:r>
            <a:endParaRPr sz="2100">
              <a:latin typeface="Viga"/>
              <a:ea typeface="Viga"/>
              <a:cs typeface="Viga"/>
              <a:sym typeface="Viga"/>
            </a:endParaRPr>
          </a:p>
        </p:txBody>
      </p:sp>
      <p:sp>
        <p:nvSpPr>
          <p:cNvPr id="753" name="Google Shape;753;p44">
            <a:hlinkClick r:id="rId6"/>
          </p:cNvPr>
          <p:cNvSpPr txBox="1"/>
          <p:nvPr/>
        </p:nvSpPr>
        <p:spPr>
          <a:xfrm>
            <a:off x="222150" y="4625100"/>
            <a:ext cx="4140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solidFill>
                  <a:srgbClr val="FFFFFF"/>
                </a:solidFill>
                <a:latin typeface="Ubuntu"/>
                <a:ea typeface="Ubuntu"/>
                <a:cs typeface="Ubuntu"/>
                <a:sym typeface="Ubuntu"/>
              </a:rPr>
              <a:t>Pour plus de détails : </a:t>
            </a:r>
            <a:r>
              <a:rPr lang="en" sz="1600" b="1" u="sng">
                <a:solidFill>
                  <a:schemeClr val="hlink"/>
                </a:solidFill>
                <a:latin typeface="Ubuntu"/>
                <a:ea typeface="Ubuntu"/>
                <a:cs typeface="Ubuntu"/>
                <a:sym typeface="Ubuntu"/>
                <a:hlinkClick r:id="rId7"/>
              </a:rPr>
              <a:t>recit.qc.ca</a:t>
            </a:r>
            <a:endParaRPr sz="1600" b="1">
              <a:solidFill>
                <a:srgbClr val="FFFFFF"/>
              </a:solidFill>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45"/>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sp>
        <p:nvSpPr>
          <p:cNvPr id="759" name="Google Shape;759;p45"/>
          <p:cNvSpPr txBox="1">
            <a:spLocks noGrp="1"/>
          </p:cNvSpPr>
          <p:nvPr>
            <p:ph type="title" idx="4294967295"/>
          </p:nvPr>
        </p:nvSpPr>
        <p:spPr>
          <a:xfrm>
            <a:off x="943500" y="636075"/>
            <a:ext cx="7257000" cy="85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Viga"/>
                <a:ea typeface="Viga"/>
                <a:cs typeface="Viga"/>
                <a:sym typeface="Viga"/>
              </a:rPr>
              <a:t>L’équipe du RÉCIT MST est disponible </a:t>
            </a:r>
            <a:endParaRPr sz="3000">
              <a:latin typeface="Viga"/>
              <a:ea typeface="Viga"/>
              <a:cs typeface="Viga"/>
              <a:sym typeface="Viga"/>
            </a:endParaRPr>
          </a:p>
          <a:p>
            <a:pPr marL="0" lvl="0" indent="0" algn="ctr" rtl="0">
              <a:spcBef>
                <a:spcPts val="0"/>
              </a:spcBef>
              <a:spcAft>
                <a:spcPts val="0"/>
              </a:spcAft>
              <a:buNone/>
            </a:pPr>
            <a:r>
              <a:rPr lang="en" sz="3000">
                <a:latin typeface="Viga"/>
                <a:ea typeface="Viga"/>
                <a:cs typeface="Viga"/>
                <a:sym typeface="Viga"/>
              </a:rPr>
              <a:t>du 19 mai au 5 juin </a:t>
            </a:r>
            <a:endParaRPr sz="3000">
              <a:latin typeface="Viga"/>
              <a:ea typeface="Viga"/>
              <a:cs typeface="Viga"/>
              <a:sym typeface="Viga"/>
            </a:endParaRPr>
          </a:p>
          <a:p>
            <a:pPr marL="0" lvl="0" indent="0" algn="ctr" rtl="0">
              <a:spcBef>
                <a:spcPts val="0"/>
              </a:spcBef>
              <a:spcAft>
                <a:spcPts val="0"/>
              </a:spcAft>
              <a:buNone/>
            </a:pPr>
            <a:r>
              <a:rPr lang="en" sz="3000">
                <a:latin typeface="Viga"/>
                <a:ea typeface="Viga"/>
                <a:cs typeface="Viga"/>
                <a:sym typeface="Viga"/>
              </a:rPr>
              <a:t>de 13 h 30 à 15 h. </a:t>
            </a:r>
            <a:endParaRPr sz="3000">
              <a:latin typeface="Viga"/>
              <a:ea typeface="Viga"/>
              <a:cs typeface="Viga"/>
              <a:sym typeface="Viga"/>
            </a:endParaRPr>
          </a:p>
        </p:txBody>
      </p:sp>
      <p:sp>
        <p:nvSpPr>
          <p:cNvPr id="760" name="Google Shape;760;p45">
            <a:hlinkClick r:id="rId3"/>
          </p:cNvPr>
          <p:cNvSpPr/>
          <p:nvPr/>
        </p:nvSpPr>
        <p:spPr>
          <a:xfrm>
            <a:off x="3092753" y="1988225"/>
            <a:ext cx="2958600" cy="16332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761" name="Google Shape;761;p45"/>
          <p:cNvPicPr preferRelativeResize="0"/>
          <p:nvPr/>
        </p:nvPicPr>
        <p:blipFill>
          <a:blip r:embed="rId4">
            <a:alphaModFix/>
          </a:blip>
          <a:stretch>
            <a:fillRect/>
          </a:stretch>
        </p:blipFill>
        <p:spPr>
          <a:xfrm>
            <a:off x="3092750" y="1988225"/>
            <a:ext cx="2958599" cy="1673456"/>
          </a:xfrm>
          <a:prstGeom prst="rect">
            <a:avLst/>
          </a:prstGeom>
          <a:noFill/>
          <a:ln w="19050" cap="flat" cmpd="sng">
            <a:solidFill>
              <a:srgbClr val="666666"/>
            </a:solidFill>
            <a:prstDash val="solid"/>
            <a:round/>
            <a:headEnd type="none" w="sm" len="sm"/>
            <a:tailEnd type="none" w="sm" len="sm"/>
          </a:ln>
        </p:spPr>
      </p:pic>
      <p:sp>
        <p:nvSpPr>
          <p:cNvPr id="762" name="Google Shape;762;p45"/>
          <p:cNvSpPr/>
          <p:nvPr/>
        </p:nvSpPr>
        <p:spPr>
          <a:xfrm>
            <a:off x="2957648" y="18770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763" name="Google Shape;763;p45"/>
          <p:cNvSpPr txBox="1"/>
          <p:nvPr/>
        </p:nvSpPr>
        <p:spPr>
          <a:xfrm>
            <a:off x="2098950" y="4116175"/>
            <a:ext cx="4946100" cy="57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000" b="1" u="sng">
                <a:solidFill>
                  <a:schemeClr val="hlink"/>
                </a:solidFill>
                <a:latin typeface="Ubuntu"/>
                <a:ea typeface="Ubuntu"/>
                <a:cs typeface="Ubuntu"/>
                <a:sym typeface="Ubuntu"/>
                <a:hlinkClick r:id="rId5"/>
              </a:rPr>
              <a:t>https://meet.jit.si/RECITMSTDistance</a:t>
            </a:r>
            <a:endParaRPr sz="2000" b="1">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46"/>
          <p:cNvSpPr txBox="1">
            <a:spLocks noGrp="1"/>
          </p:cNvSpPr>
          <p:nvPr>
            <p:ph type="ctrTitle" idx="4294967295"/>
          </p:nvPr>
        </p:nvSpPr>
        <p:spPr>
          <a:xfrm>
            <a:off x="1761750" y="1598975"/>
            <a:ext cx="5620500" cy="70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0000" b="1">
                <a:latin typeface="Viga"/>
                <a:ea typeface="Viga"/>
                <a:cs typeface="Viga"/>
                <a:sym typeface="Viga"/>
              </a:rPr>
              <a:t>MERCI !</a:t>
            </a:r>
            <a:endParaRPr sz="10000" b="1">
              <a:latin typeface="Viga"/>
              <a:ea typeface="Viga"/>
              <a:cs typeface="Viga"/>
              <a:sym typeface="Viga"/>
            </a:endParaRPr>
          </a:p>
        </p:txBody>
      </p:sp>
      <p:pic>
        <p:nvPicPr>
          <p:cNvPr id="769" name="Google Shape;769;p46"/>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770" name="Google Shape;770;p46"/>
          <p:cNvSpPr txBox="1"/>
          <p:nvPr/>
        </p:nvSpPr>
        <p:spPr>
          <a:xfrm>
            <a:off x="4371400" y="2719700"/>
            <a:ext cx="51288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chemeClr val="hlink"/>
                </a:solidFill>
                <a:latin typeface="Ubuntu"/>
                <a:ea typeface="Ubuntu"/>
                <a:cs typeface="Ubuntu"/>
                <a:sym typeface="Ubuntu"/>
                <a:hlinkClick r:id="rId4"/>
              </a:rPr>
              <a:t>equipe@recitmst.qc.ca </a:t>
            </a:r>
            <a:endParaRPr sz="2500">
              <a:solidFill>
                <a:srgbClr val="666666"/>
              </a:solidFill>
              <a:latin typeface="Ubuntu"/>
              <a:ea typeface="Ubuntu"/>
              <a:cs typeface="Ubuntu"/>
              <a:sym typeface="Ubuntu"/>
            </a:endParaRPr>
          </a:p>
          <a:p>
            <a:pPr marL="457200" lvl="0" indent="-330200" algn="l" rtl="0">
              <a:spcBef>
                <a:spcPts val="60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5"/>
              </a:rPr>
              <a:t>Page Facebook</a:t>
            </a:r>
            <a:endParaRPr sz="1600" u="sng">
              <a:solidFill>
                <a:srgbClr val="384F5C"/>
              </a:solidFill>
              <a:latin typeface="Ubuntu"/>
              <a:ea typeface="Ubuntu"/>
              <a:cs typeface="Ubuntu"/>
              <a:sym typeface="Ubuntu"/>
            </a:endParaRPr>
          </a:p>
          <a:p>
            <a:pPr marL="457200" lvl="0" indent="-330200" algn="l" rtl="0">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6"/>
              </a:rPr>
              <a:t>Twitter</a:t>
            </a:r>
            <a:endParaRPr sz="1600" u="sng">
              <a:solidFill>
                <a:srgbClr val="384F5C"/>
              </a:solidFill>
              <a:latin typeface="Ubuntu"/>
              <a:ea typeface="Ubuntu"/>
              <a:cs typeface="Ubuntu"/>
              <a:sym typeface="Ubuntu"/>
            </a:endParaRPr>
          </a:p>
          <a:p>
            <a:pPr marL="457200" lvl="0" indent="-330200" algn="l" rtl="0">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7"/>
              </a:rPr>
              <a:t>Chaîne Youtube</a:t>
            </a:r>
            <a:endParaRPr sz="900"/>
          </a:p>
        </p:txBody>
      </p:sp>
      <p:sp>
        <p:nvSpPr>
          <p:cNvPr id="771" name="Google Shape;771;p46"/>
          <p:cNvSpPr txBox="1"/>
          <p:nvPr/>
        </p:nvSpPr>
        <p:spPr>
          <a:xfrm>
            <a:off x="1147300" y="2624750"/>
            <a:ext cx="3321300" cy="784800"/>
          </a:xfrm>
          <a:prstGeom prst="rect">
            <a:avLst/>
          </a:prstGeom>
          <a:noFill/>
          <a:ln>
            <a:noFill/>
          </a:ln>
        </p:spPr>
        <p:txBody>
          <a:bodyPr spcFirstLastPara="1" wrap="square" lIns="91425" tIns="91425" rIns="91425" bIns="91425" anchor="ctr" anchorCtr="0">
            <a:noAutofit/>
          </a:bodyPr>
          <a:lstStyle/>
          <a:p>
            <a:pPr marL="0" lvl="0" indent="0" algn="l" rtl="0">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772" name="Google Shape;772;p46"/>
          <p:cNvSpPr txBox="1"/>
          <p:nvPr/>
        </p:nvSpPr>
        <p:spPr>
          <a:xfrm>
            <a:off x="2451875" y="4528300"/>
            <a:ext cx="53925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RÉCIT sont mises à disposition, sauf exception, selon les termes de la licence </a:t>
            </a:r>
            <a:r>
              <a:rPr lang="en" sz="800" u="sng">
                <a:solidFill>
                  <a:srgbClr val="0097A7"/>
                </a:solidFill>
                <a:hlinkClick r:id="rId8"/>
              </a:rPr>
              <a:t>Licence Creative Commons Attribution - Pas d’Utilisation Commerciale - Partage dans les Mêmes Conditions 4.0 International</a:t>
            </a:r>
            <a:r>
              <a:rPr lang="en" sz="800">
                <a:solidFill>
                  <a:srgbClr val="000000"/>
                </a:solidFill>
              </a:rPr>
              <a:t>.</a:t>
            </a:r>
            <a:r>
              <a:rPr lang="en" sz="800">
                <a:highlight>
                  <a:srgbClr val="FFFF00"/>
                </a:highlight>
                <a:latin typeface="Ubuntu"/>
                <a:ea typeface="Ubuntu"/>
                <a:cs typeface="Ubuntu"/>
                <a:sym typeface="Ubuntu"/>
              </a:rPr>
              <a:t>  </a:t>
            </a:r>
            <a:endParaRPr sz="800">
              <a:highlight>
                <a:srgbClr val="FFFF00"/>
              </a:highlight>
              <a:latin typeface="Ubuntu"/>
              <a:ea typeface="Ubuntu"/>
              <a:cs typeface="Ubuntu"/>
              <a:sym typeface="Ubuntu"/>
            </a:endParaRPr>
          </a:p>
        </p:txBody>
      </p:sp>
      <p:pic>
        <p:nvPicPr>
          <p:cNvPr id="773" name="Google Shape;773;p46"/>
          <p:cNvPicPr preferRelativeResize="0"/>
          <p:nvPr/>
        </p:nvPicPr>
        <p:blipFill>
          <a:blip r:embed="rId9">
            <a:alphaModFix/>
          </a:blip>
          <a:stretch>
            <a:fillRect/>
          </a:stretch>
        </p:blipFill>
        <p:spPr>
          <a:xfrm>
            <a:off x="1699475" y="4552425"/>
            <a:ext cx="808425" cy="286175"/>
          </a:xfrm>
          <a:prstGeom prst="rect">
            <a:avLst/>
          </a:prstGeom>
          <a:noFill/>
          <a:ln>
            <a:noFill/>
          </a:ln>
        </p:spPr>
      </p:pic>
      <p:sp>
        <p:nvSpPr>
          <p:cNvPr id="774" name="Google Shape;774;p46"/>
          <p:cNvSpPr/>
          <p:nvPr/>
        </p:nvSpPr>
        <p:spPr>
          <a:xfrm>
            <a:off x="323072" y="2624743"/>
            <a:ext cx="689779" cy="704101"/>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4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780" name="Google Shape;780;p47"/>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hlinkClick r:id="rId3"/>
              </a:rPr>
              <a:t>SlidesCarnival</a:t>
            </a:r>
            <a:endParaRPr sz="2400"/>
          </a:p>
          <a:p>
            <a:pPr marL="457200" lvl="0" indent="-381000" algn="l" rtl="0">
              <a:lnSpc>
                <a:spcPct val="115000"/>
              </a:lnSpc>
              <a:spcBef>
                <a:spcPts val="0"/>
              </a:spcBef>
              <a:spcAft>
                <a:spcPts val="0"/>
              </a:spcAft>
              <a:buSzPts val="2400"/>
              <a:buChar char="✘"/>
            </a:pPr>
            <a:r>
              <a:rPr lang="en" sz="2400"/>
              <a:t>Photographs by </a:t>
            </a:r>
            <a:r>
              <a:rPr lang="en" sz="2400" u="sng">
                <a:hlinkClick r:id="rId4"/>
              </a:rPr>
              <a:t>Unsplash</a:t>
            </a:r>
            <a:endParaRPr sz="2400"/>
          </a:p>
        </p:txBody>
      </p:sp>
      <p:sp>
        <p:nvSpPr>
          <p:cNvPr id="781" name="Google Shape;781;p4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85"/>
        <p:cNvGrpSpPr/>
        <p:nvPr/>
      </p:nvGrpSpPr>
      <p:grpSpPr>
        <a:xfrm>
          <a:off x="0" y="0"/>
          <a:ext cx="0" cy="0"/>
          <a:chOff x="0" y="0"/>
          <a:chExt cx="0" cy="0"/>
        </a:xfrm>
      </p:grpSpPr>
      <p:sp>
        <p:nvSpPr>
          <p:cNvPr id="786" name="Google Shape;786;p48"/>
          <p:cNvSpPr txBox="1"/>
          <p:nvPr/>
        </p:nvSpPr>
        <p:spPr>
          <a:xfrm>
            <a:off x="6248575" y="312075"/>
            <a:ext cx="2592000" cy="15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b="1">
                <a:solidFill>
                  <a:srgbClr val="3D4965"/>
                </a:solidFill>
                <a:latin typeface="Dosis"/>
                <a:ea typeface="Dosis"/>
                <a:cs typeface="Dosis"/>
                <a:sym typeface="Dosis"/>
              </a:rPr>
              <a:t>SlidesCarnival icons are editable shapes</a:t>
            </a:r>
            <a:r>
              <a:rPr lang="en" sz="900">
                <a:solidFill>
                  <a:srgbClr val="3D4965"/>
                </a:solidFill>
                <a:latin typeface="Dosis"/>
                <a:ea typeface="Dosis"/>
                <a:cs typeface="Dosis"/>
                <a:sym typeface="Dosis"/>
              </a:rPr>
              <a:t>. </a:t>
            </a:r>
            <a:endParaRPr sz="900">
              <a:solidFill>
                <a:srgbClr val="3D4965"/>
              </a:solidFill>
              <a:latin typeface="Dosis"/>
              <a:ea typeface="Dosis"/>
              <a:cs typeface="Dosis"/>
              <a:sym typeface="Dosis"/>
            </a:endParaRPr>
          </a:p>
          <a:p>
            <a:pPr marL="0" lvl="0" indent="0" algn="l" rtl="0">
              <a:spcBef>
                <a:spcPts val="0"/>
              </a:spcBef>
              <a:spcAft>
                <a:spcPts val="0"/>
              </a:spcAft>
              <a:buClr>
                <a:schemeClr val="dk1"/>
              </a:buClr>
              <a:buSzPts val="1100"/>
              <a:buFont typeface="Arial"/>
              <a:buNone/>
            </a:pPr>
            <a:endParaRPr sz="900">
              <a:solidFill>
                <a:srgbClr val="3D4965"/>
              </a:solidFill>
              <a:latin typeface="Dosis"/>
              <a:ea typeface="Dosis"/>
              <a:cs typeface="Dosis"/>
              <a:sym typeface="Dosis"/>
            </a:endParaRPr>
          </a:p>
          <a:p>
            <a:pPr marL="0" lvl="0" indent="0" algn="l" rtl="0">
              <a:spcBef>
                <a:spcPts val="0"/>
              </a:spcBef>
              <a:spcAft>
                <a:spcPts val="0"/>
              </a:spcAft>
              <a:buClr>
                <a:schemeClr val="dk1"/>
              </a:buClr>
              <a:buSzPts val="1100"/>
              <a:buFont typeface="Arial"/>
              <a:buNone/>
            </a:pPr>
            <a:r>
              <a:rPr lang="en" sz="900">
                <a:solidFill>
                  <a:srgbClr val="3D4965"/>
                </a:solidFill>
                <a:latin typeface="Dosis"/>
                <a:ea typeface="Dosis"/>
                <a:cs typeface="Dosis"/>
                <a:sym typeface="Dosis"/>
              </a:rPr>
              <a:t>This means that you can:</a:t>
            </a:r>
            <a:endParaRPr sz="900">
              <a:solidFill>
                <a:srgbClr val="3D4965"/>
              </a:solidFill>
              <a:latin typeface="Dosis"/>
              <a:ea typeface="Dosis"/>
              <a:cs typeface="Dosis"/>
              <a:sym typeface="Dosis"/>
            </a:endParaRPr>
          </a:p>
          <a:p>
            <a:pPr marL="457200" lvl="0" indent="-285750" algn="l" rtl="0">
              <a:spcBef>
                <a:spcPts val="0"/>
              </a:spcBef>
              <a:spcAft>
                <a:spcPts val="0"/>
              </a:spcAft>
              <a:buClr>
                <a:srgbClr val="3D4965"/>
              </a:buClr>
              <a:buSzPts val="900"/>
              <a:buFont typeface="Dosis"/>
              <a:buChar char="●"/>
            </a:pPr>
            <a:r>
              <a:rPr lang="en" sz="900">
                <a:solidFill>
                  <a:srgbClr val="3D4965"/>
                </a:solidFill>
                <a:latin typeface="Dosis"/>
                <a:ea typeface="Dosis"/>
                <a:cs typeface="Dosis"/>
                <a:sym typeface="Dosis"/>
              </a:rPr>
              <a:t>Resize them without losing quality.</a:t>
            </a:r>
            <a:endParaRPr sz="900">
              <a:solidFill>
                <a:srgbClr val="3D4965"/>
              </a:solidFill>
              <a:latin typeface="Dosis"/>
              <a:ea typeface="Dosis"/>
              <a:cs typeface="Dosis"/>
              <a:sym typeface="Dosis"/>
            </a:endParaRPr>
          </a:p>
          <a:p>
            <a:pPr marL="457200" lvl="0" indent="-285750" algn="l" rtl="0">
              <a:spcBef>
                <a:spcPts val="0"/>
              </a:spcBef>
              <a:spcAft>
                <a:spcPts val="0"/>
              </a:spcAft>
              <a:buClr>
                <a:srgbClr val="3D4965"/>
              </a:buClr>
              <a:buSzPts val="900"/>
              <a:buFont typeface="Dosis"/>
              <a:buChar char="●"/>
            </a:pPr>
            <a:r>
              <a:rPr lang="en" sz="900">
                <a:solidFill>
                  <a:srgbClr val="3D4965"/>
                </a:solidFill>
                <a:latin typeface="Dosis"/>
                <a:ea typeface="Dosis"/>
                <a:cs typeface="Dosis"/>
                <a:sym typeface="Dosis"/>
              </a:rPr>
              <a:t>Change fill color and opacity.</a:t>
            </a:r>
            <a:endParaRPr sz="900">
              <a:solidFill>
                <a:srgbClr val="3D4965"/>
              </a:solidFill>
              <a:latin typeface="Dosis"/>
              <a:ea typeface="Dosis"/>
              <a:cs typeface="Dosis"/>
              <a:sym typeface="Dosis"/>
            </a:endParaRPr>
          </a:p>
          <a:p>
            <a:pPr marL="0" lvl="0" indent="0" algn="l" rtl="0">
              <a:spcBef>
                <a:spcPts val="0"/>
              </a:spcBef>
              <a:spcAft>
                <a:spcPts val="0"/>
              </a:spcAft>
              <a:buNone/>
            </a:pPr>
            <a:endParaRPr sz="900">
              <a:solidFill>
                <a:srgbClr val="3D4965"/>
              </a:solidFill>
              <a:latin typeface="Dosis"/>
              <a:ea typeface="Dosis"/>
              <a:cs typeface="Dosis"/>
              <a:sym typeface="Dosis"/>
            </a:endParaRPr>
          </a:p>
          <a:p>
            <a:pPr marL="0" lvl="0" indent="0" algn="l" rtl="0">
              <a:spcBef>
                <a:spcPts val="0"/>
              </a:spcBef>
              <a:spcAft>
                <a:spcPts val="0"/>
              </a:spcAft>
              <a:buNone/>
            </a:pPr>
            <a:r>
              <a:rPr lang="en" sz="900">
                <a:solidFill>
                  <a:srgbClr val="3D4965"/>
                </a:solidFill>
                <a:latin typeface="Dosis"/>
                <a:ea typeface="Dosis"/>
                <a:cs typeface="Dosis"/>
                <a:sym typeface="Dosis"/>
              </a:rPr>
              <a:t>Isn’t that nice? :)</a:t>
            </a:r>
            <a:endParaRPr sz="900">
              <a:solidFill>
                <a:srgbClr val="3D4965"/>
              </a:solidFill>
              <a:latin typeface="Dosis"/>
              <a:ea typeface="Dosis"/>
              <a:cs typeface="Dosis"/>
              <a:sym typeface="Dosis"/>
            </a:endParaRPr>
          </a:p>
          <a:p>
            <a:pPr marL="0" lvl="0" indent="0" algn="l" rtl="0">
              <a:spcBef>
                <a:spcPts val="0"/>
              </a:spcBef>
              <a:spcAft>
                <a:spcPts val="0"/>
              </a:spcAft>
              <a:buNone/>
            </a:pPr>
            <a:endParaRPr sz="900">
              <a:solidFill>
                <a:srgbClr val="3D4965"/>
              </a:solidFill>
              <a:latin typeface="Dosis"/>
              <a:ea typeface="Dosis"/>
              <a:cs typeface="Dosis"/>
              <a:sym typeface="Dosis"/>
            </a:endParaRPr>
          </a:p>
          <a:p>
            <a:pPr marL="0" lvl="0" indent="0" algn="l" rtl="0">
              <a:spcBef>
                <a:spcPts val="0"/>
              </a:spcBef>
              <a:spcAft>
                <a:spcPts val="0"/>
              </a:spcAft>
              <a:buNone/>
            </a:pPr>
            <a:r>
              <a:rPr lang="en" sz="900">
                <a:solidFill>
                  <a:srgbClr val="3D4965"/>
                </a:solidFill>
                <a:latin typeface="Dosis"/>
                <a:ea typeface="Dosis"/>
                <a:cs typeface="Dosis"/>
                <a:sym typeface="Dosis"/>
              </a:rPr>
              <a:t>Examples:</a:t>
            </a:r>
            <a:endParaRPr sz="900">
              <a:solidFill>
                <a:srgbClr val="3D4965"/>
              </a:solidFill>
              <a:latin typeface="Dosis"/>
              <a:ea typeface="Dosis"/>
              <a:cs typeface="Dosis"/>
              <a:sym typeface="Dosis"/>
            </a:endParaRPr>
          </a:p>
          <a:p>
            <a:pPr marL="0" lvl="0" indent="0" algn="l" rtl="0">
              <a:spcBef>
                <a:spcPts val="0"/>
              </a:spcBef>
              <a:spcAft>
                <a:spcPts val="0"/>
              </a:spcAft>
              <a:buClr>
                <a:schemeClr val="dk1"/>
              </a:buClr>
              <a:buSzPts val="1100"/>
              <a:buFont typeface="Arial"/>
              <a:buNone/>
            </a:pPr>
            <a:endParaRPr sz="900">
              <a:solidFill>
                <a:srgbClr val="3D4965"/>
              </a:solidFill>
              <a:latin typeface="Dosis"/>
              <a:ea typeface="Dosis"/>
              <a:cs typeface="Dosis"/>
              <a:sym typeface="Dosis"/>
            </a:endParaRPr>
          </a:p>
          <a:p>
            <a:pPr marL="0" lvl="0" indent="0" algn="l" rtl="0">
              <a:spcBef>
                <a:spcPts val="0"/>
              </a:spcBef>
              <a:spcAft>
                <a:spcPts val="0"/>
              </a:spcAft>
              <a:buNone/>
            </a:pPr>
            <a:endParaRPr sz="900">
              <a:solidFill>
                <a:srgbClr val="3D4965"/>
              </a:solidFill>
              <a:latin typeface="Dosis"/>
              <a:ea typeface="Dosis"/>
              <a:cs typeface="Dosis"/>
              <a:sym typeface="Dosis"/>
            </a:endParaRPr>
          </a:p>
        </p:txBody>
      </p:sp>
      <p:sp>
        <p:nvSpPr>
          <p:cNvPr id="787" name="Google Shape;787;p48"/>
          <p:cNvSpPr/>
          <p:nvPr/>
        </p:nvSpPr>
        <p:spPr>
          <a:xfrm>
            <a:off x="277965" y="271963"/>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88" name="Google Shape;788;p48"/>
          <p:cNvSpPr/>
          <p:nvPr/>
        </p:nvSpPr>
        <p:spPr>
          <a:xfrm>
            <a:off x="852801" y="338968"/>
            <a:ext cx="398876" cy="337703"/>
          </a:xfrm>
          <a:custGeom>
            <a:avLst/>
            <a:gdLst/>
            <a:ahLst/>
            <a:cxnLst/>
            <a:rect l="l" t="t" r="r" b="b"/>
            <a:pathLst>
              <a:path w="18251" h="15452" extrusionOk="0">
                <a:moveTo>
                  <a:pt x="10634" y="2409"/>
                </a:moveTo>
                <a:lnTo>
                  <a:pt x="9953" y="2433"/>
                </a:lnTo>
                <a:lnTo>
                  <a:pt x="9296" y="2458"/>
                </a:lnTo>
                <a:lnTo>
                  <a:pt x="7592" y="2531"/>
                </a:lnTo>
                <a:lnTo>
                  <a:pt x="7228" y="2531"/>
                </a:lnTo>
                <a:lnTo>
                  <a:pt x="6814" y="2555"/>
                </a:lnTo>
                <a:lnTo>
                  <a:pt x="6619" y="2555"/>
                </a:lnTo>
                <a:lnTo>
                  <a:pt x="6425" y="2579"/>
                </a:lnTo>
                <a:lnTo>
                  <a:pt x="6230" y="2652"/>
                </a:lnTo>
                <a:lnTo>
                  <a:pt x="6060" y="2725"/>
                </a:lnTo>
                <a:lnTo>
                  <a:pt x="6035" y="2750"/>
                </a:lnTo>
                <a:lnTo>
                  <a:pt x="6011" y="2798"/>
                </a:lnTo>
                <a:lnTo>
                  <a:pt x="6035" y="2847"/>
                </a:lnTo>
                <a:lnTo>
                  <a:pt x="6060" y="2896"/>
                </a:lnTo>
                <a:lnTo>
                  <a:pt x="6230" y="2969"/>
                </a:lnTo>
                <a:lnTo>
                  <a:pt x="6376" y="3017"/>
                </a:lnTo>
                <a:lnTo>
                  <a:pt x="6546" y="3042"/>
                </a:lnTo>
                <a:lnTo>
                  <a:pt x="7422" y="3042"/>
                </a:lnTo>
                <a:lnTo>
                  <a:pt x="8298" y="3017"/>
                </a:lnTo>
                <a:lnTo>
                  <a:pt x="9150" y="2993"/>
                </a:lnTo>
                <a:lnTo>
                  <a:pt x="9831" y="2969"/>
                </a:lnTo>
                <a:lnTo>
                  <a:pt x="10488" y="2944"/>
                </a:lnTo>
                <a:lnTo>
                  <a:pt x="10829" y="2969"/>
                </a:lnTo>
                <a:lnTo>
                  <a:pt x="11169" y="2993"/>
                </a:lnTo>
                <a:lnTo>
                  <a:pt x="11486" y="3042"/>
                </a:lnTo>
                <a:lnTo>
                  <a:pt x="11826" y="3090"/>
                </a:lnTo>
                <a:lnTo>
                  <a:pt x="11948" y="3115"/>
                </a:lnTo>
                <a:lnTo>
                  <a:pt x="12045" y="3066"/>
                </a:lnTo>
                <a:lnTo>
                  <a:pt x="12094" y="2993"/>
                </a:lnTo>
                <a:lnTo>
                  <a:pt x="12143" y="2896"/>
                </a:lnTo>
                <a:lnTo>
                  <a:pt x="12167" y="2798"/>
                </a:lnTo>
                <a:lnTo>
                  <a:pt x="12143" y="2701"/>
                </a:lnTo>
                <a:lnTo>
                  <a:pt x="12070" y="2628"/>
                </a:lnTo>
                <a:lnTo>
                  <a:pt x="11972" y="2579"/>
                </a:lnTo>
                <a:lnTo>
                  <a:pt x="11632" y="2506"/>
                </a:lnTo>
                <a:lnTo>
                  <a:pt x="11315" y="2458"/>
                </a:lnTo>
                <a:lnTo>
                  <a:pt x="10975" y="2433"/>
                </a:lnTo>
                <a:lnTo>
                  <a:pt x="10634" y="2409"/>
                </a:lnTo>
                <a:close/>
                <a:moveTo>
                  <a:pt x="15573" y="4940"/>
                </a:moveTo>
                <a:lnTo>
                  <a:pt x="15890" y="4964"/>
                </a:lnTo>
                <a:lnTo>
                  <a:pt x="16157" y="5037"/>
                </a:lnTo>
                <a:lnTo>
                  <a:pt x="16182" y="5280"/>
                </a:lnTo>
                <a:lnTo>
                  <a:pt x="16206" y="5524"/>
                </a:lnTo>
                <a:lnTo>
                  <a:pt x="16206" y="5889"/>
                </a:lnTo>
                <a:lnTo>
                  <a:pt x="16206" y="6254"/>
                </a:lnTo>
                <a:lnTo>
                  <a:pt x="15671" y="6278"/>
                </a:lnTo>
                <a:lnTo>
                  <a:pt x="15136" y="6302"/>
                </a:lnTo>
                <a:lnTo>
                  <a:pt x="14625" y="6327"/>
                </a:lnTo>
                <a:lnTo>
                  <a:pt x="14333" y="6375"/>
                </a:lnTo>
                <a:lnTo>
                  <a:pt x="14308" y="6302"/>
                </a:lnTo>
                <a:lnTo>
                  <a:pt x="14284" y="6132"/>
                </a:lnTo>
                <a:lnTo>
                  <a:pt x="14284" y="5962"/>
                </a:lnTo>
                <a:lnTo>
                  <a:pt x="14284" y="5645"/>
                </a:lnTo>
                <a:lnTo>
                  <a:pt x="14284" y="5329"/>
                </a:lnTo>
                <a:lnTo>
                  <a:pt x="14284" y="5159"/>
                </a:lnTo>
                <a:lnTo>
                  <a:pt x="14235" y="5013"/>
                </a:lnTo>
                <a:lnTo>
                  <a:pt x="14430" y="5013"/>
                </a:lnTo>
                <a:lnTo>
                  <a:pt x="14625" y="4988"/>
                </a:lnTo>
                <a:lnTo>
                  <a:pt x="14990" y="4940"/>
                </a:lnTo>
                <a:close/>
                <a:moveTo>
                  <a:pt x="15330" y="4404"/>
                </a:moveTo>
                <a:lnTo>
                  <a:pt x="14990" y="4429"/>
                </a:lnTo>
                <a:lnTo>
                  <a:pt x="14771" y="4453"/>
                </a:lnTo>
                <a:lnTo>
                  <a:pt x="14503" y="4502"/>
                </a:lnTo>
                <a:lnTo>
                  <a:pt x="14357" y="4526"/>
                </a:lnTo>
                <a:lnTo>
                  <a:pt x="14260" y="4575"/>
                </a:lnTo>
                <a:lnTo>
                  <a:pt x="14138" y="4648"/>
                </a:lnTo>
                <a:lnTo>
                  <a:pt x="14065" y="4721"/>
                </a:lnTo>
                <a:lnTo>
                  <a:pt x="14016" y="4721"/>
                </a:lnTo>
                <a:lnTo>
                  <a:pt x="13968" y="4745"/>
                </a:lnTo>
                <a:lnTo>
                  <a:pt x="13943" y="4745"/>
                </a:lnTo>
                <a:lnTo>
                  <a:pt x="13919" y="4769"/>
                </a:lnTo>
                <a:lnTo>
                  <a:pt x="13895" y="4794"/>
                </a:lnTo>
                <a:lnTo>
                  <a:pt x="13870" y="4891"/>
                </a:lnTo>
                <a:lnTo>
                  <a:pt x="13773" y="5670"/>
                </a:lnTo>
                <a:lnTo>
                  <a:pt x="13773" y="6059"/>
                </a:lnTo>
                <a:lnTo>
                  <a:pt x="13773" y="6254"/>
                </a:lnTo>
                <a:lnTo>
                  <a:pt x="13822" y="6424"/>
                </a:lnTo>
                <a:lnTo>
                  <a:pt x="13846" y="6497"/>
                </a:lnTo>
                <a:lnTo>
                  <a:pt x="13870" y="6570"/>
                </a:lnTo>
                <a:lnTo>
                  <a:pt x="13870" y="6594"/>
                </a:lnTo>
                <a:lnTo>
                  <a:pt x="13895" y="6667"/>
                </a:lnTo>
                <a:lnTo>
                  <a:pt x="13919" y="6740"/>
                </a:lnTo>
                <a:lnTo>
                  <a:pt x="13968" y="6789"/>
                </a:lnTo>
                <a:lnTo>
                  <a:pt x="14041" y="6813"/>
                </a:lnTo>
                <a:lnTo>
                  <a:pt x="14308" y="6886"/>
                </a:lnTo>
                <a:lnTo>
                  <a:pt x="14600" y="6911"/>
                </a:lnTo>
                <a:lnTo>
                  <a:pt x="14892" y="6935"/>
                </a:lnTo>
                <a:lnTo>
                  <a:pt x="15184" y="6911"/>
                </a:lnTo>
                <a:lnTo>
                  <a:pt x="15768" y="6886"/>
                </a:lnTo>
                <a:lnTo>
                  <a:pt x="16328" y="6813"/>
                </a:lnTo>
                <a:lnTo>
                  <a:pt x="16449" y="6789"/>
                </a:lnTo>
                <a:lnTo>
                  <a:pt x="16522" y="6740"/>
                </a:lnTo>
                <a:lnTo>
                  <a:pt x="16595" y="6643"/>
                </a:lnTo>
                <a:lnTo>
                  <a:pt x="16620" y="6546"/>
                </a:lnTo>
                <a:lnTo>
                  <a:pt x="16668" y="6448"/>
                </a:lnTo>
                <a:lnTo>
                  <a:pt x="16717" y="6327"/>
                </a:lnTo>
                <a:lnTo>
                  <a:pt x="16741" y="6108"/>
                </a:lnTo>
                <a:lnTo>
                  <a:pt x="16741" y="5864"/>
                </a:lnTo>
                <a:lnTo>
                  <a:pt x="16717" y="5645"/>
                </a:lnTo>
                <a:lnTo>
                  <a:pt x="16644" y="5159"/>
                </a:lnTo>
                <a:lnTo>
                  <a:pt x="16620" y="4940"/>
                </a:lnTo>
                <a:lnTo>
                  <a:pt x="16547" y="4721"/>
                </a:lnTo>
                <a:lnTo>
                  <a:pt x="16498" y="4648"/>
                </a:lnTo>
                <a:lnTo>
                  <a:pt x="16449" y="4599"/>
                </a:lnTo>
                <a:lnTo>
                  <a:pt x="16401" y="4575"/>
                </a:lnTo>
                <a:lnTo>
                  <a:pt x="16328" y="4526"/>
                </a:lnTo>
                <a:lnTo>
                  <a:pt x="16011" y="4453"/>
                </a:lnTo>
                <a:lnTo>
                  <a:pt x="15671" y="4404"/>
                </a:lnTo>
                <a:close/>
                <a:moveTo>
                  <a:pt x="8176" y="7105"/>
                </a:moveTo>
                <a:lnTo>
                  <a:pt x="7884" y="7373"/>
                </a:lnTo>
                <a:lnTo>
                  <a:pt x="7641" y="7689"/>
                </a:lnTo>
                <a:lnTo>
                  <a:pt x="7422" y="8006"/>
                </a:lnTo>
                <a:lnTo>
                  <a:pt x="7252" y="8346"/>
                </a:lnTo>
                <a:lnTo>
                  <a:pt x="7082" y="8687"/>
                </a:lnTo>
                <a:lnTo>
                  <a:pt x="6936" y="9052"/>
                </a:lnTo>
                <a:lnTo>
                  <a:pt x="6790" y="9417"/>
                </a:lnTo>
                <a:lnTo>
                  <a:pt x="6692" y="9782"/>
                </a:lnTo>
                <a:lnTo>
                  <a:pt x="6619" y="9441"/>
                </a:lnTo>
                <a:lnTo>
                  <a:pt x="6619" y="9198"/>
                </a:lnTo>
                <a:lnTo>
                  <a:pt x="6619" y="8955"/>
                </a:lnTo>
                <a:lnTo>
                  <a:pt x="6644" y="8711"/>
                </a:lnTo>
                <a:lnTo>
                  <a:pt x="6717" y="8492"/>
                </a:lnTo>
                <a:lnTo>
                  <a:pt x="6790" y="8273"/>
                </a:lnTo>
                <a:lnTo>
                  <a:pt x="6911" y="8079"/>
                </a:lnTo>
                <a:lnTo>
                  <a:pt x="7033" y="7884"/>
                </a:lnTo>
                <a:lnTo>
                  <a:pt x="7203" y="7689"/>
                </a:lnTo>
                <a:lnTo>
                  <a:pt x="7398" y="7519"/>
                </a:lnTo>
                <a:lnTo>
                  <a:pt x="7617" y="7373"/>
                </a:lnTo>
                <a:lnTo>
                  <a:pt x="7836" y="7251"/>
                </a:lnTo>
                <a:lnTo>
                  <a:pt x="8079" y="7154"/>
                </a:lnTo>
                <a:lnTo>
                  <a:pt x="8176" y="7105"/>
                </a:lnTo>
                <a:close/>
                <a:moveTo>
                  <a:pt x="11413" y="8444"/>
                </a:moveTo>
                <a:lnTo>
                  <a:pt x="11486" y="8711"/>
                </a:lnTo>
                <a:lnTo>
                  <a:pt x="11534" y="8979"/>
                </a:lnTo>
                <a:lnTo>
                  <a:pt x="11559" y="9246"/>
                </a:lnTo>
                <a:lnTo>
                  <a:pt x="11534" y="9514"/>
                </a:lnTo>
                <a:lnTo>
                  <a:pt x="11461" y="9782"/>
                </a:lnTo>
                <a:lnTo>
                  <a:pt x="11388" y="10049"/>
                </a:lnTo>
                <a:lnTo>
                  <a:pt x="11267" y="10293"/>
                </a:lnTo>
                <a:lnTo>
                  <a:pt x="11145" y="10512"/>
                </a:lnTo>
                <a:lnTo>
                  <a:pt x="10975" y="10731"/>
                </a:lnTo>
                <a:lnTo>
                  <a:pt x="11048" y="10536"/>
                </a:lnTo>
                <a:lnTo>
                  <a:pt x="11121" y="10317"/>
                </a:lnTo>
                <a:lnTo>
                  <a:pt x="11194" y="9928"/>
                </a:lnTo>
                <a:lnTo>
                  <a:pt x="11267" y="9563"/>
                </a:lnTo>
                <a:lnTo>
                  <a:pt x="11315" y="9198"/>
                </a:lnTo>
                <a:lnTo>
                  <a:pt x="11413" y="8444"/>
                </a:lnTo>
                <a:close/>
                <a:moveTo>
                  <a:pt x="9028" y="6911"/>
                </a:moveTo>
                <a:lnTo>
                  <a:pt x="8858" y="7057"/>
                </a:lnTo>
                <a:lnTo>
                  <a:pt x="8736" y="7251"/>
                </a:lnTo>
                <a:lnTo>
                  <a:pt x="8614" y="7446"/>
                </a:lnTo>
                <a:lnTo>
                  <a:pt x="8517" y="7641"/>
                </a:lnTo>
                <a:lnTo>
                  <a:pt x="8322" y="8079"/>
                </a:lnTo>
                <a:lnTo>
                  <a:pt x="8176" y="8492"/>
                </a:lnTo>
                <a:lnTo>
                  <a:pt x="8030" y="8833"/>
                </a:lnTo>
                <a:lnTo>
                  <a:pt x="7884" y="9173"/>
                </a:lnTo>
                <a:lnTo>
                  <a:pt x="7568" y="9830"/>
                </a:lnTo>
                <a:lnTo>
                  <a:pt x="7325" y="10317"/>
                </a:lnTo>
                <a:lnTo>
                  <a:pt x="7228" y="10560"/>
                </a:lnTo>
                <a:lnTo>
                  <a:pt x="7130" y="10804"/>
                </a:lnTo>
                <a:lnTo>
                  <a:pt x="6936" y="10463"/>
                </a:lnTo>
                <a:lnTo>
                  <a:pt x="6790" y="10122"/>
                </a:lnTo>
                <a:lnTo>
                  <a:pt x="6838" y="10122"/>
                </a:lnTo>
                <a:lnTo>
                  <a:pt x="6911" y="10098"/>
                </a:lnTo>
                <a:lnTo>
                  <a:pt x="6960" y="10074"/>
                </a:lnTo>
                <a:lnTo>
                  <a:pt x="7009" y="10001"/>
                </a:lnTo>
                <a:lnTo>
                  <a:pt x="7276" y="9222"/>
                </a:lnTo>
                <a:lnTo>
                  <a:pt x="7592" y="8468"/>
                </a:lnTo>
                <a:lnTo>
                  <a:pt x="7787" y="8103"/>
                </a:lnTo>
                <a:lnTo>
                  <a:pt x="7982" y="7738"/>
                </a:lnTo>
                <a:lnTo>
                  <a:pt x="8176" y="7373"/>
                </a:lnTo>
                <a:lnTo>
                  <a:pt x="8395" y="7032"/>
                </a:lnTo>
                <a:lnTo>
                  <a:pt x="8493" y="7032"/>
                </a:lnTo>
                <a:lnTo>
                  <a:pt x="8760" y="6959"/>
                </a:lnTo>
                <a:lnTo>
                  <a:pt x="9028" y="6911"/>
                </a:lnTo>
                <a:close/>
                <a:moveTo>
                  <a:pt x="9344" y="6911"/>
                </a:moveTo>
                <a:lnTo>
                  <a:pt x="9588" y="6935"/>
                </a:lnTo>
                <a:lnTo>
                  <a:pt x="9831" y="7008"/>
                </a:lnTo>
                <a:lnTo>
                  <a:pt x="9734" y="7105"/>
                </a:lnTo>
                <a:lnTo>
                  <a:pt x="9636" y="7203"/>
                </a:lnTo>
                <a:lnTo>
                  <a:pt x="9490" y="7446"/>
                </a:lnTo>
                <a:lnTo>
                  <a:pt x="9393" y="7714"/>
                </a:lnTo>
                <a:lnTo>
                  <a:pt x="9271" y="7957"/>
                </a:lnTo>
                <a:lnTo>
                  <a:pt x="9150" y="8298"/>
                </a:lnTo>
                <a:lnTo>
                  <a:pt x="9004" y="8663"/>
                </a:lnTo>
                <a:lnTo>
                  <a:pt x="8760" y="9368"/>
                </a:lnTo>
                <a:lnTo>
                  <a:pt x="8468" y="10122"/>
                </a:lnTo>
                <a:lnTo>
                  <a:pt x="8128" y="10852"/>
                </a:lnTo>
                <a:lnTo>
                  <a:pt x="7957" y="11290"/>
                </a:lnTo>
                <a:lnTo>
                  <a:pt x="7909" y="11388"/>
                </a:lnTo>
                <a:lnTo>
                  <a:pt x="7884" y="11485"/>
                </a:lnTo>
                <a:lnTo>
                  <a:pt x="7884" y="11558"/>
                </a:lnTo>
                <a:lnTo>
                  <a:pt x="7665" y="11388"/>
                </a:lnTo>
                <a:lnTo>
                  <a:pt x="7446" y="11193"/>
                </a:lnTo>
                <a:lnTo>
                  <a:pt x="7568" y="10901"/>
                </a:lnTo>
                <a:lnTo>
                  <a:pt x="7690" y="10609"/>
                </a:lnTo>
                <a:lnTo>
                  <a:pt x="7811" y="10317"/>
                </a:lnTo>
                <a:lnTo>
                  <a:pt x="7933" y="10049"/>
                </a:lnTo>
                <a:lnTo>
                  <a:pt x="8201" y="9514"/>
                </a:lnTo>
                <a:lnTo>
                  <a:pt x="8444" y="8979"/>
                </a:lnTo>
                <a:lnTo>
                  <a:pt x="8882" y="7933"/>
                </a:lnTo>
                <a:lnTo>
                  <a:pt x="9101" y="7422"/>
                </a:lnTo>
                <a:lnTo>
                  <a:pt x="9344" y="6911"/>
                </a:lnTo>
                <a:close/>
                <a:moveTo>
                  <a:pt x="10610" y="7397"/>
                </a:moveTo>
                <a:lnTo>
                  <a:pt x="10829" y="7592"/>
                </a:lnTo>
                <a:lnTo>
                  <a:pt x="11023" y="7811"/>
                </a:lnTo>
                <a:lnTo>
                  <a:pt x="11194" y="8054"/>
                </a:lnTo>
                <a:lnTo>
                  <a:pt x="11340" y="8322"/>
                </a:lnTo>
                <a:lnTo>
                  <a:pt x="11340" y="8346"/>
                </a:lnTo>
                <a:lnTo>
                  <a:pt x="11169" y="8663"/>
                </a:lnTo>
                <a:lnTo>
                  <a:pt x="11023" y="8979"/>
                </a:lnTo>
                <a:lnTo>
                  <a:pt x="10926" y="9295"/>
                </a:lnTo>
                <a:lnTo>
                  <a:pt x="10829" y="9660"/>
                </a:lnTo>
                <a:lnTo>
                  <a:pt x="10731" y="10025"/>
                </a:lnTo>
                <a:lnTo>
                  <a:pt x="10610" y="10414"/>
                </a:lnTo>
                <a:lnTo>
                  <a:pt x="10512" y="10706"/>
                </a:lnTo>
                <a:lnTo>
                  <a:pt x="10464" y="10852"/>
                </a:lnTo>
                <a:lnTo>
                  <a:pt x="10439" y="11023"/>
                </a:lnTo>
                <a:lnTo>
                  <a:pt x="10464" y="11071"/>
                </a:lnTo>
                <a:lnTo>
                  <a:pt x="10488" y="11120"/>
                </a:lnTo>
                <a:lnTo>
                  <a:pt x="10537" y="11144"/>
                </a:lnTo>
                <a:lnTo>
                  <a:pt x="10585" y="11169"/>
                </a:lnTo>
                <a:lnTo>
                  <a:pt x="10318" y="11388"/>
                </a:lnTo>
                <a:lnTo>
                  <a:pt x="10001" y="11558"/>
                </a:lnTo>
                <a:lnTo>
                  <a:pt x="10001" y="11558"/>
                </a:lnTo>
                <a:lnTo>
                  <a:pt x="10099" y="11412"/>
                </a:lnTo>
                <a:lnTo>
                  <a:pt x="10147" y="11242"/>
                </a:lnTo>
                <a:lnTo>
                  <a:pt x="10269" y="10877"/>
                </a:lnTo>
                <a:lnTo>
                  <a:pt x="10439" y="10244"/>
                </a:lnTo>
                <a:lnTo>
                  <a:pt x="10585" y="9684"/>
                </a:lnTo>
                <a:lnTo>
                  <a:pt x="10780" y="9100"/>
                </a:lnTo>
                <a:lnTo>
                  <a:pt x="10950" y="8517"/>
                </a:lnTo>
                <a:lnTo>
                  <a:pt x="11072" y="7957"/>
                </a:lnTo>
                <a:lnTo>
                  <a:pt x="11072" y="7908"/>
                </a:lnTo>
                <a:lnTo>
                  <a:pt x="11048" y="7884"/>
                </a:lnTo>
                <a:lnTo>
                  <a:pt x="10975" y="7884"/>
                </a:lnTo>
                <a:lnTo>
                  <a:pt x="10804" y="8079"/>
                </a:lnTo>
                <a:lnTo>
                  <a:pt x="10683" y="8273"/>
                </a:lnTo>
                <a:lnTo>
                  <a:pt x="10561" y="8517"/>
                </a:lnTo>
                <a:lnTo>
                  <a:pt x="10464" y="8760"/>
                </a:lnTo>
                <a:lnTo>
                  <a:pt x="10318" y="9246"/>
                </a:lnTo>
                <a:lnTo>
                  <a:pt x="10196" y="9733"/>
                </a:lnTo>
                <a:lnTo>
                  <a:pt x="10050" y="10293"/>
                </a:lnTo>
                <a:lnTo>
                  <a:pt x="9880" y="10828"/>
                </a:lnTo>
                <a:lnTo>
                  <a:pt x="9782" y="11071"/>
                </a:lnTo>
                <a:lnTo>
                  <a:pt x="9685" y="11290"/>
                </a:lnTo>
                <a:lnTo>
                  <a:pt x="9563" y="11534"/>
                </a:lnTo>
                <a:lnTo>
                  <a:pt x="9539" y="11655"/>
                </a:lnTo>
                <a:lnTo>
                  <a:pt x="9515" y="11777"/>
                </a:lnTo>
                <a:lnTo>
                  <a:pt x="9320" y="11826"/>
                </a:lnTo>
                <a:lnTo>
                  <a:pt x="9247" y="11850"/>
                </a:lnTo>
                <a:lnTo>
                  <a:pt x="9247" y="11850"/>
                </a:lnTo>
                <a:lnTo>
                  <a:pt x="9369" y="11607"/>
                </a:lnTo>
                <a:lnTo>
                  <a:pt x="9442" y="11339"/>
                </a:lnTo>
                <a:lnTo>
                  <a:pt x="9612" y="10828"/>
                </a:lnTo>
                <a:lnTo>
                  <a:pt x="9758" y="10317"/>
                </a:lnTo>
                <a:lnTo>
                  <a:pt x="9928" y="9806"/>
                </a:lnTo>
                <a:lnTo>
                  <a:pt x="10147" y="9222"/>
                </a:lnTo>
                <a:lnTo>
                  <a:pt x="10342" y="8614"/>
                </a:lnTo>
                <a:lnTo>
                  <a:pt x="10488" y="8006"/>
                </a:lnTo>
                <a:lnTo>
                  <a:pt x="10561" y="7714"/>
                </a:lnTo>
                <a:lnTo>
                  <a:pt x="10610" y="7397"/>
                </a:lnTo>
                <a:close/>
                <a:moveTo>
                  <a:pt x="10026" y="7081"/>
                </a:moveTo>
                <a:lnTo>
                  <a:pt x="10220" y="7154"/>
                </a:lnTo>
                <a:lnTo>
                  <a:pt x="10391" y="7251"/>
                </a:lnTo>
                <a:lnTo>
                  <a:pt x="10172" y="7811"/>
                </a:lnTo>
                <a:lnTo>
                  <a:pt x="10001" y="8395"/>
                </a:lnTo>
                <a:lnTo>
                  <a:pt x="9831" y="8955"/>
                </a:lnTo>
                <a:lnTo>
                  <a:pt x="9636" y="9538"/>
                </a:lnTo>
                <a:lnTo>
                  <a:pt x="9442" y="10098"/>
                </a:lnTo>
                <a:lnTo>
                  <a:pt x="9271" y="10706"/>
                </a:lnTo>
                <a:lnTo>
                  <a:pt x="9101" y="11266"/>
                </a:lnTo>
                <a:lnTo>
                  <a:pt x="8979" y="11558"/>
                </a:lnTo>
                <a:lnTo>
                  <a:pt x="8833" y="11826"/>
                </a:lnTo>
                <a:lnTo>
                  <a:pt x="8833" y="11874"/>
                </a:lnTo>
                <a:lnTo>
                  <a:pt x="8639" y="11850"/>
                </a:lnTo>
                <a:lnTo>
                  <a:pt x="8468" y="11826"/>
                </a:lnTo>
                <a:lnTo>
                  <a:pt x="8298" y="11753"/>
                </a:lnTo>
                <a:lnTo>
                  <a:pt x="8128" y="11680"/>
                </a:lnTo>
                <a:lnTo>
                  <a:pt x="8176" y="11655"/>
                </a:lnTo>
                <a:lnTo>
                  <a:pt x="8201" y="11631"/>
                </a:lnTo>
                <a:lnTo>
                  <a:pt x="8274" y="11534"/>
                </a:lnTo>
                <a:lnTo>
                  <a:pt x="8371" y="11315"/>
                </a:lnTo>
                <a:lnTo>
                  <a:pt x="8639" y="10633"/>
                </a:lnTo>
                <a:lnTo>
                  <a:pt x="8931" y="9976"/>
                </a:lnTo>
                <a:lnTo>
                  <a:pt x="9077" y="9636"/>
                </a:lnTo>
                <a:lnTo>
                  <a:pt x="9223" y="9271"/>
                </a:lnTo>
                <a:lnTo>
                  <a:pt x="9466" y="8565"/>
                </a:lnTo>
                <a:lnTo>
                  <a:pt x="9612" y="8200"/>
                </a:lnTo>
                <a:lnTo>
                  <a:pt x="9758" y="7835"/>
                </a:lnTo>
                <a:lnTo>
                  <a:pt x="9928" y="7446"/>
                </a:lnTo>
                <a:lnTo>
                  <a:pt x="9977" y="7276"/>
                </a:lnTo>
                <a:lnTo>
                  <a:pt x="10026" y="7081"/>
                </a:lnTo>
                <a:close/>
                <a:moveTo>
                  <a:pt x="9247" y="6424"/>
                </a:moveTo>
                <a:lnTo>
                  <a:pt x="8931" y="6448"/>
                </a:lnTo>
                <a:lnTo>
                  <a:pt x="8639" y="6497"/>
                </a:lnTo>
                <a:lnTo>
                  <a:pt x="8347" y="6570"/>
                </a:lnTo>
                <a:lnTo>
                  <a:pt x="8274" y="6619"/>
                </a:lnTo>
                <a:lnTo>
                  <a:pt x="8225" y="6667"/>
                </a:lnTo>
                <a:lnTo>
                  <a:pt x="7836" y="6789"/>
                </a:lnTo>
                <a:lnTo>
                  <a:pt x="7568" y="6911"/>
                </a:lnTo>
                <a:lnTo>
                  <a:pt x="7325" y="7032"/>
                </a:lnTo>
                <a:lnTo>
                  <a:pt x="7106" y="7203"/>
                </a:lnTo>
                <a:lnTo>
                  <a:pt x="6887" y="7373"/>
                </a:lnTo>
                <a:lnTo>
                  <a:pt x="6668" y="7592"/>
                </a:lnTo>
                <a:lnTo>
                  <a:pt x="6498" y="7835"/>
                </a:lnTo>
                <a:lnTo>
                  <a:pt x="6352" y="8103"/>
                </a:lnTo>
                <a:lnTo>
                  <a:pt x="6254" y="8371"/>
                </a:lnTo>
                <a:lnTo>
                  <a:pt x="6206" y="8663"/>
                </a:lnTo>
                <a:lnTo>
                  <a:pt x="6157" y="8979"/>
                </a:lnTo>
                <a:lnTo>
                  <a:pt x="6157" y="9271"/>
                </a:lnTo>
                <a:lnTo>
                  <a:pt x="6181" y="9563"/>
                </a:lnTo>
                <a:lnTo>
                  <a:pt x="6206" y="9855"/>
                </a:lnTo>
                <a:lnTo>
                  <a:pt x="6279" y="10122"/>
                </a:lnTo>
                <a:lnTo>
                  <a:pt x="6376" y="10390"/>
                </a:lnTo>
                <a:lnTo>
                  <a:pt x="6498" y="10658"/>
                </a:lnTo>
                <a:lnTo>
                  <a:pt x="6644" y="10925"/>
                </a:lnTo>
                <a:lnTo>
                  <a:pt x="6814" y="11169"/>
                </a:lnTo>
                <a:lnTo>
                  <a:pt x="6984" y="11388"/>
                </a:lnTo>
                <a:lnTo>
                  <a:pt x="7203" y="11607"/>
                </a:lnTo>
                <a:lnTo>
                  <a:pt x="7422" y="11801"/>
                </a:lnTo>
                <a:lnTo>
                  <a:pt x="7665" y="11947"/>
                </a:lnTo>
                <a:lnTo>
                  <a:pt x="7909" y="12093"/>
                </a:lnTo>
                <a:lnTo>
                  <a:pt x="8176" y="12191"/>
                </a:lnTo>
                <a:lnTo>
                  <a:pt x="8444" y="12288"/>
                </a:lnTo>
                <a:lnTo>
                  <a:pt x="8736" y="12312"/>
                </a:lnTo>
                <a:lnTo>
                  <a:pt x="9028" y="12312"/>
                </a:lnTo>
                <a:lnTo>
                  <a:pt x="9320" y="12288"/>
                </a:lnTo>
                <a:lnTo>
                  <a:pt x="9588" y="12215"/>
                </a:lnTo>
                <a:lnTo>
                  <a:pt x="9880" y="12118"/>
                </a:lnTo>
                <a:lnTo>
                  <a:pt x="10147" y="11996"/>
                </a:lnTo>
                <a:lnTo>
                  <a:pt x="10415" y="11826"/>
                </a:lnTo>
                <a:lnTo>
                  <a:pt x="10658" y="11655"/>
                </a:lnTo>
                <a:lnTo>
                  <a:pt x="10877" y="11461"/>
                </a:lnTo>
                <a:lnTo>
                  <a:pt x="11096" y="11242"/>
                </a:lnTo>
                <a:lnTo>
                  <a:pt x="11291" y="10998"/>
                </a:lnTo>
                <a:lnTo>
                  <a:pt x="11461" y="10731"/>
                </a:lnTo>
                <a:lnTo>
                  <a:pt x="11632" y="10463"/>
                </a:lnTo>
                <a:lnTo>
                  <a:pt x="11753" y="10195"/>
                </a:lnTo>
                <a:lnTo>
                  <a:pt x="11851" y="9903"/>
                </a:lnTo>
                <a:lnTo>
                  <a:pt x="11924" y="9611"/>
                </a:lnTo>
                <a:lnTo>
                  <a:pt x="11948" y="9319"/>
                </a:lnTo>
                <a:lnTo>
                  <a:pt x="11972" y="9027"/>
                </a:lnTo>
                <a:lnTo>
                  <a:pt x="11924" y="8736"/>
                </a:lnTo>
                <a:lnTo>
                  <a:pt x="11851" y="8444"/>
                </a:lnTo>
                <a:lnTo>
                  <a:pt x="11753" y="8176"/>
                </a:lnTo>
                <a:lnTo>
                  <a:pt x="11632" y="7908"/>
                </a:lnTo>
                <a:lnTo>
                  <a:pt x="11461" y="7665"/>
                </a:lnTo>
                <a:lnTo>
                  <a:pt x="11291" y="7422"/>
                </a:lnTo>
                <a:lnTo>
                  <a:pt x="11096" y="7203"/>
                </a:lnTo>
                <a:lnTo>
                  <a:pt x="10853" y="7032"/>
                </a:lnTo>
                <a:lnTo>
                  <a:pt x="10610" y="6862"/>
                </a:lnTo>
                <a:lnTo>
                  <a:pt x="10366" y="6716"/>
                </a:lnTo>
                <a:lnTo>
                  <a:pt x="10099" y="6594"/>
                </a:lnTo>
                <a:lnTo>
                  <a:pt x="9807" y="6521"/>
                </a:lnTo>
                <a:lnTo>
                  <a:pt x="9515" y="6448"/>
                </a:lnTo>
                <a:lnTo>
                  <a:pt x="9247" y="6424"/>
                </a:lnTo>
                <a:close/>
                <a:moveTo>
                  <a:pt x="9417" y="5694"/>
                </a:moveTo>
                <a:lnTo>
                  <a:pt x="9782" y="5718"/>
                </a:lnTo>
                <a:lnTo>
                  <a:pt x="10172" y="5791"/>
                </a:lnTo>
                <a:lnTo>
                  <a:pt x="10537" y="5889"/>
                </a:lnTo>
                <a:lnTo>
                  <a:pt x="10877" y="6010"/>
                </a:lnTo>
                <a:lnTo>
                  <a:pt x="11218" y="6181"/>
                </a:lnTo>
                <a:lnTo>
                  <a:pt x="11534" y="6351"/>
                </a:lnTo>
                <a:lnTo>
                  <a:pt x="11729" y="6497"/>
                </a:lnTo>
                <a:lnTo>
                  <a:pt x="11899" y="6619"/>
                </a:lnTo>
                <a:lnTo>
                  <a:pt x="12045" y="6789"/>
                </a:lnTo>
                <a:lnTo>
                  <a:pt x="12191" y="6959"/>
                </a:lnTo>
                <a:lnTo>
                  <a:pt x="12313" y="7130"/>
                </a:lnTo>
                <a:lnTo>
                  <a:pt x="12435" y="7324"/>
                </a:lnTo>
                <a:lnTo>
                  <a:pt x="12532" y="7519"/>
                </a:lnTo>
                <a:lnTo>
                  <a:pt x="12629" y="7714"/>
                </a:lnTo>
                <a:lnTo>
                  <a:pt x="12775" y="8152"/>
                </a:lnTo>
                <a:lnTo>
                  <a:pt x="12873" y="8590"/>
                </a:lnTo>
                <a:lnTo>
                  <a:pt x="12921" y="9027"/>
                </a:lnTo>
                <a:lnTo>
                  <a:pt x="12921" y="9465"/>
                </a:lnTo>
                <a:lnTo>
                  <a:pt x="12897" y="9806"/>
                </a:lnTo>
                <a:lnTo>
                  <a:pt x="12848" y="10147"/>
                </a:lnTo>
                <a:lnTo>
                  <a:pt x="12751" y="10463"/>
                </a:lnTo>
                <a:lnTo>
                  <a:pt x="12654" y="10779"/>
                </a:lnTo>
                <a:lnTo>
                  <a:pt x="12508" y="11071"/>
                </a:lnTo>
                <a:lnTo>
                  <a:pt x="12362" y="11363"/>
                </a:lnTo>
                <a:lnTo>
                  <a:pt x="12167" y="11631"/>
                </a:lnTo>
                <a:lnTo>
                  <a:pt x="11972" y="11874"/>
                </a:lnTo>
                <a:lnTo>
                  <a:pt x="11753" y="12093"/>
                </a:lnTo>
                <a:lnTo>
                  <a:pt x="11510" y="12288"/>
                </a:lnTo>
                <a:lnTo>
                  <a:pt x="11242" y="12483"/>
                </a:lnTo>
                <a:lnTo>
                  <a:pt x="10975" y="12653"/>
                </a:lnTo>
                <a:lnTo>
                  <a:pt x="10683" y="12799"/>
                </a:lnTo>
                <a:lnTo>
                  <a:pt x="10366" y="12921"/>
                </a:lnTo>
                <a:lnTo>
                  <a:pt x="10050" y="13018"/>
                </a:lnTo>
                <a:lnTo>
                  <a:pt x="9709" y="13091"/>
                </a:lnTo>
                <a:lnTo>
                  <a:pt x="9369" y="13140"/>
                </a:lnTo>
                <a:lnTo>
                  <a:pt x="8736" y="13140"/>
                </a:lnTo>
                <a:lnTo>
                  <a:pt x="8420" y="13115"/>
                </a:lnTo>
                <a:lnTo>
                  <a:pt x="8128" y="13042"/>
                </a:lnTo>
                <a:lnTo>
                  <a:pt x="7836" y="12969"/>
                </a:lnTo>
                <a:lnTo>
                  <a:pt x="7568" y="12848"/>
                </a:lnTo>
                <a:lnTo>
                  <a:pt x="7276" y="12726"/>
                </a:lnTo>
                <a:lnTo>
                  <a:pt x="7033" y="12556"/>
                </a:lnTo>
                <a:lnTo>
                  <a:pt x="6790" y="12385"/>
                </a:lnTo>
                <a:lnTo>
                  <a:pt x="6546" y="12191"/>
                </a:lnTo>
                <a:lnTo>
                  <a:pt x="6352" y="11972"/>
                </a:lnTo>
                <a:lnTo>
                  <a:pt x="6157" y="11728"/>
                </a:lnTo>
                <a:lnTo>
                  <a:pt x="5962" y="11461"/>
                </a:lnTo>
                <a:lnTo>
                  <a:pt x="5816" y="11193"/>
                </a:lnTo>
                <a:lnTo>
                  <a:pt x="5670" y="10877"/>
                </a:lnTo>
                <a:lnTo>
                  <a:pt x="5597" y="10658"/>
                </a:lnTo>
                <a:lnTo>
                  <a:pt x="5524" y="10414"/>
                </a:lnTo>
                <a:lnTo>
                  <a:pt x="5476" y="10171"/>
                </a:lnTo>
                <a:lnTo>
                  <a:pt x="5427" y="9928"/>
                </a:lnTo>
                <a:lnTo>
                  <a:pt x="5403" y="9684"/>
                </a:lnTo>
                <a:lnTo>
                  <a:pt x="5403" y="9465"/>
                </a:lnTo>
                <a:lnTo>
                  <a:pt x="5403" y="9222"/>
                </a:lnTo>
                <a:lnTo>
                  <a:pt x="5427" y="8979"/>
                </a:lnTo>
                <a:lnTo>
                  <a:pt x="5451" y="8736"/>
                </a:lnTo>
                <a:lnTo>
                  <a:pt x="5500" y="8517"/>
                </a:lnTo>
                <a:lnTo>
                  <a:pt x="5573" y="8273"/>
                </a:lnTo>
                <a:lnTo>
                  <a:pt x="5646" y="8054"/>
                </a:lnTo>
                <a:lnTo>
                  <a:pt x="5743" y="7811"/>
                </a:lnTo>
                <a:lnTo>
                  <a:pt x="5865" y="7592"/>
                </a:lnTo>
                <a:lnTo>
                  <a:pt x="5987" y="7397"/>
                </a:lnTo>
                <a:lnTo>
                  <a:pt x="6133" y="7178"/>
                </a:lnTo>
                <a:lnTo>
                  <a:pt x="6376" y="6886"/>
                </a:lnTo>
                <a:lnTo>
                  <a:pt x="6644" y="6619"/>
                </a:lnTo>
                <a:lnTo>
                  <a:pt x="6911" y="6400"/>
                </a:lnTo>
                <a:lnTo>
                  <a:pt x="7228" y="6229"/>
                </a:lnTo>
                <a:lnTo>
                  <a:pt x="7544" y="6059"/>
                </a:lnTo>
                <a:lnTo>
                  <a:pt x="7884" y="5937"/>
                </a:lnTo>
                <a:lnTo>
                  <a:pt x="8225" y="5840"/>
                </a:lnTo>
                <a:lnTo>
                  <a:pt x="8590" y="5743"/>
                </a:lnTo>
                <a:lnTo>
                  <a:pt x="8687" y="5743"/>
                </a:lnTo>
                <a:lnTo>
                  <a:pt x="9052" y="5694"/>
                </a:lnTo>
                <a:close/>
                <a:moveTo>
                  <a:pt x="9150" y="5207"/>
                </a:moveTo>
                <a:lnTo>
                  <a:pt x="8760" y="5232"/>
                </a:lnTo>
                <a:lnTo>
                  <a:pt x="8420" y="5256"/>
                </a:lnTo>
                <a:lnTo>
                  <a:pt x="8055" y="5305"/>
                </a:lnTo>
                <a:lnTo>
                  <a:pt x="7714" y="5402"/>
                </a:lnTo>
                <a:lnTo>
                  <a:pt x="7373" y="5548"/>
                </a:lnTo>
                <a:lnTo>
                  <a:pt x="7057" y="5718"/>
                </a:lnTo>
                <a:lnTo>
                  <a:pt x="6741" y="5889"/>
                </a:lnTo>
                <a:lnTo>
                  <a:pt x="6473" y="6108"/>
                </a:lnTo>
                <a:lnTo>
                  <a:pt x="6181" y="6327"/>
                </a:lnTo>
                <a:lnTo>
                  <a:pt x="6035" y="6497"/>
                </a:lnTo>
                <a:lnTo>
                  <a:pt x="5865" y="6667"/>
                </a:lnTo>
                <a:lnTo>
                  <a:pt x="5597" y="7032"/>
                </a:lnTo>
                <a:lnTo>
                  <a:pt x="5354" y="7446"/>
                </a:lnTo>
                <a:lnTo>
                  <a:pt x="5159" y="7860"/>
                </a:lnTo>
                <a:lnTo>
                  <a:pt x="5013" y="8298"/>
                </a:lnTo>
                <a:lnTo>
                  <a:pt x="4916" y="8760"/>
                </a:lnTo>
                <a:lnTo>
                  <a:pt x="4867" y="9222"/>
                </a:lnTo>
                <a:lnTo>
                  <a:pt x="4867" y="9684"/>
                </a:lnTo>
                <a:lnTo>
                  <a:pt x="4916" y="10049"/>
                </a:lnTo>
                <a:lnTo>
                  <a:pt x="4965" y="10414"/>
                </a:lnTo>
                <a:lnTo>
                  <a:pt x="5062" y="10755"/>
                </a:lnTo>
                <a:lnTo>
                  <a:pt x="5184" y="11096"/>
                </a:lnTo>
                <a:lnTo>
                  <a:pt x="5330" y="11412"/>
                </a:lnTo>
                <a:lnTo>
                  <a:pt x="5500" y="11728"/>
                </a:lnTo>
                <a:lnTo>
                  <a:pt x="5695" y="12020"/>
                </a:lnTo>
                <a:lnTo>
                  <a:pt x="5914" y="12288"/>
                </a:lnTo>
                <a:lnTo>
                  <a:pt x="6157" y="12531"/>
                </a:lnTo>
                <a:lnTo>
                  <a:pt x="6425" y="12775"/>
                </a:lnTo>
                <a:lnTo>
                  <a:pt x="6717" y="12969"/>
                </a:lnTo>
                <a:lnTo>
                  <a:pt x="7009" y="13164"/>
                </a:lnTo>
                <a:lnTo>
                  <a:pt x="7325" y="13310"/>
                </a:lnTo>
                <a:lnTo>
                  <a:pt x="7665" y="13432"/>
                </a:lnTo>
                <a:lnTo>
                  <a:pt x="8006" y="13529"/>
                </a:lnTo>
                <a:lnTo>
                  <a:pt x="8371" y="13602"/>
                </a:lnTo>
                <a:lnTo>
                  <a:pt x="8687" y="13651"/>
                </a:lnTo>
                <a:lnTo>
                  <a:pt x="9296" y="13651"/>
                </a:lnTo>
                <a:lnTo>
                  <a:pt x="9612" y="13626"/>
                </a:lnTo>
                <a:lnTo>
                  <a:pt x="9928" y="13578"/>
                </a:lnTo>
                <a:lnTo>
                  <a:pt x="10220" y="13505"/>
                </a:lnTo>
                <a:lnTo>
                  <a:pt x="10512" y="13407"/>
                </a:lnTo>
                <a:lnTo>
                  <a:pt x="10804" y="13310"/>
                </a:lnTo>
                <a:lnTo>
                  <a:pt x="11072" y="13188"/>
                </a:lnTo>
                <a:lnTo>
                  <a:pt x="11340" y="13042"/>
                </a:lnTo>
                <a:lnTo>
                  <a:pt x="11607" y="12872"/>
                </a:lnTo>
                <a:lnTo>
                  <a:pt x="11851" y="12702"/>
                </a:lnTo>
                <a:lnTo>
                  <a:pt x="12094" y="12507"/>
                </a:lnTo>
                <a:lnTo>
                  <a:pt x="12313" y="12288"/>
                </a:lnTo>
                <a:lnTo>
                  <a:pt x="12508" y="12045"/>
                </a:lnTo>
                <a:lnTo>
                  <a:pt x="12702" y="11801"/>
                </a:lnTo>
                <a:lnTo>
                  <a:pt x="12897" y="11461"/>
                </a:lnTo>
                <a:lnTo>
                  <a:pt x="13092" y="11096"/>
                </a:lnTo>
                <a:lnTo>
                  <a:pt x="13213" y="10706"/>
                </a:lnTo>
                <a:lnTo>
                  <a:pt x="13335" y="10317"/>
                </a:lnTo>
                <a:lnTo>
                  <a:pt x="13384" y="9903"/>
                </a:lnTo>
                <a:lnTo>
                  <a:pt x="13432" y="9490"/>
                </a:lnTo>
                <a:lnTo>
                  <a:pt x="13432" y="9076"/>
                </a:lnTo>
                <a:lnTo>
                  <a:pt x="13384" y="8663"/>
                </a:lnTo>
                <a:lnTo>
                  <a:pt x="13311" y="8273"/>
                </a:lnTo>
                <a:lnTo>
                  <a:pt x="13189" y="7860"/>
                </a:lnTo>
                <a:lnTo>
                  <a:pt x="13043" y="7495"/>
                </a:lnTo>
                <a:lnTo>
                  <a:pt x="12873" y="7130"/>
                </a:lnTo>
                <a:lnTo>
                  <a:pt x="12654" y="6789"/>
                </a:lnTo>
                <a:lnTo>
                  <a:pt x="12386" y="6473"/>
                </a:lnTo>
                <a:lnTo>
                  <a:pt x="12094" y="6181"/>
                </a:lnTo>
                <a:lnTo>
                  <a:pt x="11778" y="5937"/>
                </a:lnTo>
                <a:lnTo>
                  <a:pt x="11461" y="5743"/>
                </a:lnTo>
                <a:lnTo>
                  <a:pt x="11096" y="5572"/>
                </a:lnTo>
                <a:lnTo>
                  <a:pt x="10731" y="5426"/>
                </a:lnTo>
                <a:lnTo>
                  <a:pt x="10342" y="5329"/>
                </a:lnTo>
                <a:lnTo>
                  <a:pt x="9953" y="5256"/>
                </a:lnTo>
                <a:lnTo>
                  <a:pt x="9539" y="5207"/>
                </a:lnTo>
                <a:close/>
                <a:moveTo>
                  <a:pt x="7714" y="511"/>
                </a:moveTo>
                <a:lnTo>
                  <a:pt x="8687" y="536"/>
                </a:lnTo>
                <a:lnTo>
                  <a:pt x="9685" y="560"/>
                </a:lnTo>
                <a:lnTo>
                  <a:pt x="10658" y="633"/>
                </a:lnTo>
                <a:lnTo>
                  <a:pt x="11340" y="633"/>
                </a:lnTo>
                <a:lnTo>
                  <a:pt x="11680" y="609"/>
                </a:lnTo>
                <a:lnTo>
                  <a:pt x="12021" y="609"/>
                </a:lnTo>
                <a:lnTo>
                  <a:pt x="12264" y="633"/>
                </a:lnTo>
                <a:lnTo>
                  <a:pt x="12483" y="706"/>
                </a:lnTo>
                <a:lnTo>
                  <a:pt x="12654" y="779"/>
                </a:lnTo>
                <a:lnTo>
                  <a:pt x="12800" y="876"/>
                </a:lnTo>
                <a:lnTo>
                  <a:pt x="12921" y="1022"/>
                </a:lnTo>
                <a:lnTo>
                  <a:pt x="13019" y="1168"/>
                </a:lnTo>
                <a:lnTo>
                  <a:pt x="13092" y="1314"/>
                </a:lnTo>
                <a:lnTo>
                  <a:pt x="13140" y="1484"/>
                </a:lnTo>
                <a:lnTo>
                  <a:pt x="13262" y="1874"/>
                </a:lnTo>
                <a:lnTo>
                  <a:pt x="13335" y="2263"/>
                </a:lnTo>
                <a:lnTo>
                  <a:pt x="13432" y="2652"/>
                </a:lnTo>
                <a:lnTo>
                  <a:pt x="13481" y="2847"/>
                </a:lnTo>
                <a:lnTo>
                  <a:pt x="13554" y="3017"/>
                </a:lnTo>
                <a:lnTo>
                  <a:pt x="13627" y="3115"/>
                </a:lnTo>
                <a:lnTo>
                  <a:pt x="13724" y="3139"/>
                </a:lnTo>
                <a:lnTo>
                  <a:pt x="13822" y="3139"/>
                </a:lnTo>
                <a:lnTo>
                  <a:pt x="13919" y="3090"/>
                </a:lnTo>
                <a:lnTo>
                  <a:pt x="14138" y="3066"/>
                </a:lnTo>
                <a:lnTo>
                  <a:pt x="14357" y="3066"/>
                </a:lnTo>
                <a:lnTo>
                  <a:pt x="14795" y="3090"/>
                </a:lnTo>
                <a:lnTo>
                  <a:pt x="15233" y="3139"/>
                </a:lnTo>
                <a:lnTo>
                  <a:pt x="15671" y="3163"/>
                </a:lnTo>
                <a:lnTo>
                  <a:pt x="16084" y="3188"/>
                </a:lnTo>
                <a:lnTo>
                  <a:pt x="16571" y="3212"/>
                </a:lnTo>
                <a:lnTo>
                  <a:pt x="16839" y="3212"/>
                </a:lnTo>
                <a:lnTo>
                  <a:pt x="17082" y="3188"/>
                </a:lnTo>
                <a:lnTo>
                  <a:pt x="17325" y="3163"/>
                </a:lnTo>
                <a:lnTo>
                  <a:pt x="17520" y="3066"/>
                </a:lnTo>
                <a:lnTo>
                  <a:pt x="17496" y="3261"/>
                </a:lnTo>
                <a:lnTo>
                  <a:pt x="17496" y="3480"/>
                </a:lnTo>
                <a:lnTo>
                  <a:pt x="17544" y="5086"/>
                </a:lnTo>
                <a:lnTo>
                  <a:pt x="17593" y="6789"/>
                </a:lnTo>
                <a:lnTo>
                  <a:pt x="17617" y="8517"/>
                </a:lnTo>
                <a:lnTo>
                  <a:pt x="17666" y="11753"/>
                </a:lnTo>
                <a:lnTo>
                  <a:pt x="17666" y="12483"/>
                </a:lnTo>
                <a:lnTo>
                  <a:pt x="17642" y="13213"/>
                </a:lnTo>
                <a:lnTo>
                  <a:pt x="17617" y="13943"/>
                </a:lnTo>
                <a:lnTo>
                  <a:pt x="17617" y="14673"/>
                </a:lnTo>
                <a:lnTo>
                  <a:pt x="17544" y="14673"/>
                </a:lnTo>
                <a:lnTo>
                  <a:pt x="16449" y="14746"/>
                </a:lnTo>
                <a:lnTo>
                  <a:pt x="15379" y="14794"/>
                </a:lnTo>
                <a:lnTo>
                  <a:pt x="14308" y="14794"/>
                </a:lnTo>
                <a:lnTo>
                  <a:pt x="13238" y="14770"/>
                </a:lnTo>
                <a:lnTo>
                  <a:pt x="11072" y="14721"/>
                </a:lnTo>
                <a:lnTo>
                  <a:pt x="10001" y="14697"/>
                </a:lnTo>
                <a:lnTo>
                  <a:pt x="8931" y="14673"/>
                </a:lnTo>
                <a:lnTo>
                  <a:pt x="7811" y="14673"/>
                </a:lnTo>
                <a:lnTo>
                  <a:pt x="6692" y="14721"/>
                </a:lnTo>
                <a:lnTo>
                  <a:pt x="4454" y="14819"/>
                </a:lnTo>
                <a:lnTo>
                  <a:pt x="2215" y="14892"/>
                </a:lnTo>
                <a:lnTo>
                  <a:pt x="1826" y="14892"/>
                </a:lnTo>
                <a:lnTo>
                  <a:pt x="1436" y="14867"/>
                </a:lnTo>
                <a:lnTo>
                  <a:pt x="828" y="14867"/>
                </a:lnTo>
                <a:lnTo>
                  <a:pt x="633" y="14916"/>
                </a:lnTo>
                <a:lnTo>
                  <a:pt x="658" y="14624"/>
                </a:lnTo>
                <a:lnTo>
                  <a:pt x="658" y="14308"/>
                </a:lnTo>
                <a:lnTo>
                  <a:pt x="658" y="13724"/>
                </a:lnTo>
                <a:lnTo>
                  <a:pt x="633" y="13115"/>
                </a:lnTo>
                <a:lnTo>
                  <a:pt x="633" y="12531"/>
                </a:lnTo>
                <a:lnTo>
                  <a:pt x="682" y="10804"/>
                </a:lnTo>
                <a:lnTo>
                  <a:pt x="706" y="9928"/>
                </a:lnTo>
                <a:lnTo>
                  <a:pt x="682" y="9076"/>
                </a:lnTo>
                <a:lnTo>
                  <a:pt x="585" y="7349"/>
                </a:lnTo>
                <a:lnTo>
                  <a:pt x="512" y="5597"/>
                </a:lnTo>
                <a:lnTo>
                  <a:pt x="463" y="4794"/>
                </a:lnTo>
                <a:lnTo>
                  <a:pt x="439" y="4380"/>
                </a:lnTo>
                <a:lnTo>
                  <a:pt x="439" y="3991"/>
                </a:lnTo>
                <a:lnTo>
                  <a:pt x="439" y="3601"/>
                </a:lnTo>
                <a:lnTo>
                  <a:pt x="390" y="3236"/>
                </a:lnTo>
                <a:lnTo>
                  <a:pt x="706" y="3285"/>
                </a:lnTo>
                <a:lnTo>
                  <a:pt x="1217" y="3285"/>
                </a:lnTo>
                <a:lnTo>
                  <a:pt x="1436" y="3261"/>
                </a:lnTo>
                <a:lnTo>
                  <a:pt x="1655" y="3212"/>
                </a:lnTo>
                <a:lnTo>
                  <a:pt x="1753" y="3163"/>
                </a:lnTo>
                <a:lnTo>
                  <a:pt x="1826" y="3115"/>
                </a:lnTo>
                <a:lnTo>
                  <a:pt x="1874" y="3042"/>
                </a:lnTo>
                <a:lnTo>
                  <a:pt x="1899" y="2969"/>
                </a:lnTo>
                <a:lnTo>
                  <a:pt x="1899" y="2896"/>
                </a:lnTo>
                <a:lnTo>
                  <a:pt x="1874" y="2823"/>
                </a:lnTo>
                <a:lnTo>
                  <a:pt x="1947" y="2725"/>
                </a:lnTo>
                <a:lnTo>
                  <a:pt x="2069" y="2652"/>
                </a:lnTo>
                <a:lnTo>
                  <a:pt x="2191" y="2579"/>
                </a:lnTo>
                <a:lnTo>
                  <a:pt x="2312" y="2555"/>
                </a:lnTo>
                <a:lnTo>
                  <a:pt x="2458" y="2531"/>
                </a:lnTo>
                <a:lnTo>
                  <a:pt x="2580" y="2531"/>
                </a:lnTo>
                <a:lnTo>
                  <a:pt x="2702" y="2555"/>
                </a:lnTo>
                <a:lnTo>
                  <a:pt x="2823" y="2579"/>
                </a:lnTo>
                <a:lnTo>
                  <a:pt x="2945" y="2628"/>
                </a:lnTo>
                <a:lnTo>
                  <a:pt x="3067" y="2677"/>
                </a:lnTo>
                <a:lnTo>
                  <a:pt x="3164" y="2774"/>
                </a:lnTo>
                <a:lnTo>
                  <a:pt x="3237" y="2847"/>
                </a:lnTo>
                <a:lnTo>
                  <a:pt x="3310" y="2944"/>
                </a:lnTo>
                <a:lnTo>
                  <a:pt x="3334" y="2993"/>
                </a:lnTo>
                <a:lnTo>
                  <a:pt x="3334" y="3017"/>
                </a:lnTo>
                <a:lnTo>
                  <a:pt x="3383" y="3115"/>
                </a:lnTo>
                <a:lnTo>
                  <a:pt x="3456" y="3163"/>
                </a:lnTo>
                <a:lnTo>
                  <a:pt x="3529" y="3188"/>
                </a:lnTo>
                <a:lnTo>
                  <a:pt x="3602" y="3163"/>
                </a:lnTo>
                <a:lnTo>
                  <a:pt x="3821" y="3188"/>
                </a:lnTo>
                <a:lnTo>
                  <a:pt x="4162" y="3212"/>
                </a:lnTo>
                <a:lnTo>
                  <a:pt x="4332" y="3188"/>
                </a:lnTo>
                <a:lnTo>
                  <a:pt x="4502" y="3139"/>
                </a:lnTo>
                <a:lnTo>
                  <a:pt x="4551" y="3090"/>
                </a:lnTo>
                <a:lnTo>
                  <a:pt x="4575" y="3042"/>
                </a:lnTo>
                <a:lnTo>
                  <a:pt x="4600" y="2993"/>
                </a:lnTo>
                <a:lnTo>
                  <a:pt x="4600" y="2920"/>
                </a:lnTo>
                <a:lnTo>
                  <a:pt x="4721" y="2725"/>
                </a:lnTo>
                <a:lnTo>
                  <a:pt x="4794" y="2506"/>
                </a:lnTo>
                <a:lnTo>
                  <a:pt x="4867" y="2263"/>
                </a:lnTo>
                <a:lnTo>
                  <a:pt x="4940" y="2020"/>
                </a:lnTo>
                <a:lnTo>
                  <a:pt x="5062" y="1533"/>
                </a:lnTo>
                <a:lnTo>
                  <a:pt x="5135" y="1290"/>
                </a:lnTo>
                <a:lnTo>
                  <a:pt x="5232" y="1095"/>
                </a:lnTo>
                <a:lnTo>
                  <a:pt x="5281" y="998"/>
                </a:lnTo>
                <a:lnTo>
                  <a:pt x="5354" y="925"/>
                </a:lnTo>
                <a:lnTo>
                  <a:pt x="5500" y="803"/>
                </a:lnTo>
                <a:lnTo>
                  <a:pt x="5695" y="706"/>
                </a:lnTo>
                <a:lnTo>
                  <a:pt x="5889" y="657"/>
                </a:lnTo>
                <a:lnTo>
                  <a:pt x="6108" y="609"/>
                </a:lnTo>
                <a:lnTo>
                  <a:pt x="6327" y="584"/>
                </a:lnTo>
                <a:lnTo>
                  <a:pt x="6717" y="560"/>
                </a:lnTo>
                <a:lnTo>
                  <a:pt x="7203" y="536"/>
                </a:lnTo>
                <a:lnTo>
                  <a:pt x="7714" y="511"/>
                </a:lnTo>
                <a:close/>
                <a:moveTo>
                  <a:pt x="7714" y="0"/>
                </a:moveTo>
                <a:lnTo>
                  <a:pt x="7130" y="25"/>
                </a:lnTo>
                <a:lnTo>
                  <a:pt x="6546" y="49"/>
                </a:lnTo>
                <a:lnTo>
                  <a:pt x="6157" y="98"/>
                </a:lnTo>
                <a:lnTo>
                  <a:pt x="5768" y="146"/>
                </a:lnTo>
                <a:lnTo>
                  <a:pt x="5573" y="195"/>
                </a:lnTo>
                <a:lnTo>
                  <a:pt x="5378" y="268"/>
                </a:lnTo>
                <a:lnTo>
                  <a:pt x="5208" y="365"/>
                </a:lnTo>
                <a:lnTo>
                  <a:pt x="5062" y="487"/>
                </a:lnTo>
                <a:lnTo>
                  <a:pt x="4940" y="584"/>
                </a:lnTo>
                <a:lnTo>
                  <a:pt x="4843" y="706"/>
                </a:lnTo>
                <a:lnTo>
                  <a:pt x="4697" y="949"/>
                </a:lnTo>
                <a:lnTo>
                  <a:pt x="4575" y="1241"/>
                </a:lnTo>
                <a:lnTo>
                  <a:pt x="4502" y="1533"/>
                </a:lnTo>
                <a:lnTo>
                  <a:pt x="4332" y="2141"/>
                </a:lnTo>
                <a:lnTo>
                  <a:pt x="4113" y="2750"/>
                </a:lnTo>
                <a:lnTo>
                  <a:pt x="3894" y="2774"/>
                </a:lnTo>
                <a:lnTo>
                  <a:pt x="3699" y="2774"/>
                </a:lnTo>
                <a:lnTo>
                  <a:pt x="3602" y="2628"/>
                </a:lnTo>
                <a:lnTo>
                  <a:pt x="3505" y="2482"/>
                </a:lnTo>
                <a:lnTo>
                  <a:pt x="3359" y="2385"/>
                </a:lnTo>
                <a:lnTo>
                  <a:pt x="3213" y="2287"/>
                </a:lnTo>
                <a:lnTo>
                  <a:pt x="3067" y="2214"/>
                </a:lnTo>
                <a:lnTo>
                  <a:pt x="2896" y="2166"/>
                </a:lnTo>
                <a:lnTo>
                  <a:pt x="2702" y="2117"/>
                </a:lnTo>
                <a:lnTo>
                  <a:pt x="2531" y="2093"/>
                </a:lnTo>
                <a:lnTo>
                  <a:pt x="2410" y="2117"/>
                </a:lnTo>
                <a:lnTo>
                  <a:pt x="2264" y="2141"/>
                </a:lnTo>
                <a:lnTo>
                  <a:pt x="2118" y="2166"/>
                </a:lnTo>
                <a:lnTo>
                  <a:pt x="1947" y="2239"/>
                </a:lnTo>
                <a:lnTo>
                  <a:pt x="1801" y="2312"/>
                </a:lnTo>
                <a:lnTo>
                  <a:pt x="1680" y="2409"/>
                </a:lnTo>
                <a:lnTo>
                  <a:pt x="1558" y="2506"/>
                </a:lnTo>
                <a:lnTo>
                  <a:pt x="1485" y="2628"/>
                </a:lnTo>
                <a:lnTo>
                  <a:pt x="1242" y="2652"/>
                </a:lnTo>
                <a:lnTo>
                  <a:pt x="1023" y="2677"/>
                </a:lnTo>
                <a:lnTo>
                  <a:pt x="220" y="2677"/>
                </a:lnTo>
                <a:lnTo>
                  <a:pt x="171" y="2701"/>
                </a:lnTo>
                <a:lnTo>
                  <a:pt x="122" y="2725"/>
                </a:lnTo>
                <a:lnTo>
                  <a:pt x="74" y="2774"/>
                </a:lnTo>
                <a:lnTo>
                  <a:pt x="25" y="2823"/>
                </a:lnTo>
                <a:lnTo>
                  <a:pt x="1" y="2896"/>
                </a:lnTo>
                <a:lnTo>
                  <a:pt x="25" y="4258"/>
                </a:lnTo>
                <a:lnTo>
                  <a:pt x="49" y="5597"/>
                </a:lnTo>
                <a:lnTo>
                  <a:pt x="98" y="7349"/>
                </a:lnTo>
                <a:lnTo>
                  <a:pt x="195" y="9076"/>
                </a:lnTo>
                <a:lnTo>
                  <a:pt x="195" y="9879"/>
                </a:lnTo>
                <a:lnTo>
                  <a:pt x="195" y="10706"/>
                </a:lnTo>
                <a:lnTo>
                  <a:pt x="171" y="11534"/>
                </a:lnTo>
                <a:lnTo>
                  <a:pt x="122" y="12337"/>
                </a:lnTo>
                <a:lnTo>
                  <a:pt x="98" y="12994"/>
                </a:lnTo>
                <a:lnTo>
                  <a:pt x="98" y="13626"/>
                </a:lnTo>
                <a:lnTo>
                  <a:pt x="122" y="14916"/>
                </a:lnTo>
                <a:lnTo>
                  <a:pt x="122" y="14965"/>
                </a:lnTo>
                <a:lnTo>
                  <a:pt x="147" y="15038"/>
                </a:lnTo>
                <a:lnTo>
                  <a:pt x="195" y="15086"/>
                </a:lnTo>
                <a:lnTo>
                  <a:pt x="244" y="15111"/>
                </a:lnTo>
                <a:lnTo>
                  <a:pt x="268" y="15184"/>
                </a:lnTo>
                <a:lnTo>
                  <a:pt x="317" y="15257"/>
                </a:lnTo>
                <a:lnTo>
                  <a:pt x="487" y="15354"/>
                </a:lnTo>
                <a:lnTo>
                  <a:pt x="706" y="15403"/>
                </a:lnTo>
                <a:lnTo>
                  <a:pt x="925" y="15427"/>
                </a:lnTo>
                <a:lnTo>
                  <a:pt x="1144" y="15451"/>
                </a:lnTo>
                <a:lnTo>
                  <a:pt x="1607" y="15451"/>
                </a:lnTo>
                <a:lnTo>
                  <a:pt x="2020" y="15427"/>
                </a:lnTo>
                <a:lnTo>
                  <a:pt x="3140" y="15403"/>
                </a:lnTo>
                <a:lnTo>
                  <a:pt x="4259" y="15378"/>
                </a:lnTo>
                <a:lnTo>
                  <a:pt x="5378" y="15330"/>
                </a:lnTo>
                <a:lnTo>
                  <a:pt x="6498" y="15281"/>
                </a:lnTo>
                <a:lnTo>
                  <a:pt x="7617" y="15232"/>
                </a:lnTo>
                <a:lnTo>
                  <a:pt x="8736" y="15208"/>
                </a:lnTo>
                <a:lnTo>
                  <a:pt x="9855" y="15232"/>
                </a:lnTo>
                <a:lnTo>
                  <a:pt x="10950" y="15257"/>
                </a:lnTo>
                <a:lnTo>
                  <a:pt x="13140" y="15305"/>
                </a:lnTo>
                <a:lnTo>
                  <a:pt x="14235" y="15330"/>
                </a:lnTo>
                <a:lnTo>
                  <a:pt x="15330" y="15330"/>
                </a:lnTo>
                <a:lnTo>
                  <a:pt x="16449" y="15305"/>
                </a:lnTo>
                <a:lnTo>
                  <a:pt x="17544" y="15208"/>
                </a:lnTo>
                <a:lnTo>
                  <a:pt x="17642" y="15184"/>
                </a:lnTo>
                <a:lnTo>
                  <a:pt x="17715" y="15135"/>
                </a:lnTo>
                <a:lnTo>
                  <a:pt x="17788" y="15184"/>
                </a:lnTo>
                <a:lnTo>
                  <a:pt x="17861" y="15208"/>
                </a:lnTo>
                <a:lnTo>
                  <a:pt x="17958" y="15232"/>
                </a:lnTo>
                <a:lnTo>
                  <a:pt x="18031" y="15208"/>
                </a:lnTo>
                <a:lnTo>
                  <a:pt x="18104" y="15184"/>
                </a:lnTo>
                <a:lnTo>
                  <a:pt x="18177" y="15111"/>
                </a:lnTo>
                <a:lnTo>
                  <a:pt x="18201" y="15038"/>
                </a:lnTo>
                <a:lnTo>
                  <a:pt x="18226" y="14940"/>
                </a:lnTo>
                <a:lnTo>
                  <a:pt x="18201" y="14186"/>
                </a:lnTo>
                <a:lnTo>
                  <a:pt x="18226" y="13432"/>
                </a:lnTo>
                <a:lnTo>
                  <a:pt x="18250" y="12677"/>
                </a:lnTo>
                <a:lnTo>
                  <a:pt x="18250" y="11923"/>
                </a:lnTo>
                <a:lnTo>
                  <a:pt x="18201" y="8711"/>
                </a:lnTo>
                <a:lnTo>
                  <a:pt x="18177" y="7081"/>
                </a:lnTo>
                <a:lnTo>
                  <a:pt x="18104" y="5475"/>
                </a:lnTo>
                <a:lnTo>
                  <a:pt x="18080" y="4794"/>
                </a:lnTo>
                <a:lnTo>
                  <a:pt x="18031" y="4137"/>
                </a:lnTo>
                <a:lnTo>
                  <a:pt x="17982" y="3480"/>
                </a:lnTo>
                <a:lnTo>
                  <a:pt x="17982" y="2798"/>
                </a:lnTo>
                <a:lnTo>
                  <a:pt x="17982" y="2750"/>
                </a:lnTo>
                <a:lnTo>
                  <a:pt x="17958" y="2701"/>
                </a:lnTo>
                <a:lnTo>
                  <a:pt x="17885" y="2652"/>
                </a:lnTo>
                <a:lnTo>
                  <a:pt x="17788" y="2628"/>
                </a:lnTo>
                <a:lnTo>
                  <a:pt x="17715" y="2628"/>
                </a:lnTo>
                <a:lnTo>
                  <a:pt x="17617" y="2579"/>
                </a:lnTo>
                <a:lnTo>
                  <a:pt x="17496" y="2555"/>
                </a:lnTo>
                <a:lnTo>
                  <a:pt x="17106" y="2555"/>
                </a:lnTo>
                <a:lnTo>
                  <a:pt x="16839" y="2604"/>
                </a:lnTo>
                <a:lnTo>
                  <a:pt x="16595" y="2628"/>
                </a:lnTo>
                <a:lnTo>
                  <a:pt x="15963" y="2652"/>
                </a:lnTo>
                <a:lnTo>
                  <a:pt x="15330" y="2628"/>
                </a:lnTo>
                <a:lnTo>
                  <a:pt x="14990" y="2604"/>
                </a:lnTo>
                <a:lnTo>
                  <a:pt x="14625" y="2555"/>
                </a:lnTo>
                <a:lnTo>
                  <a:pt x="14260" y="2555"/>
                </a:lnTo>
                <a:lnTo>
                  <a:pt x="14089" y="2579"/>
                </a:lnTo>
                <a:lnTo>
                  <a:pt x="13943" y="2628"/>
                </a:lnTo>
                <a:lnTo>
                  <a:pt x="13846" y="2263"/>
                </a:lnTo>
                <a:lnTo>
                  <a:pt x="13773" y="1874"/>
                </a:lnTo>
                <a:lnTo>
                  <a:pt x="13700" y="1509"/>
                </a:lnTo>
                <a:lnTo>
                  <a:pt x="13578" y="1168"/>
                </a:lnTo>
                <a:lnTo>
                  <a:pt x="13505" y="1022"/>
                </a:lnTo>
                <a:lnTo>
                  <a:pt x="13432" y="852"/>
                </a:lnTo>
                <a:lnTo>
                  <a:pt x="13335" y="706"/>
                </a:lnTo>
                <a:lnTo>
                  <a:pt x="13238" y="584"/>
                </a:lnTo>
                <a:lnTo>
                  <a:pt x="13092" y="463"/>
                </a:lnTo>
                <a:lnTo>
                  <a:pt x="12946" y="341"/>
                </a:lnTo>
                <a:lnTo>
                  <a:pt x="12775" y="268"/>
                </a:lnTo>
                <a:lnTo>
                  <a:pt x="12581" y="171"/>
                </a:lnTo>
                <a:lnTo>
                  <a:pt x="12386" y="146"/>
                </a:lnTo>
                <a:lnTo>
                  <a:pt x="12191" y="98"/>
                </a:lnTo>
                <a:lnTo>
                  <a:pt x="11802" y="98"/>
                </a:lnTo>
                <a:lnTo>
                  <a:pt x="11023" y="122"/>
                </a:lnTo>
                <a:lnTo>
                  <a:pt x="10488" y="122"/>
                </a:lnTo>
                <a:lnTo>
                  <a:pt x="9953" y="98"/>
                </a:lnTo>
                <a:lnTo>
                  <a:pt x="8882" y="25"/>
                </a:lnTo>
                <a:lnTo>
                  <a:pt x="829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89" name="Google Shape;789;p48"/>
          <p:cNvSpPr/>
          <p:nvPr/>
        </p:nvSpPr>
        <p:spPr>
          <a:xfrm>
            <a:off x="1445208" y="340017"/>
            <a:ext cx="387139" cy="341965"/>
          </a:xfrm>
          <a:custGeom>
            <a:avLst/>
            <a:gdLst/>
            <a:ahLst/>
            <a:cxnLst/>
            <a:rect l="l" t="t" r="r" b="b"/>
            <a:pathLst>
              <a:path w="17714" h="15647" extrusionOk="0">
                <a:moveTo>
                  <a:pt x="9806" y="2118"/>
                </a:moveTo>
                <a:lnTo>
                  <a:pt x="9782" y="2166"/>
                </a:lnTo>
                <a:lnTo>
                  <a:pt x="9757" y="2239"/>
                </a:lnTo>
                <a:lnTo>
                  <a:pt x="9757" y="2312"/>
                </a:lnTo>
                <a:lnTo>
                  <a:pt x="9782" y="2483"/>
                </a:lnTo>
                <a:lnTo>
                  <a:pt x="9855" y="2677"/>
                </a:lnTo>
                <a:lnTo>
                  <a:pt x="9903" y="2872"/>
                </a:lnTo>
                <a:lnTo>
                  <a:pt x="9952" y="2945"/>
                </a:lnTo>
                <a:lnTo>
                  <a:pt x="10001" y="2969"/>
                </a:lnTo>
                <a:lnTo>
                  <a:pt x="10049" y="2994"/>
                </a:lnTo>
                <a:lnTo>
                  <a:pt x="10122" y="3018"/>
                </a:lnTo>
                <a:lnTo>
                  <a:pt x="10195" y="2994"/>
                </a:lnTo>
                <a:lnTo>
                  <a:pt x="10244" y="2945"/>
                </a:lnTo>
                <a:lnTo>
                  <a:pt x="10293" y="2896"/>
                </a:lnTo>
                <a:lnTo>
                  <a:pt x="10293" y="2823"/>
                </a:lnTo>
                <a:lnTo>
                  <a:pt x="10293" y="2702"/>
                </a:lnTo>
                <a:lnTo>
                  <a:pt x="10244" y="2580"/>
                </a:lnTo>
                <a:lnTo>
                  <a:pt x="10171" y="2361"/>
                </a:lnTo>
                <a:lnTo>
                  <a:pt x="10122" y="2264"/>
                </a:lnTo>
                <a:lnTo>
                  <a:pt x="10049" y="2191"/>
                </a:lnTo>
                <a:lnTo>
                  <a:pt x="9952" y="2118"/>
                </a:lnTo>
                <a:close/>
                <a:moveTo>
                  <a:pt x="13821" y="2312"/>
                </a:moveTo>
                <a:lnTo>
                  <a:pt x="13748" y="2385"/>
                </a:lnTo>
                <a:lnTo>
                  <a:pt x="13602" y="2531"/>
                </a:lnTo>
                <a:lnTo>
                  <a:pt x="13456" y="2677"/>
                </a:lnTo>
                <a:lnTo>
                  <a:pt x="13407" y="2775"/>
                </a:lnTo>
                <a:lnTo>
                  <a:pt x="13383" y="2872"/>
                </a:lnTo>
                <a:lnTo>
                  <a:pt x="13407" y="2921"/>
                </a:lnTo>
                <a:lnTo>
                  <a:pt x="13431" y="2945"/>
                </a:lnTo>
                <a:lnTo>
                  <a:pt x="13456" y="2994"/>
                </a:lnTo>
                <a:lnTo>
                  <a:pt x="13504" y="3018"/>
                </a:lnTo>
                <a:lnTo>
                  <a:pt x="13602" y="3018"/>
                </a:lnTo>
                <a:lnTo>
                  <a:pt x="13699" y="2969"/>
                </a:lnTo>
                <a:lnTo>
                  <a:pt x="13796" y="2921"/>
                </a:lnTo>
                <a:lnTo>
                  <a:pt x="13894" y="2848"/>
                </a:lnTo>
                <a:lnTo>
                  <a:pt x="14040" y="2702"/>
                </a:lnTo>
                <a:lnTo>
                  <a:pt x="14113" y="2604"/>
                </a:lnTo>
                <a:lnTo>
                  <a:pt x="14137" y="2507"/>
                </a:lnTo>
                <a:lnTo>
                  <a:pt x="14113" y="2434"/>
                </a:lnTo>
                <a:lnTo>
                  <a:pt x="14064" y="2361"/>
                </a:lnTo>
                <a:lnTo>
                  <a:pt x="13991" y="2312"/>
                </a:lnTo>
                <a:close/>
                <a:moveTo>
                  <a:pt x="15232" y="4600"/>
                </a:moveTo>
                <a:lnTo>
                  <a:pt x="15037" y="4648"/>
                </a:lnTo>
                <a:lnTo>
                  <a:pt x="14867" y="4697"/>
                </a:lnTo>
                <a:lnTo>
                  <a:pt x="14672" y="4770"/>
                </a:lnTo>
                <a:lnTo>
                  <a:pt x="14575" y="4794"/>
                </a:lnTo>
                <a:lnTo>
                  <a:pt x="14478" y="4843"/>
                </a:lnTo>
                <a:lnTo>
                  <a:pt x="14429" y="4916"/>
                </a:lnTo>
                <a:lnTo>
                  <a:pt x="14429" y="4965"/>
                </a:lnTo>
                <a:lnTo>
                  <a:pt x="14453" y="5038"/>
                </a:lnTo>
                <a:lnTo>
                  <a:pt x="14502" y="5086"/>
                </a:lnTo>
                <a:lnTo>
                  <a:pt x="14721" y="5135"/>
                </a:lnTo>
                <a:lnTo>
                  <a:pt x="14964" y="5135"/>
                </a:lnTo>
                <a:lnTo>
                  <a:pt x="15086" y="5111"/>
                </a:lnTo>
                <a:lnTo>
                  <a:pt x="15183" y="5086"/>
                </a:lnTo>
                <a:lnTo>
                  <a:pt x="15281" y="5038"/>
                </a:lnTo>
                <a:lnTo>
                  <a:pt x="15378" y="4965"/>
                </a:lnTo>
                <a:lnTo>
                  <a:pt x="15402" y="4916"/>
                </a:lnTo>
                <a:lnTo>
                  <a:pt x="15427" y="4867"/>
                </a:lnTo>
                <a:lnTo>
                  <a:pt x="15427" y="4794"/>
                </a:lnTo>
                <a:lnTo>
                  <a:pt x="15427" y="4746"/>
                </a:lnTo>
                <a:lnTo>
                  <a:pt x="15402" y="4673"/>
                </a:lnTo>
                <a:lnTo>
                  <a:pt x="15354" y="4648"/>
                </a:lnTo>
                <a:lnTo>
                  <a:pt x="15305" y="4624"/>
                </a:lnTo>
                <a:lnTo>
                  <a:pt x="15232" y="4600"/>
                </a:lnTo>
                <a:close/>
                <a:moveTo>
                  <a:pt x="9052" y="4721"/>
                </a:moveTo>
                <a:lnTo>
                  <a:pt x="8954" y="4746"/>
                </a:lnTo>
                <a:lnTo>
                  <a:pt x="8711" y="4794"/>
                </a:lnTo>
                <a:lnTo>
                  <a:pt x="8516" y="4819"/>
                </a:lnTo>
                <a:lnTo>
                  <a:pt x="8419" y="4867"/>
                </a:lnTo>
                <a:lnTo>
                  <a:pt x="8346" y="4916"/>
                </a:lnTo>
                <a:lnTo>
                  <a:pt x="8273" y="4989"/>
                </a:lnTo>
                <a:lnTo>
                  <a:pt x="8249" y="5062"/>
                </a:lnTo>
                <a:lnTo>
                  <a:pt x="8273" y="5159"/>
                </a:lnTo>
                <a:lnTo>
                  <a:pt x="8297" y="5184"/>
                </a:lnTo>
                <a:lnTo>
                  <a:pt x="8346" y="5208"/>
                </a:lnTo>
                <a:lnTo>
                  <a:pt x="8443" y="5257"/>
                </a:lnTo>
                <a:lnTo>
                  <a:pt x="8930" y="5257"/>
                </a:lnTo>
                <a:lnTo>
                  <a:pt x="9076" y="5232"/>
                </a:lnTo>
                <a:lnTo>
                  <a:pt x="9198" y="5184"/>
                </a:lnTo>
                <a:lnTo>
                  <a:pt x="9319" y="5086"/>
                </a:lnTo>
                <a:lnTo>
                  <a:pt x="9344" y="5038"/>
                </a:lnTo>
                <a:lnTo>
                  <a:pt x="9344" y="4989"/>
                </a:lnTo>
                <a:lnTo>
                  <a:pt x="9319" y="4892"/>
                </a:lnTo>
                <a:lnTo>
                  <a:pt x="9246" y="4794"/>
                </a:lnTo>
                <a:lnTo>
                  <a:pt x="9173" y="4746"/>
                </a:lnTo>
                <a:lnTo>
                  <a:pt x="9052" y="4721"/>
                </a:lnTo>
                <a:close/>
                <a:moveTo>
                  <a:pt x="11801" y="3505"/>
                </a:moveTo>
                <a:lnTo>
                  <a:pt x="12020" y="3529"/>
                </a:lnTo>
                <a:lnTo>
                  <a:pt x="12263" y="3578"/>
                </a:lnTo>
                <a:lnTo>
                  <a:pt x="12482" y="3651"/>
                </a:lnTo>
                <a:lnTo>
                  <a:pt x="12701" y="3772"/>
                </a:lnTo>
                <a:lnTo>
                  <a:pt x="12872" y="3918"/>
                </a:lnTo>
                <a:lnTo>
                  <a:pt x="13042" y="4089"/>
                </a:lnTo>
                <a:lnTo>
                  <a:pt x="13212" y="4283"/>
                </a:lnTo>
                <a:lnTo>
                  <a:pt x="13334" y="4478"/>
                </a:lnTo>
                <a:lnTo>
                  <a:pt x="13431" y="4697"/>
                </a:lnTo>
                <a:lnTo>
                  <a:pt x="13480" y="4867"/>
                </a:lnTo>
                <a:lnTo>
                  <a:pt x="13504" y="5038"/>
                </a:lnTo>
                <a:lnTo>
                  <a:pt x="13504" y="5208"/>
                </a:lnTo>
                <a:lnTo>
                  <a:pt x="13480" y="5378"/>
                </a:lnTo>
                <a:lnTo>
                  <a:pt x="13456" y="5549"/>
                </a:lnTo>
                <a:lnTo>
                  <a:pt x="13407" y="5719"/>
                </a:lnTo>
                <a:lnTo>
                  <a:pt x="13334" y="5889"/>
                </a:lnTo>
                <a:lnTo>
                  <a:pt x="13237" y="6035"/>
                </a:lnTo>
                <a:lnTo>
                  <a:pt x="13139" y="6181"/>
                </a:lnTo>
                <a:lnTo>
                  <a:pt x="13042" y="6303"/>
                </a:lnTo>
                <a:lnTo>
                  <a:pt x="12920" y="6425"/>
                </a:lnTo>
                <a:lnTo>
                  <a:pt x="12774" y="6546"/>
                </a:lnTo>
                <a:lnTo>
                  <a:pt x="12628" y="6644"/>
                </a:lnTo>
                <a:lnTo>
                  <a:pt x="12482" y="6741"/>
                </a:lnTo>
                <a:lnTo>
                  <a:pt x="12336" y="6814"/>
                </a:lnTo>
                <a:lnTo>
                  <a:pt x="12166" y="6863"/>
                </a:lnTo>
                <a:lnTo>
                  <a:pt x="11996" y="6911"/>
                </a:lnTo>
                <a:lnTo>
                  <a:pt x="11801" y="6936"/>
                </a:lnTo>
                <a:lnTo>
                  <a:pt x="11631" y="6936"/>
                </a:lnTo>
                <a:lnTo>
                  <a:pt x="11485" y="6911"/>
                </a:lnTo>
                <a:lnTo>
                  <a:pt x="11315" y="6863"/>
                </a:lnTo>
                <a:lnTo>
                  <a:pt x="11169" y="6814"/>
                </a:lnTo>
                <a:lnTo>
                  <a:pt x="11023" y="6741"/>
                </a:lnTo>
                <a:lnTo>
                  <a:pt x="10901" y="6644"/>
                </a:lnTo>
                <a:lnTo>
                  <a:pt x="10779" y="6546"/>
                </a:lnTo>
                <a:lnTo>
                  <a:pt x="10658" y="6425"/>
                </a:lnTo>
                <a:lnTo>
                  <a:pt x="10560" y="6303"/>
                </a:lnTo>
                <a:lnTo>
                  <a:pt x="10463" y="6157"/>
                </a:lnTo>
                <a:lnTo>
                  <a:pt x="10317" y="5865"/>
                </a:lnTo>
                <a:lnTo>
                  <a:pt x="10195" y="5524"/>
                </a:lnTo>
                <a:lnTo>
                  <a:pt x="10147" y="5208"/>
                </a:lnTo>
                <a:lnTo>
                  <a:pt x="10147" y="4892"/>
                </a:lnTo>
                <a:lnTo>
                  <a:pt x="10195" y="4575"/>
                </a:lnTo>
                <a:lnTo>
                  <a:pt x="10244" y="4405"/>
                </a:lnTo>
                <a:lnTo>
                  <a:pt x="10317" y="4259"/>
                </a:lnTo>
                <a:lnTo>
                  <a:pt x="10414" y="4089"/>
                </a:lnTo>
                <a:lnTo>
                  <a:pt x="10560" y="3943"/>
                </a:lnTo>
                <a:lnTo>
                  <a:pt x="10901" y="3772"/>
                </a:lnTo>
                <a:lnTo>
                  <a:pt x="11242" y="3602"/>
                </a:lnTo>
                <a:lnTo>
                  <a:pt x="11436" y="3553"/>
                </a:lnTo>
                <a:lnTo>
                  <a:pt x="11607" y="3529"/>
                </a:lnTo>
                <a:lnTo>
                  <a:pt x="11801" y="3505"/>
                </a:lnTo>
                <a:close/>
                <a:moveTo>
                  <a:pt x="11753" y="2969"/>
                </a:moveTo>
                <a:lnTo>
                  <a:pt x="11461" y="2994"/>
                </a:lnTo>
                <a:lnTo>
                  <a:pt x="11169" y="3042"/>
                </a:lnTo>
                <a:lnTo>
                  <a:pt x="10901" y="3115"/>
                </a:lnTo>
                <a:lnTo>
                  <a:pt x="10633" y="3237"/>
                </a:lnTo>
                <a:lnTo>
                  <a:pt x="10390" y="3407"/>
                </a:lnTo>
                <a:lnTo>
                  <a:pt x="10195" y="3578"/>
                </a:lnTo>
                <a:lnTo>
                  <a:pt x="10074" y="3724"/>
                </a:lnTo>
                <a:lnTo>
                  <a:pt x="9952" y="3845"/>
                </a:lnTo>
                <a:lnTo>
                  <a:pt x="9830" y="4040"/>
                </a:lnTo>
                <a:lnTo>
                  <a:pt x="9757" y="4235"/>
                </a:lnTo>
                <a:lnTo>
                  <a:pt x="9684" y="4429"/>
                </a:lnTo>
                <a:lnTo>
                  <a:pt x="9636" y="4648"/>
                </a:lnTo>
                <a:lnTo>
                  <a:pt x="9611" y="4843"/>
                </a:lnTo>
                <a:lnTo>
                  <a:pt x="9611" y="5062"/>
                </a:lnTo>
                <a:lnTo>
                  <a:pt x="9611" y="5281"/>
                </a:lnTo>
                <a:lnTo>
                  <a:pt x="9636" y="5476"/>
                </a:lnTo>
                <a:lnTo>
                  <a:pt x="9684" y="5719"/>
                </a:lnTo>
                <a:lnTo>
                  <a:pt x="9757" y="5962"/>
                </a:lnTo>
                <a:lnTo>
                  <a:pt x="9830" y="6181"/>
                </a:lnTo>
                <a:lnTo>
                  <a:pt x="9952" y="6376"/>
                </a:lnTo>
                <a:lnTo>
                  <a:pt x="10074" y="6571"/>
                </a:lnTo>
                <a:lnTo>
                  <a:pt x="10220" y="6765"/>
                </a:lnTo>
                <a:lnTo>
                  <a:pt x="10366" y="6911"/>
                </a:lnTo>
                <a:lnTo>
                  <a:pt x="10536" y="7057"/>
                </a:lnTo>
                <a:lnTo>
                  <a:pt x="10731" y="7203"/>
                </a:lnTo>
                <a:lnTo>
                  <a:pt x="10925" y="7301"/>
                </a:lnTo>
                <a:lnTo>
                  <a:pt x="11120" y="7374"/>
                </a:lnTo>
                <a:lnTo>
                  <a:pt x="11363" y="7447"/>
                </a:lnTo>
                <a:lnTo>
                  <a:pt x="11582" y="7471"/>
                </a:lnTo>
                <a:lnTo>
                  <a:pt x="11826" y="7471"/>
                </a:lnTo>
                <a:lnTo>
                  <a:pt x="12069" y="7447"/>
                </a:lnTo>
                <a:lnTo>
                  <a:pt x="12312" y="7398"/>
                </a:lnTo>
                <a:lnTo>
                  <a:pt x="12531" y="7349"/>
                </a:lnTo>
                <a:lnTo>
                  <a:pt x="12750" y="7252"/>
                </a:lnTo>
                <a:lnTo>
                  <a:pt x="12945" y="7130"/>
                </a:lnTo>
                <a:lnTo>
                  <a:pt x="13139" y="6984"/>
                </a:lnTo>
                <a:lnTo>
                  <a:pt x="13310" y="6838"/>
                </a:lnTo>
                <a:lnTo>
                  <a:pt x="13480" y="6644"/>
                </a:lnTo>
                <a:lnTo>
                  <a:pt x="13602" y="6473"/>
                </a:lnTo>
                <a:lnTo>
                  <a:pt x="13723" y="6254"/>
                </a:lnTo>
                <a:lnTo>
                  <a:pt x="13821" y="6060"/>
                </a:lnTo>
                <a:lnTo>
                  <a:pt x="13894" y="5841"/>
                </a:lnTo>
                <a:lnTo>
                  <a:pt x="13967" y="5597"/>
                </a:lnTo>
                <a:lnTo>
                  <a:pt x="13991" y="5378"/>
                </a:lnTo>
                <a:lnTo>
                  <a:pt x="14015" y="5135"/>
                </a:lnTo>
                <a:lnTo>
                  <a:pt x="13991" y="4916"/>
                </a:lnTo>
                <a:lnTo>
                  <a:pt x="13942" y="4673"/>
                </a:lnTo>
                <a:lnTo>
                  <a:pt x="13894" y="4454"/>
                </a:lnTo>
                <a:lnTo>
                  <a:pt x="13772" y="4210"/>
                </a:lnTo>
                <a:lnTo>
                  <a:pt x="13626" y="3967"/>
                </a:lnTo>
                <a:lnTo>
                  <a:pt x="13456" y="3748"/>
                </a:lnTo>
                <a:lnTo>
                  <a:pt x="13261" y="3553"/>
                </a:lnTo>
                <a:lnTo>
                  <a:pt x="13042" y="3383"/>
                </a:lnTo>
                <a:lnTo>
                  <a:pt x="12799" y="3237"/>
                </a:lnTo>
                <a:lnTo>
                  <a:pt x="12555" y="3115"/>
                </a:lnTo>
                <a:lnTo>
                  <a:pt x="12288" y="3042"/>
                </a:lnTo>
                <a:lnTo>
                  <a:pt x="12045" y="2994"/>
                </a:lnTo>
                <a:lnTo>
                  <a:pt x="11753" y="2969"/>
                </a:lnTo>
                <a:close/>
                <a:moveTo>
                  <a:pt x="9903" y="7057"/>
                </a:moveTo>
                <a:lnTo>
                  <a:pt x="9806" y="7082"/>
                </a:lnTo>
                <a:lnTo>
                  <a:pt x="9733" y="7130"/>
                </a:lnTo>
                <a:lnTo>
                  <a:pt x="9587" y="7276"/>
                </a:lnTo>
                <a:lnTo>
                  <a:pt x="9465" y="7471"/>
                </a:lnTo>
                <a:lnTo>
                  <a:pt x="9392" y="7641"/>
                </a:lnTo>
                <a:lnTo>
                  <a:pt x="9368" y="7739"/>
                </a:lnTo>
                <a:lnTo>
                  <a:pt x="9392" y="7836"/>
                </a:lnTo>
                <a:lnTo>
                  <a:pt x="9441" y="7909"/>
                </a:lnTo>
                <a:lnTo>
                  <a:pt x="9514" y="7958"/>
                </a:lnTo>
                <a:lnTo>
                  <a:pt x="9587" y="7982"/>
                </a:lnTo>
                <a:lnTo>
                  <a:pt x="9684" y="7958"/>
                </a:lnTo>
                <a:lnTo>
                  <a:pt x="9757" y="7909"/>
                </a:lnTo>
                <a:lnTo>
                  <a:pt x="9806" y="7812"/>
                </a:lnTo>
                <a:lnTo>
                  <a:pt x="9879" y="7690"/>
                </a:lnTo>
                <a:lnTo>
                  <a:pt x="9952" y="7568"/>
                </a:lnTo>
                <a:lnTo>
                  <a:pt x="10098" y="7301"/>
                </a:lnTo>
                <a:lnTo>
                  <a:pt x="10098" y="7252"/>
                </a:lnTo>
                <a:lnTo>
                  <a:pt x="10098" y="7203"/>
                </a:lnTo>
                <a:lnTo>
                  <a:pt x="10074" y="7106"/>
                </a:lnTo>
                <a:lnTo>
                  <a:pt x="10001" y="7057"/>
                </a:lnTo>
                <a:close/>
                <a:moveTo>
                  <a:pt x="13504" y="7276"/>
                </a:moveTo>
                <a:lnTo>
                  <a:pt x="13456" y="7301"/>
                </a:lnTo>
                <a:lnTo>
                  <a:pt x="13407" y="7349"/>
                </a:lnTo>
                <a:lnTo>
                  <a:pt x="13383" y="7422"/>
                </a:lnTo>
                <a:lnTo>
                  <a:pt x="13383" y="7544"/>
                </a:lnTo>
                <a:lnTo>
                  <a:pt x="13407" y="7666"/>
                </a:lnTo>
                <a:lnTo>
                  <a:pt x="13456" y="7787"/>
                </a:lnTo>
                <a:lnTo>
                  <a:pt x="13504" y="7909"/>
                </a:lnTo>
                <a:lnTo>
                  <a:pt x="13602" y="8006"/>
                </a:lnTo>
                <a:lnTo>
                  <a:pt x="13723" y="8104"/>
                </a:lnTo>
                <a:lnTo>
                  <a:pt x="13821" y="8177"/>
                </a:lnTo>
                <a:lnTo>
                  <a:pt x="13918" y="8201"/>
                </a:lnTo>
                <a:lnTo>
                  <a:pt x="14015" y="8201"/>
                </a:lnTo>
                <a:lnTo>
                  <a:pt x="14088" y="8152"/>
                </a:lnTo>
                <a:lnTo>
                  <a:pt x="14137" y="8079"/>
                </a:lnTo>
                <a:lnTo>
                  <a:pt x="14161" y="8006"/>
                </a:lnTo>
                <a:lnTo>
                  <a:pt x="14161" y="7909"/>
                </a:lnTo>
                <a:lnTo>
                  <a:pt x="14137" y="7836"/>
                </a:lnTo>
                <a:lnTo>
                  <a:pt x="14064" y="7763"/>
                </a:lnTo>
                <a:lnTo>
                  <a:pt x="13918" y="7666"/>
                </a:lnTo>
                <a:lnTo>
                  <a:pt x="13821" y="7520"/>
                </a:lnTo>
                <a:lnTo>
                  <a:pt x="13699" y="7374"/>
                </a:lnTo>
                <a:lnTo>
                  <a:pt x="13650" y="7325"/>
                </a:lnTo>
                <a:lnTo>
                  <a:pt x="13553" y="7276"/>
                </a:lnTo>
                <a:close/>
                <a:moveTo>
                  <a:pt x="2312" y="11242"/>
                </a:moveTo>
                <a:lnTo>
                  <a:pt x="2287" y="11267"/>
                </a:lnTo>
                <a:lnTo>
                  <a:pt x="2263" y="11291"/>
                </a:lnTo>
                <a:lnTo>
                  <a:pt x="2287" y="11437"/>
                </a:lnTo>
                <a:lnTo>
                  <a:pt x="2312" y="11559"/>
                </a:lnTo>
                <a:lnTo>
                  <a:pt x="2360" y="11705"/>
                </a:lnTo>
                <a:lnTo>
                  <a:pt x="2409" y="11826"/>
                </a:lnTo>
                <a:lnTo>
                  <a:pt x="2555" y="12070"/>
                </a:lnTo>
                <a:lnTo>
                  <a:pt x="2701" y="12313"/>
                </a:lnTo>
                <a:lnTo>
                  <a:pt x="2871" y="12556"/>
                </a:lnTo>
                <a:lnTo>
                  <a:pt x="3042" y="12800"/>
                </a:lnTo>
                <a:lnTo>
                  <a:pt x="3236" y="13019"/>
                </a:lnTo>
                <a:lnTo>
                  <a:pt x="3455" y="13238"/>
                </a:lnTo>
                <a:lnTo>
                  <a:pt x="3528" y="13262"/>
                </a:lnTo>
                <a:lnTo>
                  <a:pt x="3650" y="13262"/>
                </a:lnTo>
                <a:lnTo>
                  <a:pt x="3699" y="13213"/>
                </a:lnTo>
                <a:lnTo>
                  <a:pt x="3747" y="13165"/>
                </a:lnTo>
                <a:lnTo>
                  <a:pt x="3772" y="13092"/>
                </a:lnTo>
                <a:lnTo>
                  <a:pt x="3747" y="13043"/>
                </a:lnTo>
                <a:lnTo>
                  <a:pt x="3699" y="12970"/>
                </a:lnTo>
                <a:lnTo>
                  <a:pt x="3504" y="12751"/>
                </a:lnTo>
                <a:lnTo>
                  <a:pt x="3309" y="12532"/>
                </a:lnTo>
                <a:lnTo>
                  <a:pt x="2944" y="12045"/>
                </a:lnTo>
                <a:lnTo>
                  <a:pt x="2652" y="11632"/>
                </a:lnTo>
                <a:lnTo>
                  <a:pt x="2506" y="11437"/>
                </a:lnTo>
                <a:lnTo>
                  <a:pt x="2336" y="11267"/>
                </a:lnTo>
                <a:lnTo>
                  <a:pt x="2312" y="11242"/>
                </a:lnTo>
                <a:close/>
                <a:moveTo>
                  <a:pt x="2336" y="12678"/>
                </a:moveTo>
                <a:lnTo>
                  <a:pt x="2287" y="12702"/>
                </a:lnTo>
                <a:lnTo>
                  <a:pt x="2263" y="12751"/>
                </a:lnTo>
                <a:lnTo>
                  <a:pt x="2239" y="12800"/>
                </a:lnTo>
                <a:lnTo>
                  <a:pt x="2287" y="12897"/>
                </a:lnTo>
                <a:lnTo>
                  <a:pt x="2360" y="13019"/>
                </a:lnTo>
                <a:lnTo>
                  <a:pt x="2531" y="13213"/>
                </a:lnTo>
                <a:lnTo>
                  <a:pt x="2604" y="13286"/>
                </a:lnTo>
                <a:lnTo>
                  <a:pt x="2725" y="13384"/>
                </a:lnTo>
                <a:lnTo>
                  <a:pt x="2823" y="13432"/>
                </a:lnTo>
                <a:lnTo>
                  <a:pt x="2896" y="13457"/>
                </a:lnTo>
                <a:lnTo>
                  <a:pt x="2944" y="13457"/>
                </a:lnTo>
                <a:lnTo>
                  <a:pt x="3017" y="13408"/>
                </a:lnTo>
                <a:lnTo>
                  <a:pt x="3042" y="13359"/>
                </a:lnTo>
                <a:lnTo>
                  <a:pt x="3066" y="13286"/>
                </a:lnTo>
                <a:lnTo>
                  <a:pt x="3042" y="13238"/>
                </a:lnTo>
                <a:lnTo>
                  <a:pt x="2969" y="13165"/>
                </a:lnTo>
                <a:lnTo>
                  <a:pt x="2896" y="13116"/>
                </a:lnTo>
                <a:lnTo>
                  <a:pt x="2750" y="12994"/>
                </a:lnTo>
                <a:lnTo>
                  <a:pt x="2579" y="12824"/>
                </a:lnTo>
                <a:lnTo>
                  <a:pt x="2482" y="12727"/>
                </a:lnTo>
                <a:lnTo>
                  <a:pt x="2385" y="12678"/>
                </a:lnTo>
                <a:close/>
                <a:moveTo>
                  <a:pt x="5645" y="6084"/>
                </a:moveTo>
                <a:lnTo>
                  <a:pt x="5499" y="6108"/>
                </a:lnTo>
                <a:lnTo>
                  <a:pt x="5353" y="6157"/>
                </a:lnTo>
                <a:lnTo>
                  <a:pt x="5231" y="6230"/>
                </a:lnTo>
                <a:lnTo>
                  <a:pt x="5085" y="6327"/>
                </a:lnTo>
                <a:lnTo>
                  <a:pt x="4818" y="6546"/>
                </a:lnTo>
                <a:lnTo>
                  <a:pt x="4599" y="6790"/>
                </a:lnTo>
                <a:lnTo>
                  <a:pt x="4355" y="7082"/>
                </a:lnTo>
                <a:lnTo>
                  <a:pt x="4161" y="7349"/>
                </a:lnTo>
                <a:lnTo>
                  <a:pt x="3796" y="7860"/>
                </a:lnTo>
                <a:lnTo>
                  <a:pt x="3382" y="8420"/>
                </a:lnTo>
                <a:lnTo>
                  <a:pt x="3163" y="8688"/>
                </a:lnTo>
                <a:lnTo>
                  <a:pt x="2920" y="8931"/>
                </a:lnTo>
                <a:lnTo>
                  <a:pt x="2433" y="9393"/>
                </a:lnTo>
                <a:lnTo>
                  <a:pt x="2190" y="9636"/>
                </a:lnTo>
                <a:lnTo>
                  <a:pt x="1971" y="9880"/>
                </a:lnTo>
                <a:lnTo>
                  <a:pt x="1922" y="9953"/>
                </a:lnTo>
                <a:lnTo>
                  <a:pt x="1922" y="10050"/>
                </a:lnTo>
                <a:lnTo>
                  <a:pt x="1922" y="10123"/>
                </a:lnTo>
                <a:lnTo>
                  <a:pt x="1971" y="10172"/>
                </a:lnTo>
                <a:lnTo>
                  <a:pt x="2044" y="10220"/>
                </a:lnTo>
                <a:lnTo>
                  <a:pt x="2117" y="10245"/>
                </a:lnTo>
                <a:lnTo>
                  <a:pt x="2190" y="10245"/>
                </a:lnTo>
                <a:lnTo>
                  <a:pt x="2263" y="10196"/>
                </a:lnTo>
                <a:lnTo>
                  <a:pt x="2312" y="10147"/>
                </a:lnTo>
                <a:lnTo>
                  <a:pt x="2360" y="10293"/>
                </a:lnTo>
                <a:lnTo>
                  <a:pt x="2409" y="10439"/>
                </a:lnTo>
                <a:lnTo>
                  <a:pt x="2555" y="10756"/>
                </a:lnTo>
                <a:lnTo>
                  <a:pt x="2823" y="11169"/>
                </a:lnTo>
                <a:lnTo>
                  <a:pt x="3042" y="11583"/>
                </a:lnTo>
                <a:lnTo>
                  <a:pt x="3309" y="12021"/>
                </a:lnTo>
                <a:lnTo>
                  <a:pt x="3455" y="12240"/>
                </a:lnTo>
                <a:lnTo>
                  <a:pt x="3601" y="12435"/>
                </a:lnTo>
                <a:lnTo>
                  <a:pt x="3772" y="12605"/>
                </a:lnTo>
                <a:lnTo>
                  <a:pt x="3942" y="12751"/>
                </a:lnTo>
                <a:lnTo>
                  <a:pt x="4015" y="12775"/>
                </a:lnTo>
                <a:lnTo>
                  <a:pt x="4088" y="12775"/>
                </a:lnTo>
                <a:lnTo>
                  <a:pt x="4161" y="12751"/>
                </a:lnTo>
                <a:lnTo>
                  <a:pt x="4209" y="12727"/>
                </a:lnTo>
                <a:lnTo>
                  <a:pt x="4282" y="12629"/>
                </a:lnTo>
                <a:lnTo>
                  <a:pt x="4282" y="12556"/>
                </a:lnTo>
                <a:lnTo>
                  <a:pt x="4282" y="12508"/>
                </a:lnTo>
                <a:lnTo>
                  <a:pt x="4258" y="12459"/>
                </a:lnTo>
                <a:lnTo>
                  <a:pt x="4209" y="12410"/>
                </a:lnTo>
                <a:lnTo>
                  <a:pt x="4039" y="12240"/>
                </a:lnTo>
                <a:lnTo>
                  <a:pt x="3893" y="12070"/>
                </a:lnTo>
                <a:lnTo>
                  <a:pt x="3626" y="11680"/>
                </a:lnTo>
                <a:lnTo>
                  <a:pt x="3358" y="11291"/>
                </a:lnTo>
                <a:lnTo>
                  <a:pt x="3139" y="10877"/>
                </a:lnTo>
                <a:lnTo>
                  <a:pt x="2920" y="10464"/>
                </a:lnTo>
                <a:lnTo>
                  <a:pt x="2750" y="10172"/>
                </a:lnTo>
                <a:lnTo>
                  <a:pt x="2579" y="9928"/>
                </a:lnTo>
                <a:lnTo>
                  <a:pt x="2920" y="9612"/>
                </a:lnTo>
                <a:lnTo>
                  <a:pt x="3066" y="9904"/>
                </a:lnTo>
                <a:lnTo>
                  <a:pt x="3212" y="10172"/>
                </a:lnTo>
                <a:lnTo>
                  <a:pt x="3528" y="10658"/>
                </a:lnTo>
                <a:lnTo>
                  <a:pt x="3747" y="10999"/>
                </a:lnTo>
                <a:lnTo>
                  <a:pt x="3966" y="11340"/>
                </a:lnTo>
                <a:lnTo>
                  <a:pt x="4112" y="11510"/>
                </a:lnTo>
                <a:lnTo>
                  <a:pt x="4234" y="11656"/>
                </a:lnTo>
                <a:lnTo>
                  <a:pt x="4380" y="11778"/>
                </a:lnTo>
                <a:lnTo>
                  <a:pt x="4550" y="11875"/>
                </a:lnTo>
                <a:lnTo>
                  <a:pt x="4623" y="11899"/>
                </a:lnTo>
                <a:lnTo>
                  <a:pt x="4672" y="11899"/>
                </a:lnTo>
                <a:lnTo>
                  <a:pt x="4745" y="11875"/>
                </a:lnTo>
                <a:lnTo>
                  <a:pt x="4793" y="11851"/>
                </a:lnTo>
                <a:lnTo>
                  <a:pt x="4842" y="11778"/>
                </a:lnTo>
                <a:lnTo>
                  <a:pt x="4866" y="11729"/>
                </a:lnTo>
                <a:lnTo>
                  <a:pt x="4866" y="11656"/>
                </a:lnTo>
                <a:lnTo>
                  <a:pt x="4842" y="11607"/>
                </a:lnTo>
                <a:lnTo>
                  <a:pt x="4599" y="11267"/>
                </a:lnTo>
                <a:lnTo>
                  <a:pt x="4331" y="10950"/>
                </a:lnTo>
                <a:lnTo>
                  <a:pt x="4088" y="10634"/>
                </a:lnTo>
                <a:lnTo>
                  <a:pt x="3845" y="10318"/>
                </a:lnTo>
                <a:lnTo>
                  <a:pt x="3528" y="9855"/>
                </a:lnTo>
                <a:lnTo>
                  <a:pt x="3334" y="9612"/>
                </a:lnTo>
                <a:lnTo>
                  <a:pt x="3139" y="9417"/>
                </a:lnTo>
                <a:lnTo>
                  <a:pt x="3480" y="9077"/>
                </a:lnTo>
                <a:lnTo>
                  <a:pt x="3577" y="9223"/>
                </a:lnTo>
                <a:lnTo>
                  <a:pt x="3674" y="9344"/>
                </a:lnTo>
                <a:lnTo>
                  <a:pt x="3893" y="9661"/>
                </a:lnTo>
                <a:lnTo>
                  <a:pt x="4112" y="9977"/>
                </a:lnTo>
                <a:lnTo>
                  <a:pt x="4282" y="10196"/>
                </a:lnTo>
                <a:lnTo>
                  <a:pt x="4501" y="10415"/>
                </a:lnTo>
                <a:lnTo>
                  <a:pt x="4599" y="10512"/>
                </a:lnTo>
                <a:lnTo>
                  <a:pt x="4720" y="10610"/>
                </a:lnTo>
                <a:lnTo>
                  <a:pt x="4866" y="10658"/>
                </a:lnTo>
                <a:lnTo>
                  <a:pt x="4988" y="10707"/>
                </a:lnTo>
                <a:lnTo>
                  <a:pt x="5085" y="10707"/>
                </a:lnTo>
                <a:lnTo>
                  <a:pt x="5183" y="10683"/>
                </a:lnTo>
                <a:lnTo>
                  <a:pt x="5231" y="10610"/>
                </a:lnTo>
                <a:lnTo>
                  <a:pt x="5256" y="10537"/>
                </a:lnTo>
                <a:lnTo>
                  <a:pt x="5280" y="10464"/>
                </a:lnTo>
                <a:lnTo>
                  <a:pt x="5256" y="10391"/>
                </a:lnTo>
                <a:lnTo>
                  <a:pt x="5207" y="10318"/>
                </a:lnTo>
                <a:lnTo>
                  <a:pt x="5110" y="10269"/>
                </a:lnTo>
                <a:lnTo>
                  <a:pt x="4988" y="10220"/>
                </a:lnTo>
                <a:lnTo>
                  <a:pt x="4866" y="10147"/>
                </a:lnTo>
                <a:lnTo>
                  <a:pt x="4745" y="10050"/>
                </a:lnTo>
                <a:lnTo>
                  <a:pt x="4647" y="9953"/>
                </a:lnTo>
                <a:lnTo>
                  <a:pt x="4453" y="9734"/>
                </a:lnTo>
                <a:lnTo>
                  <a:pt x="4282" y="9515"/>
                </a:lnTo>
                <a:lnTo>
                  <a:pt x="3991" y="9174"/>
                </a:lnTo>
                <a:lnTo>
                  <a:pt x="3845" y="9004"/>
                </a:lnTo>
                <a:lnTo>
                  <a:pt x="3747" y="8931"/>
                </a:lnTo>
                <a:lnTo>
                  <a:pt x="3650" y="8882"/>
                </a:lnTo>
                <a:lnTo>
                  <a:pt x="3966" y="8517"/>
                </a:lnTo>
                <a:lnTo>
                  <a:pt x="4039" y="8420"/>
                </a:lnTo>
                <a:lnTo>
                  <a:pt x="4185" y="8615"/>
                </a:lnTo>
                <a:lnTo>
                  <a:pt x="4331" y="8809"/>
                </a:lnTo>
                <a:lnTo>
                  <a:pt x="4647" y="9150"/>
                </a:lnTo>
                <a:lnTo>
                  <a:pt x="5183" y="9709"/>
                </a:lnTo>
                <a:lnTo>
                  <a:pt x="5304" y="9807"/>
                </a:lnTo>
                <a:lnTo>
                  <a:pt x="5426" y="9904"/>
                </a:lnTo>
                <a:lnTo>
                  <a:pt x="5548" y="9977"/>
                </a:lnTo>
                <a:lnTo>
                  <a:pt x="5718" y="9977"/>
                </a:lnTo>
                <a:lnTo>
                  <a:pt x="5767" y="9953"/>
                </a:lnTo>
                <a:lnTo>
                  <a:pt x="5791" y="9904"/>
                </a:lnTo>
                <a:lnTo>
                  <a:pt x="5840" y="9855"/>
                </a:lnTo>
                <a:lnTo>
                  <a:pt x="5840" y="9807"/>
                </a:lnTo>
                <a:lnTo>
                  <a:pt x="5815" y="9685"/>
                </a:lnTo>
                <a:lnTo>
                  <a:pt x="5767" y="9588"/>
                </a:lnTo>
                <a:lnTo>
                  <a:pt x="5669" y="9515"/>
                </a:lnTo>
                <a:lnTo>
                  <a:pt x="5572" y="9417"/>
                </a:lnTo>
                <a:lnTo>
                  <a:pt x="5304" y="9174"/>
                </a:lnTo>
                <a:lnTo>
                  <a:pt x="5012" y="8907"/>
                </a:lnTo>
                <a:lnTo>
                  <a:pt x="4647" y="8542"/>
                </a:lnTo>
                <a:lnTo>
                  <a:pt x="4282" y="8201"/>
                </a:lnTo>
                <a:lnTo>
                  <a:pt x="4234" y="8152"/>
                </a:lnTo>
                <a:lnTo>
                  <a:pt x="4599" y="7690"/>
                </a:lnTo>
                <a:lnTo>
                  <a:pt x="4696" y="7885"/>
                </a:lnTo>
                <a:lnTo>
                  <a:pt x="4842" y="8079"/>
                </a:lnTo>
                <a:lnTo>
                  <a:pt x="5134" y="8396"/>
                </a:lnTo>
                <a:lnTo>
                  <a:pt x="5329" y="8590"/>
                </a:lnTo>
                <a:lnTo>
                  <a:pt x="5548" y="8809"/>
                </a:lnTo>
                <a:lnTo>
                  <a:pt x="5791" y="9004"/>
                </a:lnTo>
                <a:lnTo>
                  <a:pt x="5913" y="9077"/>
                </a:lnTo>
                <a:lnTo>
                  <a:pt x="6034" y="9150"/>
                </a:lnTo>
                <a:lnTo>
                  <a:pt x="6180" y="9150"/>
                </a:lnTo>
                <a:lnTo>
                  <a:pt x="6205" y="9101"/>
                </a:lnTo>
                <a:lnTo>
                  <a:pt x="6253" y="9052"/>
                </a:lnTo>
                <a:lnTo>
                  <a:pt x="6278" y="9004"/>
                </a:lnTo>
                <a:lnTo>
                  <a:pt x="6278" y="8931"/>
                </a:lnTo>
                <a:lnTo>
                  <a:pt x="6253" y="8882"/>
                </a:lnTo>
                <a:lnTo>
                  <a:pt x="6229" y="8834"/>
                </a:lnTo>
                <a:lnTo>
                  <a:pt x="6034" y="8639"/>
                </a:lnTo>
                <a:lnTo>
                  <a:pt x="5840" y="8469"/>
                </a:lnTo>
                <a:lnTo>
                  <a:pt x="5621" y="8298"/>
                </a:lnTo>
                <a:lnTo>
                  <a:pt x="5402" y="8104"/>
                </a:lnTo>
                <a:lnTo>
                  <a:pt x="5110" y="7787"/>
                </a:lnTo>
                <a:lnTo>
                  <a:pt x="4939" y="7641"/>
                </a:lnTo>
                <a:lnTo>
                  <a:pt x="4745" y="7495"/>
                </a:lnTo>
                <a:lnTo>
                  <a:pt x="4915" y="7301"/>
                </a:lnTo>
                <a:lnTo>
                  <a:pt x="5061" y="7155"/>
                </a:lnTo>
                <a:lnTo>
                  <a:pt x="5402" y="7495"/>
                </a:lnTo>
                <a:lnTo>
                  <a:pt x="5718" y="7885"/>
                </a:lnTo>
                <a:lnTo>
                  <a:pt x="5888" y="8104"/>
                </a:lnTo>
                <a:lnTo>
                  <a:pt x="6132" y="8323"/>
                </a:lnTo>
                <a:lnTo>
                  <a:pt x="6253" y="8420"/>
                </a:lnTo>
                <a:lnTo>
                  <a:pt x="6375" y="8469"/>
                </a:lnTo>
                <a:lnTo>
                  <a:pt x="6497" y="8493"/>
                </a:lnTo>
                <a:lnTo>
                  <a:pt x="6643" y="8493"/>
                </a:lnTo>
                <a:lnTo>
                  <a:pt x="6716" y="8444"/>
                </a:lnTo>
                <a:lnTo>
                  <a:pt x="6764" y="8371"/>
                </a:lnTo>
                <a:lnTo>
                  <a:pt x="6764" y="8298"/>
                </a:lnTo>
                <a:lnTo>
                  <a:pt x="6740" y="8225"/>
                </a:lnTo>
                <a:lnTo>
                  <a:pt x="6643" y="8128"/>
                </a:lnTo>
                <a:lnTo>
                  <a:pt x="6545" y="8055"/>
                </a:lnTo>
                <a:lnTo>
                  <a:pt x="6424" y="7982"/>
                </a:lnTo>
                <a:lnTo>
                  <a:pt x="6326" y="7885"/>
                </a:lnTo>
                <a:lnTo>
                  <a:pt x="6205" y="7787"/>
                </a:lnTo>
                <a:lnTo>
                  <a:pt x="6083" y="7641"/>
                </a:lnTo>
                <a:lnTo>
                  <a:pt x="5864" y="7398"/>
                </a:lnTo>
                <a:lnTo>
                  <a:pt x="5742" y="7252"/>
                </a:lnTo>
                <a:lnTo>
                  <a:pt x="5621" y="7130"/>
                </a:lnTo>
                <a:lnTo>
                  <a:pt x="5450" y="7009"/>
                </a:lnTo>
                <a:lnTo>
                  <a:pt x="5304" y="6936"/>
                </a:lnTo>
                <a:lnTo>
                  <a:pt x="5718" y="6595"/>
                </a:lnTo>
                <a:lnTo>
                  <a:pt x="6326" y="7203"/>
                </a:lnTo>
                <a:lnTo>
                  <a:pt x="6643" y="7520"/>
                </a:lnTo>
                <a:lnTo>
                  <a:pt x="6910" y="7860"/>
                </a:lnTo>
                <a:lnTo>
                  <a:pt x="7251" y="8274"/>
                </a:lnTo>
                <a:lnTo>
                  <a:pt x="7543" y="8688"/>
                </a:lnTo>
                <a:lnTo>
                  <a:pt x="8176" y="9539"/>
                </a:lnTo>
                <a:lnTo>
                  <a:pt x="8954" y="10512"/>
                </a:lnTo>
                <a:lnTo>
                  <a:pt x="9733" y="11486"/>
                </a:lnTo>
                <a:lnTo>
                  <a:pt x="10098" y="11997"/>
                </a:lnTo>
                <a:lnTo>
                  <a:pt x="10463" y="12508"/>
                </a:lnTo>
                <a:lnTo>
                  <a:pt x="10828" y="13019"/>
                </a:lnTo>
                <a:lnTo>
                  <a:pt x="11023" y="13262"/>
                </a:lnTo>
                <a:lnTo>
                  <a:pt x="11242" y="13481"/>
                </a:lnTo>
                <a:lnTo>
                  <a:pt x="11339" y="13554"/>
                </a:lnTo>
                <a:lnTo>
                  <a:pt x="11436" y="13578"/>
                </a:lnTo>
                <a:lnTo>
                  <a:pt x="11509" y="13554"/>
                </a:lnTo>
                <a:lnTo>
                  <a:pt x="11582" y="13505"/>
                </a:lnTo>
                <a:lnTo>
                  <a:pt x="11655" y="13432"/>
                </a:lnTo>
                <a:lnTo>
                  <a:pt x="11680" y="13359"/>
                </a:lnTo>
                <a:lnTo>
                  <a:pt x="11704" y="13238"/>
                </a:lnTo>
                <a:lnTo>
                  <a:pt x="11680" y="13140"/>
                </a:lnTo>
                <a:lnTo>
                  <a:pt x="11558" y="12897"/>
                </a:lnTo>
                <a:lnTo>
                  <a:pt x="11388" y="12629"/>
                </a:lnTo>
                <a:lnTo>
                  <a:pt x="11217" y="12386"/>
                </a:lnTo>
                <a:lnTo>
                  <a:pt x="11047" y="12143"/>
                </a:lnTo>
                <a:lnTo>
                  <a:pt x="10268" y="11194"/>
                </a:lnTo>
                <a:lnTo>
                  <a:pt x="10001" y="10853"/>
                </a:lnTo>
                <a:lnTo>
                  <a:pt x="10147" y="10756"/>
                </a:lnTo>
                <a:lnTo>
                  <a:pt x="10220" y="10877"/>
                </a:lnTo>
                <a:lnTo>
                  <a:pt x="10317" y="10999"/>
                </a:lnTo>
                <a:lnTo>
                  <a:pt x="10463" y="11169"/>
                </a:lnTo>
                <a:lnTo>
                  <a:pt x="10633" y="11364"/>
                </a:lnTo>
                <a:lnTo>
                  <a:pt x="10828" y="11510"/>
                </a:lnTo>
                <a:lnTo>
                  <a:pt x="11023" y="11656"/>
                </a:lnTo>
                <a:lnTo>
                  <a:pt x="11071" y="11680"/>
                </a:lnTo>
                <a:lnTo>
                  <a:pt x="11144" y="11680"/>
                </a:lnTo>
                <a:lnTo>
                  <a:pt x="11217" y="11656"/>
                </a:lnTo>
                <a:lnTo>
                  <a:pt x="11266" y="11632"/>
                </a:lnTo>
                <a:lnTo>
                  <a:pt x="11315" y="11559"/>
                </a:lnTo>
                <a:lnTo>
                  <a:pt x="11339" y="11510"/>
                </a:lnTo>
                <a:lnTo>
                  <a:pt x="11339" y="11437"/>
                </a:lnTo>
                <a:lnTo>
                  <a:pt x="11315" y="11364"/>
                </a:lnTo>
                <a:lnTo>
                  <a:pt x="11169" y="11218"/>
                </a:lnTo>
                <a:lnTo>
                  <a:pt x="11023" y="11072"/>
                </a:lnTo>
                <a:lnTo>
                  <a:pt x="10682" y="10804"/>
                </a:lnTo>
                <a:lnTo>
                  <a:pt x="10390" y="10512"/>
                </a:lnTo>
                <a:lnTo>
                  <a:pt x="10390" y="10488"/>
                </a:lnTo>
                <a:lnTo>
                  <a:pt x="10731" y="10026"/>
                </a:lnTo>
                <a:lnTo>
                  <a:pt x="10828" y="10172"/>
                </a:lnTo>
                <a:lnTo>
                  <a:pt x="10901" y="10293"/>
                </a:lnTo>
                <a:lnTo>
                  <a:pt x="11023" y="10439"/>
                </a:lnTo>
                <a:lnTo>
                  <a:pt x="11169" y="10610"/>
                </a:lnTo>
                <a:lnTo>
                  <a:pt x="11315" y="10756"/>
                </a:lnTo>
                <a:lnTo>
                  <a:pt x="11412" y="10926"/>
                </a:lnTo>
                <a:lnTo>
                  <a:pt x="11485" y="10999"/>
                </a:lnTo>
                <a:lnTo>
                  <a:pt x="11534" y="11048"/>
                </a:lnTo>
                <a:lnTo>
                  <a:pt x="11607" y="11048"/>
                </a:lnTo>
                <a:lnTo>
                  <a:pt x="11680" y="11023"/>
                </a:lnTo>
                <a:lnTo>
                  <a:pt x="11753" y="10975"/>
                </a:lnTo>
                <a:lnTo>
                  <a:pt x="11777" y="10902"/>
                </a:lnTo>
                <a:lnTo>
                  <a:pt x="11801" y="10829"/>
                </a:lnTo>
                <a:lnTo>
                  <a:pt x="11777" y="10731"/>
                </a:lnTo>
                <a:lnTo>
                  <a:pt x="11680" y="10585"/>
                </a:lnTo>
                <a:lnTo>
                  <a:pt x="11582" y="10439"/>
                </a:lnTo>
                <a:lnTo>
                  <a:pt x="11315" y="10196"/>
                </a:lnTo>
                <a:lnTo>
                  <a:pt x="11169" y="10050"/>
                </a:lnTo>
                <a:lnTo>
                  <a:pt x="11023" y="9904"/>
                </a:lnTo>
                <a:lnTo>
                  <a:pt x="10925" y="9807"/>
                </a:lnTo>
                <a:lnTo>
                  <a:pt x="11217" y="9539"/>
                </a:lnTo>
                <a:lnTo>
                  <a:pt x="11315" y="9636"/>
                </a:lnTo>
                <a:lnTo>
                  <a:pt x="11412" y="9782"/>
                </a:lnTo>
                <a:lnTo>
                  <a:pt x="11582" y="10026"/>
                </a:lnTo>
                <a:lnTo>
                  <a:pt x="11655" y="10172"/>
                </a:lnTo>
                <a:lnTo>
                  <a:pt x="11753" y="10293"/>
                </a:lnTo>
                <a:lnTo>
                  <a:pt x="11874" y="10391"/>
                </a:lnTo>
                <a:lnTo>
                  <a:pt x="11996" y="10488"/>
                </a:lnTo>
                <a:lnTo>
                  <a:pt x="12093" y="10512"/>
                </a:lnTo>
                <a:lnTo>
                  <a:pt x="12190" y="10512"/>
                </a:lnTo>
                <a:lnTo>
                  <a:pt x="12239" y="10464"/>
                </a:lnTo>
                <a:lnTo>
                  <a:pt x="12312" y="10391"/>
                </a:lnTo>
                <a:lnTo>
                  <a:pt x="12336" y="10318"/>
                </a:lnTo>
                <a:lnTo>
                  <a:pt x="12336" y="10245"/>
                </a:lnTo>
                <a:lnTo>
                  <a:pt x="12288" y="10172"/>
                </a:lnTo>
                <a:lnTo>
                  <a:pt x="12215" y="10099"/>
                </a:lnTo>
                <a:lnTo>
                  <a:pt x="12117" y="10026"/>
                </a:lnTo>
                <a:lnTo>
                  <a:pt x="12020" y="9928"/>
                </a:lnTo>
                <a:lnTo>
                  <a:pt x="11850" y="9709"/>
                </a:lnTo>
                <a:lnTo>
                  <a:pt x="11680" y="9466"/>
                </a:lnTo>
                <a:lnTo>
                  <a:pt x="11607" y="9369"/>
                </a:lnTo>
                <a:lnTo>
                  <a:pt x="11485" y="9271"/>
                </a:lnTo>
                <a:lnTo>
                  <a:pt x="11704" y="9077"/>
                </a:lnTo>
                <a:lnTo>
                  <a:pt x="11972" y="9223"/>
                </a:lnTo>
                <a:lnTo>
                  <a:pt x="12215" y="9417"/>
                </a:lnTo>
                <a:lnTo>
                  <a:pt x="12409" y="9636"/>
                </a:lnTo>
                <a:lnTo>
                  <a:pt x="12628" y="9880"/>
                </a:lnTo>
                <a:lnTo>
                  <a:pt x="12993" y="10415"/>
                </a:lnTo>
                <a:lnTo>
                  <a:pt x="13334" y="10902"/>
                </a:lnTo>
                <a:lnTo>
                  <a:pt x="13845" y="11559"/>
                </a:lnTo>
                <a:lnTo>
                  <a:pt x="14356" y="12240"/>
                </a:lnTo>
                <a:lnTo>
                  <a:pt x="14551" y="12556"/>
                </a:lnTo>
                <a:lnTo>
                  <a:pt x="14770" y="12921"/>
                </a:lnTo>
                <a:lnTo>
                  <a:pt x="14891" y="13092"/>
                </a:lnTo>
                <a:lnTo>
                  <a:pt x="15037" y="13262"/>
                </a:lnTo>
                <a:lnTo>
                  <a:pt x="15159" y="13384"/>
                </a:lnTo>
                <a:lnTo>
                  <a:pt x="15305" y="13481"/>
                </a:lnTo>
                <a:lnTo>
                  <a:pt x="15427" y="13505"/>
                </a:lnTo>
                <a:lnTo>
                  <a:pt x="15548" y="13481"/>
                </a:lnTo>
                <a:lnTo>
                  <a:pt x="15597" y="13432"/>
                </a:lnTo>
                <a:lnTo>
                  <a:pt x="15621" y="13408"/>
                </a:lnTo>
                <a:lnTo>
                  <a:pt x="15646" y="13359"/>
                </a:lnTo>
                <a:lnTo>
                  <a:pt x="15646" y="13286"/>
                </a:lnTo>
                <a:lnTo>
                  <a:pt x="15597" y="13092"/>
                </a:lnTo>
                <a:lnTo>
                  <a:pt x="15524" y="12897"/>
                </a:lnTo>
                <a:lnTo>
                  <a:pt x="15427" y="12702"/>
                </a:lnTo>
                <a:lnTo>
                  <a:pt x="15281" y="12532"/>
                </a:lnTo>
                <a:lnTo>
                  <a:pt x="15013" y="12167"/>
                </a:lnTo>
                <a:lnTo>
                  <a:pt x="14745" y="11826"/>
                </a:lnTo>
                <a:lnTo>
                  <a:pt x="14478" y="11461"/>
                </a:lnTo>
                <a:lnTo>
                  <a:pt x="14210" y="11121"/>
                </a:lnTo>
                <a:lnTo>
                  <a:pt x="13650" y="10415"/>
                </a:lnTo>
                <a:lnTo>
                  <a:pt x="13310" y="9880"/>
                </a:lnTo>
                <a:lnTo>
                  <a:pt x="13091" y="9588"/>
                </a:lnTo>
                <a:lnTo>
                  <a:pt x="12872" y="9296"/>
                </a:lnTo>
                <a:lnTo>
                  <a:pt x="12604" y="9052"/>
                </a:lnTo>
                <a:lnTo>
                  <a:pt x="12482" y="8931"/>
                </a:lnTo>
                <a:lnTo>
                  <a:pt x="12336" y="8834"/>
                </a:lnTo>
                <a:lnTo>
                  <a:pt x="12215" y="8761"/>
                </a:lnTo>
                <a:lnTo>
                  <a:pt x="12069" y="8688"/>
                </a:lnTo>
                <a:lnTo>
                  <a:pt x="11899" y="8663"/>
                </a:lnTo>
                <a:lnTo>
                  <a:pt x="11753" y="8663"/>
                </a:lnTo>
                <a:lnTo>
                  <a:pt x="11655" y="8615"/>
                </a:lnTo>
                <a:lnTo>
                  <a:pt x="11558" y="8615"/>
                </a:lnTo>
                <a:lnTo>
                  <a:pt x="11388" y="8688"/>
                </a:lnTo>
                <a:lnTo>
                  <a:pt x="11242" y="8785"/>
                </a:lnTo>
                <a:lnTo>
                  <a:pt x="11071" y="8907"/>
                </a:lnTo>
                <a:lnTo>
                  <a:pt x="10950" y="9028"/>
                </a:lnTo>
                <a:lnTo>
                  <a:pt x="10682" y="9320"/>
                </a:lnTo>
                <a:lnTo>
                  <a:pt x="10463" y="9612"/>
                </a:lnTo>
                <a:lnTo>
                  <a:pt x="10074" y="10050"/>
                </a:lnTo>
                <a:lnTo>
                  <a:pt x="9903" y="10318"/>
                </a:lnTo>
                <a:lnTo>
                  <a:pt x="9830" y="10464"/>
                </a:lnTo>
                <a:lnTo>
                  <a:pt x="9782" y="10585"/>
                </a:lnTo>
                <a:lnTo>
                  <a:pt x="8589" y="9125"/>
                </a:lnTo>
                <a:lnTo>
                  <a:pt x="8249" y="8688"/>
                </a:lnTo>
                <a:lnTo>
                  <a:pt x="7908" y="8225"/>
                </a:lnTo>
                <a:lnTo>
                  <a:pt x="7567" y="7787"/>
                </a:lnTo>
                <a:lnTo>
                  <a:pt x="7227" y="7349"/>
                </a:lnTo>
                <a:lnTo>
                  <a:pt x="6935" y="7009"/>
                </a:lnTo>
                <a:lnTo>
                  <a:pt x="6594" y="6668"/>
                </a:lnTo>
                <a:lnTo>
                  <a:pt x="6424" y="6498"/>
                </a:lnTo>
                <a:lnTo>
                  <a:pt x="6229" y="6376"/>
                </a:lnTo>
                <a:lnTo>
                  <a:pt x="6034" y="6254"/>
                </a:lnTo>
                <a:lnTo>
                  <a:pt x="5815" y="6157"/>
                </a:lnTo>
                <a:lnTo>
                  <a:pt x="5742" y="6108"/>
                </a:lnTo>
                <a:lnTo>
                  <a:pt x="5645" y="6084"/>
                </a:lnTo>
                <a:close/>
                <a:moveTo>
                  <a:pt x="5864" y="1388"/>
                </a:moveTo>
                <a:lnTo>
                  <a:pt x="6837" y="1412"/>
                </a:lnTo>
                <a:lnTo>
                  <a:pt x="7811" y="1436"/>
                </a:lnTo>
                <a:lnTo>
                  <a:pt x="8784" y="1485"/>
                </a:lnTo>
                <a:lnTo>
                  <a:pt x="9757" y="1534"/>
                </a:lnTo>
                <a:lnTo>
                  <a:pt x="10755" y="1558"/>
                </a:lnTo>
                <a:lnTo>
                  <a:pt x="12726" y="1558"/>
                </a:lnTo>
                <a:lnTo>
                  <a:pt x="14429" y="1485"/>
                </a:lnTo>
                <a:lnTo>
                  <a:pt x="16181" y="1485"/>
                </a:lnTo>
                <a:lnTo>
                  <a:pt x="16181" y="1558"/>
                </a:lnTo>
                <a:lnTo>
                  <a:pt x="16157" y="1801"/>
                </a:lnTo>
                <a:lnTo>
                  <a:pt x="16132" y="2045"/>
                </a:lnTo>
                <a:lnTo>
                  <a:pt x="16132" y="2507"/>
                </a:lnTo>
                <a:lnTo>
                  <a:pt x="16132" y="2945"/>
                </a:lnTo>
                <a:lnTo>
                  <a:pt x="16181" y="3821"/>
                </a:lnTo>
                <a:lnTo>
                  <a:pt x="16181" y="5062"/>
                </a:lnTo>
                <a:lnTo>
                  <a:pt x="16132" y="6303"/>
                </a:lnTo>
                <a:lnTo>
                  <a:pt x="16059" y="8809"/>
                </a:lnTo>
                <a:lnTo>
                  <a:pt x="16059" y="10561"/>
                </a:lnTo>
                <a:lnTo>
                  <a:pt x="16084" y="12313"/>
                </a:lnTo>
                <a:lnTo>
                  <a:pt x="16108" y="12946"/>
                </a:lnTo>
                <a:lnTo>
                  <a:pt x="16132" y="13603"/>
                </a:lnTo>
                <a:lnTo>
                  <a:pt x="16157" y="13724"/>
                </a:lnTo>
                <a:lnTo>
                  <a:pt x="15524" y="13773"/>
                </a:lnTo>
                <a:lnTo>
                  <a:pt x="14916" y="13797"/>
                </a:lnTo>
                <a:lnTo>
                  <a:pt x="13675" y="13822"/>
                </a:lnTo>
                <a:lnTo>
                  <a:pt x="11193" y="13822"/>
                </a:lnTo>
                <a:lnTo>
                  <a:pt x="8614" y="13846"/>
                </a:lnTo>
                <a:lnTo>
                  <a:pt x="6010" y="13895"/>
                </a:lnTo>
                <a:lnTo>
                  <a:pt x="4793" y="13895"/>
                </a:lnTo>
                <a:lnTo>
                  <a:pt x="3577" y="13870"/>
                </a:lnTo>
                <a:lnTo>
                  <a:pt x="2263" y="13846"/>
                </a:lnTo>
                <a:lnTo>
                  <a:pt x="1801" y="13846"/>
                </a:lnTo>
                <a:lnTo>
                  <a:pt x="1728" y="12873"/>
                </a:lnTo>
                <a:lnTo>
                  <a:pt x="1655" y="11899"/>
                </a:lnTo>
                <a:lnTo>
                  <a:pt x="1606" y="10950"/>
                </a:lnTo>
                <a:lnTo>
                  <a:pt x="1582" y="9977"/>
                </a:lnTo>
                <a:lnTo>
                  <a:pt x="1582" y="8882"/>
                </a:lnTo>
                <a:lnTo>
                  <a:pt x="1606" y="7787"/>
                </a:lnTo>
                <a:lnTo>
                  <a:pt x="1606" y="6668"/>
                </a:lnTo>
                <a:lnTo>
                  <a:pt x="1582" y="5573"/>
                </a:lnTo>
                <a:lnTo>
                  <a:pt x="1533" y="4356"/>
                </a:lnTo>
                <a:lnTo>
                  <a:pt x="1484" y="3115"/>
                </a:lnTo>
                <a:lnTo>
                  <a:pt x="1460" y="2483"/>
                </a:lnTo>
                <a:lnTo>
                  <a:pt x="1460" y="1850"/>
                </a:lnTo>
                <a:lnTo>
                  <a:pt x="1436" y="1631"/>
                </a:lnTo>
                <a:lnTo>
                  <a:pt x="1411" y="1412"/>
                </a:lnTo>
                <a:lnTo>
                  <a:pt x="1557" y="1412"/>
                </a:lnTo>
                <a:lnTo>
                  <a:pt x="1703" y="1436"/>
                </a:lnTo>
                <a:lnTo>
                  <a:pt x="1849" y="1485"/>
                </a:lnTo>
                <a:lnTo>
                  <a:pt x="1995" y="1509"/>
                </a:lnTo>
                <a:lnTo>
                  <a:pt x="2433" y="1558"/>
                </a:lnTo>
                <a:lnTo>
                  <a:pt x="2871" y="1558"/>
                </a:lnTo>
                <a:lnTo>
                  <a:pt x="3358" y="1534"/>
                </a:lnTo>
                <a:lnTo>
                  <a:pt x="3869" y="1485"/>
                </a:lnTo>
                <a:lnTo>
                  <a:pt x="4866" y="1412"/>
                </a:lnTo>
                <a:lnTo>
                  <a:pt x="5864" y="1388"/>
                </a:lnTo>
                <a:close/>
                <a:moveTo>
                  <a:pt x="6375" y="925"/>
                </a:moveTo>
                <a:lnTo>
                  <a:pt x="5353" y="950"/>
                </a:lnTo>
                <a:lnTo>
                  <a:pt x="4331" y="998"/>
                </a:lnTo>
                <a:lnTo>
                  <a:pt x="3334" y="1071"/>
                </a:lnTo>
                <a:lnTo>
                  <a:pt x="2823" y="1096"/>
                </a:lnTo>
                <a:lnTo>
                  <a:pt x="2190" y="1096"/>
                </a:lnTo>
                <a:lnTo>
                  <a:pt x="2020" y="1071"/>
                </a:lnTo>
                <a:lnTo>
                  <a:pt x="1728" y="1023"/>
                </a:lnTo>
                <a:lnTo>
                  <a:pt x="1582" y="1023"/>
                </a:lnTo>
                <a:lnTo>
                  <a:pt x="1436" y="1047"/>
                </a:lnTo>
                <a:lnTo>
                  <a:pt x="1314" y="1120"/>
                </a:lnTo>
                <a:lnTo>
                  <a:pt x="1241" y="1242"/>
                </a:lnTo>
                <a:lnTo>
                  <a:pt x="1192" y="1290"/>
                </a:lnTo>
                <a:lnTo>
                  <a:pt x="1144" y="1339"/>
                </a:lnTo>
                <a:lnTo>
                  <a:pt x="1095" y="1509"/>
                </a:lnTo>
                <a:lnTo>
                  <a:pt x="1071" y="1680"/>
                </a:lnTo>
                <a:lnTo>
                  <a:pt x="1046" y="1899"/>
                </a:lnTo>
                <a:lnTo>
                  <a:pt x="1046" y="2288"/>
                </a:lnTo>
                <a:lnTo>
                  <a:pt x="1046" y="2531"/>
                </a:lnTo>
                <a:lnTo>
                  <a:pt x="1046" y="3213"/>
                </a:lnTo>
                <a:lnTo>
                  <a:pt x="1071" y="3918"/>
                </a:lnTo>
                <a:lnTo>
                  <a:pt x="1119" y="5330"/>
                </a:lnTo>
                <a:lnTo>
                  <a:pt x="1144" y="6352"/>
                </a:lnTo>
                <a:lnTo>
                  <a:pt x="1144" y="7374"/>
                </a:lnTo>
                <a:lnTo>
                  <a:pt x="1119" y="9417"/>
                </a:lnTo>
                <a:lnTo>
                  <a:pt x="1144" y="10634"/>
                </a:lnTo>
                <a:lnTo>
                  <a:pt x="1192" y="11851"/>
                </a:lnTo>
                <a:lnTo>
                  <a:pt x="1290" y="13043"/>
                </a:lnTo>
                <a:lnTo>
                  <a:pt x="1387" y="14260"/>
                </a:lnTo>
                <a:lnTo>
                  <a:pt x="1411" y="14357"/>
                </a:lnTo>
                <a:lnTo>
                  <a:pt x="1460" y="14406"/>
                </a:lnTo>
                <a:lnTo>
                  <a:pt x="1533" y="14454"/>
                </a:lnTo>
                <a:lnTo>
                  <a:pt x="1606" y="14479"/>
                </a:lnTo>
                <a:lnTo>
                  <a:pt x="1679" y="14479"/>
                </a:lnTo>
                <a:lnTo>
                  <a:pt x="1752" y="14430"/>
                </a:lnTo>
                <a:lnTo>
                  <a:pt x="1801" y="14381"/>
                </a:lnTo>
                <a:lnTo>
                  <a:pt x="1825" y="14308"/>
                </a:lnTo>
                <a:lnTo>
                  <a:pt x="2141" y="14357"/>
                </a:lnTo>
                <a:lnTo>
                  <a:pt x="2969" y="14357"/>
                </a:lnTo>
                <a:lnTo>
                  <a:pt x="4282" y="14406"/>
                </a:lnTo>
                <a:lnTo>
                  <a:pt x="5572" y="14430"/>
                </a:lnTo>
                <a:lnTo>
                  <a:pt x="6837" y="14406"/>
                </a:lnTo>
                <a:lnTo>
                  <a:pt x="8103" y="14406"/>
                </a:lnTo>
                <a:lnTo>
                  <a:pt x="10633" y="14357"/>
                </a:lnTo>
                <a:lnTo>
                  <a:pt x="12045" y="14333"/>
                </a:lnTo>
                <a:lnTo>
                  <a:pt x="13480" y="14333"/>
                </a:lnTo>
                <a:lnTo>
                  <a:pt x="14891" y="14308"/>
                </a:lnTo>
                <a:lnTo>
                  <a:pt x="15597" y="14284"/>
                </a:lnTo>
                <a:lnTo>
                  <a:pt x="16303" y="14235"/>
                </a:lnTo>
                <a:lnTo>
                  <a:pt x="16400" y="14211"/>
                </a:lnTo>
                <a:lnTo>
                  <a:pt x="16473" y="14211"/>
                </a:lnTo>
                <a:lnTo>
                  <a:pt x="16546" y="14187"/>
                </a:lnTo>
                <a:lnTo>
                  <a:pt x="16619" y="14138"/>
                </a:lnTo>
                <a:lnTo>
                  <a:pt x="16643" y="14065"/>
                </a:lnTo>
                <a:lnTo>
                  <a:pt x="16668" y="13992"/>
                </a:lnTo>
                <a:lnTo>
                  <a:pt x="16668" y="13895"/>
                </a:lnTo>
                <a:lnTo>
                  <a:pt x="16643" y="13822"/>
                </a:lnTo>
                <a:lnTo>
                  <a:pt x="16570" y="13773"/>
                </a:lnTo>
                <a:lnTo>
                  <a:pt x="16570" y="13773"/>
                </a:lnTo>
                <a:lnTo>
                  <a:pt x="16643" y="13797"/>
                </a:lnTo>
                <a:lnTo>
                  <a:pt x="16668" y="13797"/>
                </a:lnTo>
                <a:lnTo>
                  <a:pt x="16643" y="13700"/>
                </a:lnTo>
                <a:lnTo>
                  <a:pt x="16619" y="13603"/>
                </a:lnTo>
                <a:lnTo>
                  <a:pt x="16595" y="13043"/>
                </a:lnTo>
                <a:lnTo>
                  <a:pt x="16546" y="11729"/>
                </a:lnTo>
                <a:lnTo>
                  <a:pt x="16546" y="9685"/>
                </a:lnTo>
                <a:lnTo>
                  <a:pt x="16570" y="7666"/>
                </a:lnTo>
                <a:lnTo>
                  <a:pt x="16643" y="5184"/>
                </a:lnTo>
                <a:lnTo>
                  <a:pt x="16643" y="3943"/>
                </a:lnTo>
                <a:lnTo>
                  <a:pt x="16595" y="2702"/>
                </a:lnTo>
                <a:lnTo>
                  <a:pt x="16619" y="2312"/>
                </a:lnTo>
                <a:lnTo>
                  <a:pt x="16619" y="2045"/>
                </a:lnTo>
                <a:lnTo>
                  <a:pt x="16643" y="1753"/>
                </a:lnTo>
                <a:lnTo>
                  <a:pt x="16619" y="1485"/>
                </a:lnTo>
                <a:lnTo>
                  <a:pt x="16546" y="1266"/>
                </a:lnTo>
                <a:lnTo>
                  <a:pt x="16522" y="1169"/>
                </a:lnTo>
                <a:lnTo>
                  <a:pt x="16449" y="1120"/>
                </a:lnTo>
                <a:lnTo>
                  <a:pt x="16400" y="1071"/>
                </a:lnTo>
                <a:lnTo>
                  <a:pt x="16278" y="1071"/>
                </a:lnTo>
                <a:lnTo>
                  <a:pt x="16205" y="1047"/>
                </a:lnTo>
                <a:lnTo>
                  <a:pt x="15792" y="974"/>
                </a:lnTo>
                <a:lnTo>
                  <a:pt x="15354" y="950"/>
                </a:lnTo>
                <a:lnTo>
                  <a:pt x="14916" y="925"/>
                </a:lnTo>
                <a:lnTo>
                  <a:pt x="14478" y="950"/>
                </a:lnTo>
                <a:lnTo>
                  <a:pt x="13577" y="998"/>
                </a:lnTo>
                <a:lnTo>
                  <a:pt x="12726" y="1071"/>
                </a:lnTo>
                <a:lnTo>
                  <a:pt x="11631" y="1096"/>
                </a:lnTo>
                <a:lnTo>
                  <a:pt x="10560" y="1096"/>
                </a:lnTo>
                <a:lnTo>
                  <a:pt x="9490" y="1047"/>
                </a:lnTo>
                <a:lnTo>
                  <a:pt x="8395" y="998"/>
                </a:lnTo>
                <a:lnTo>
                  <a:pt x="7373" y="950"/>
                </a:lnTo>
                <a:lnTo>
                  <a:pt x="6375" y="925"/>
                </a:lnTo>
                <a:close/>
                <a:moveTo>
                  <a:pt x="3480" y="415"/>
                </a:moveTo>
                <a:lnTo>
                  <a:pt x="4647" y="463"/>
                </a:lnTo>
                <a:lnTo>
                  <a:pt x="8200" y="463"/>
                </a:lnTo>
                <a:lnTo>
                  <a:pt x="10390" y="439"/>
                </a:lnTo>
                <a:lnTo>
                  <a:pt x="12604" y="439"/>
                </a:lnTo>
                <a:lnTo>
                  <a:pt x="17033" y="463"/>
                </a:lnTo>
                <a:lnTo>
                  <a:pt x="16935" y="731"/>
                </a:lnTo>
                <a:lnTo>
                  <a:pt x="16887" y="1023"/>
                </a:lnTo>
                <a:lnTo>
                  <a:pt x="16862" y="1315"/>
                </a:lnTo>
                <a:lnTo>
                  <a:pt x="16862" y="1631"/>
                </a:lnTo>
                <a:lnTo>
                  <a:pt x="16887" y="2239"/>
                </a:lnTo>
                <a:lnTo>
                  <a:pt x="16960" y="2799"/>
                </a:lnTo>
                <a:lnTo>
                  <a:pt x="17057" y="3797"/>
                </a:lnTo>
                <a:lnTo>
                  <a:pt x="17154" y="4770"/>
                </a:lnTo>
                <a:lnTo>
                  <a:pt x="17179" y="5768"/>
                </a:lnTo>
                <a:lnTo>
                  <a:pt x="17203" y="6765"/>
                </a:lnTo>
                <a:lnTo>
                  <a:pt x="17154" y="8031"/>
                </a:lnTo>
                <a:lnTo>
                  <a:pt x="17106" y="9296"/>
                </a:lnTo>
                <a:lnTo>
                  <a:pt x="17033" y="10561"/>
                </a:lnTo>
                <a:lnTo>
                  <a:pt x="16960" y="11802"/>
                </a:lnTo>
                <a:lnTo>
                  <a:pt x="16960" y="12289"/>
                </a:lnTo>
                <a:lnTo>
                  <a:pt x="16960" y="12775"/>
                </a:lnTo>
                <a:lnTo>
                  <a:pt x="16984" y="13749"/>
                </a:lnTo>
                <a:lnTo>
                  <a:pt x="16960" y="14187"/>
                </a:lnTo>
                <a:lnTo>
                  <a:pt x="16960" y="14406"/>
                </a:lnTo>
                <a:lnTo>
                  <a:pt x="16984" y="14625"/>
                </a:lnTo>
                <a:lnTo>
                  <a:pt x="16497" y="14722"/>
                </a:lnTo>
                <a:lnTo>
                  <a:pt x="15986" y="14771"/>
                </a:lnTo>
                <a:lnTo>
                  <a:pt x="15500" y="14795"/>
                </a:lnTo>
                <a:lnTo>
                  <a:pt x="14989" y="14819"/>
                </a:lnTo>
                <a:lnTo>
                  <a:pt x="13991" y="14795"/>
                </a:lnTo>
                <a:lnTo>
                  <a:pt x="12969" y="14771"/>
                </a:lnTo>
                <a:lnTo>
                  <a:pt x="11874" y="14771"/>
                </a:lnTo>
                <a:lnTo>
                  <a:pt x="10779" y="14795"/>
                </a:lnTo>
                <a:lnTo>
                  <a:pt x="9684" y="14844"/>
                </a:lnTo>
                <a:lnTo>
                  <a:pt x="8589" y="14941"/>
                </a:lnTo>
                <a:lnTo>
                  <a:pt x="7470" y="15038"/>
                </a:lnTo>
                <a:lnTo>
                  <a:pt x="6375" y="15160"/>
                </a:lnTo>
                <a:lnTo>
                  <a:pt x="5815" y="15184"/>
                </a:lnTo>
                <a:lnTo>
                  <a:pt x="5256" y="15184"/>
                </a:lnTo>
                <a:lnTo>
                  <a:pt x="4696" y="15160"/>
                </a:lnTo>
                <a:lnTo>
                  <a:pt x="4136" y="15111"/>
                </a:lnTo>
                <a:lnTo>
                  <a:pt x="3212" y="15014"/>
                </a:lnTo>
                <a:lnTo>
                  <a:pt x="2750" y="14965"/>
                </a:lnTo>
                <a:lnTo>
                  <a:pt x="2287" y="14965"/>
                </a:lnTo>
                <a:lnTo>
                  <a:pt x="1192" y="15014"/>
                </a:lnTo>
                <a:lnTo>
                  <a:pt x="633" y="15087"/>
                </a:lnTo>
                <a:lnTo>
                  <a:pt x="633" y="15038"/>
                </a:lnTo>
                <a:lnTo>
                  <a:pt x="657" y="14990"/>
                </a:lnTo>
                <a:lnTo>
                  <a:pt x="633" y="14941"/>
                </a:lnTo>
                <a:lnTo>
                  <a:pt x="633" y="14892"/>
                </a:lnTo>
                <a:lnTo>
                  <a:pt x="584" y="14844"/>
                </a:lnTo>
                <a:lnTo>
                  <a:pt x="608" y="14600"/>
                </a:lnTo>
                <a:lnTo>
                  <a:pt x="608" y="14381"/>
                </a:lnTo>
                <a:lnTo>
                  <a:pt x="584" y="14162"/>
                </a:lnTo>
                <a:lnTo>
                  <a:pt x="535" y="13749"/>
                </a:lnTo>
                <a:lnTo>
                  <a:pt x="511" y="13262"/>
                </a:lnTo>
                <a:lnTo>
                  <a:pt x="511" y="12751"/>
                </a:lnTo>
                <a:lnTo>
                  <a:pt x="511" y="11753"/>
                </a:lnTo>
                <a:lnTo>
                  <a:pt x="560" y="9709"/>
                </a:lnTo>
                <a:lnTo>
                  <a:pt x="584" y="8688"/>
                </a:lnTo>
                <a:lnTo>
                  <a:pt x="560" y="7666"/>
                </a:lnTo>
                <a:lnTo>
                  <a:pt x="535" y="5695"/>
                </a:lnTo>
                <a:lnTo>
                  <a:pt x="462" y="3724"/>
                </a:lnTo>
                <a:lnTo>
                  <a:pt x="438" y="2799"/>
                </a:lnTo>
                <a:lnTo>
                  <a:pt x="414" y="1874"/>
                </a:lnTo>
                <a:lnTo>
                  <a:pt x="414" y="1534"/>
                </a:lnTo>
                <a:lnTo>
                  <a:pt x="438" y="1193"/>
                </a:lnTo>
                <a:lnTo>
                  <a:pt x="462" y="828"/>
                </a:lnTo>
                <a:lnTo>
                  <a:pt x="438" y="488"/>
                </a:lnTo>
                <a:lnTo>
                  <a:pt x="706" y="536"/>
                </a:lnTo>
                <a:lnTo>
                  <a:pt x="998" y="536"/>
                </a:lnTo>
                <a:lnTo>
                  <a:pt x="1582" y="463"/>
                </a:lnTo>
                <a:lnTo>
                  <a:pt x="2044" y="439"/>
                </a:lnTo>
                <a:lnTo>
                  <a:pt x="2531" y="415"/>
                </a:lnTo>
                <a:close/>
                <a:moveTo>
                  <a:pt x="2360" y="1"/>
                </a:moveTo>
                <a:lnTo>
                  <a:pt x="1874" y="50"/>
                </a:lnTo>
                <a:lnTo>
                  <a:pt x="1071" y="123"/>
                </a:lnTo>
                <a:lnTo>
                  <a:pt x="681" y="147"/>
                </a:lnTo>
                <a:lnTo>
                  <a:pt x="243" y="147"/>
                </a:lnTo>
                <a:lnTo>
                  <a:pt x="195" y="171"/>
                </a:lnTo>
                <a:lnTo>
                  <a:pt x="146" y="244"/>
                </a:lnTo>
                <a:lnTo>
                  <a:pt x="146" y="342"/>
                </a:lnTo>
                <a:lnTo>
                  <a:pt x="170" y="390"/>
                </a:lnTo>
                <a:lnTo>
                  <a:pt x="219" y="415"/>
                </a:lnTo>
                <a:lnTo>
                  <a:pt x="146" y="561"/>
                </a:lnTo>
                <a:lnTo>
                  <a:pt x="97" y="707"/>
                </a:lnTo>
                <a:lnTo>
                  <a:pt x="49" y="1047"/>
                </a:lnTo>
                <a:lnTo>
                  <a:pt x="24" y="1388"/>
                </a:lnTo>
                <a:lnTo>
                  <a:pt x="0" y="1704"/>
                </a:lnTo>
                <a:lnTo>
                  <a:pt x="0" y="2215"/>
                </a:lnTo>
                <a:lnTo>
                  <a:pt x="0" y="2702"/>
                </a:lnTo>
                <a:lnTo>
                  <a:pt x="49" y="3724"/>
                </a:lnTo>
                <a:lnTo>
                  <a:pt x="122" y="5792"/>
                </a:lnTo>
                <a:lnTo>
                  <a:pt x="146" y="7860"/>
                </a:lnTo>
                <a:lnTo>
                  <a:pt x="146" y="8931"/>
                </a:lnTo>
                <a:lnTo>
                  <a:pt x="122" y="10001"/>
                </a:lnTo>
                <a:lnTo>
                  <a:pt x="73" y="12143"/>
                </a:lnTo>
                <a:lnTo>
                  <a:pt x="73" y="13116"/>
                </a:lnTo>
                <a:lnTo>
                  <a:pt x="97" y="13603"/>
                </a:lnTo>
                <a:lnTo>
                  <a:pt x="122" y="14089"/>
                </a:lnTo>
                <a:lnTo>
                  <a:pt x="122" y="14333"/>
                </a:lnTo>
                <a:lnTo>
                  <a:pt x="122" y="14600"/>
                </a:lnTo>
                <a:lnTo>
                  <a:pt x="146" y="14868"/>
                </a:lnTo>
                <a:lnTo>
                  <a:pt x="170" y="14990"/>
                </a:lnTo>
                <a:lnTo>
                  <a:pt x="195" y="15111"/>
                </a:lnTo>
                <a:lnTo>
                  <a:pt x="170" y="15111"/>
                </a:lnTo>
                <a:lnTo>
                  <a:pt x="146" y="15160"/>
                </a:lnTo>
                <a:lnTo>
                  <a:pt x="122" y="15209"/>
                </a:lnTo>
                <a:lnTo>
                  <a:pt x="146" y="15282"/>
                </a:lnTo>
                <a:lnTo>
                  <a:pt x="195" y="15355"/>
                </a:lnTo>
                <a:lnTo>
                  <a:pt x="292" y="15403"/>
                </a:lnTo>
                <a:lnTo>
                  <a:pt x="779" y="15428"/>
                </a:lnTo>
                <a:lnTo>
                  <a:pt x="1290" y="15428"/>
                </a:lnTo>
                <a:lnTo>
                  <a:pt x="2287" y="15403"/>
                </a:lnTo>
                <a:lnTo>
                  <a:pt x="2823" y="15428"/>
                </a:lnTo>
                <a:lnTo>
                  <a:pt x="3358" y="15452"/>
                </a:lnTo>
                <a:lnTo>
                  <a:pt x="4453" y="15598"/>
                </a:lnTo>
                <a:lnTo>
                  <a:pt x="4988" y="15647"/>
                </a:lnTo>
                <a:lnTo>
                  <a:pt x="6083" y="15647"/>
                </a:lnTo>
                <a:lnTo>
                  <a:pt x="6618" y="15598"/>
                </a:lnTo>
                <a:lnTo>
                  <a:pt x="7713" y="15476"/>
                </a:lnTo>
                <a:lnTo>
                  <a:pt x="8784" y="15379"/>
                </a:lnTo>
                <a:lnTo>
                  <a:pt x="9879" y="15282"/>
                </a:lnTo>
                <a:lnTo>
                  <a:pt x="10974" y="15233"/>
                </a:lnTo>
                <a:lnTo>
                  <a:pt x="13164" y="15233"/>
                </a:lnTo>
                <a:lnTo>
                  <a:pt x="14161" y="15282"/>
                </a:lnTo>
                <a:lnTo>
                  <a:pt x="15183" y="15257"/>
                </a:lnTo>
                <a:lnTo>
                  <a:pt x="15694" y="15257"/>
                </a:lnTo>
                <a:lnTo>
                  <a:pt x="16181" y="15209"/>
                </a:lnTo>
                <a:lnTo>
                  <a:pt x="16692" y="15160"/>
                </a:lnTo>
                <a:lnTo>
                  <a:pt x="17203" y="15063"/>
                </a:lnTo>
                <a:lnTo>
                  <a:pt x="17276" y="15038"/>
                </a:lnTo>
                <a:lnTo>
                  <a:pt x="17325" y="14990"/>
                </a:lnTo>
                <a:lnTo>
                  <a:pt x="17349" y="14917"/>
                </a:lnTo>
                <a:lnTo>
                  <a:pt x="17349" y="14844"/>
                </a:lnTo>
                <a:lnTo>
                  <a:pt x="17373" y="14844"/>
                </a:lnTo>
                <a:lnTo>
                  <a:pt x="17422" y="14722"/>
                </a:lnTo>
                <a:lnTo>
                  <a:pt x="17471" y="14625"/>
                </a:lnTo>
                <a:lnTo>
                  <a:pt x="17519" y="14357"/>
                </a:lnTo>
                <a:lnTo>
                  <a:pt x="17495" y="13870"/>
                </a:lnTo>
                <a:lnTo>
                  <a:pt x="17495" y="13432"/>
                </a:lnTo>
                <a:lnTo>
                  <a:pt x="17495" y="13019"/>
                </a:lnTo>
                <a:lnTo>
                  <a:pt x="17471" y="12167"/>
                </a:lnTo>
                <a:lnTo>
                  <a:pt x="17519" y="10950"/>
                </a:lnTo>
                <a:lnTo>
                  <a:pt x="17568" y="9734"/>
                </a:lnTo>
                <a:lnTo>
                  <a:pt x="17665" y="8517"/>
                </a:lnTo>
                <a:lnTo>
                  <a:pt x="17714" y="7301"/>
                </a:lnTo>
                <a:lnTo>
                  <a:pt x="17714" y="6352"/>
                </a:lnTo>
                <a:lnTo>
                  <a:pt x="17714" y="5378"/>
                </a:lnTo>
                <a:lnTo>
                  <a:pt x="17665" y="4429"/>
                </a:lnTo>
                <a:lnTo>
                  <a:pt x="17544" y="3480"/>
                </a:lnTo>
                <a:lnTo>
                  <a:pt x="17446" y="2629"/>
                </a:lnTo>
                <a:lnTo>
                  <a:pt x="17373" y="1777"/>
                </a:lnTo>
                <a:lnTo>
                  <a:pt x="17349" y="1461"/>
                </a:lnTo>
                <a:lnTo>
                  <a:pt x="17349" y="1120"/>
                </a:lnTo>
                <a:lnTo>
                  <a:pt x="17373" y="780"/>
                </a:lnTo>
                <a:lnTo>
                  <a:pt x="17446" y="463"/>
                </a:lnTo>
                <a:lnTo>
                  <a:pt x="17519" y="439"/>
                </a:lnTo>
                <a:lnTo>
                  <a:pt x="17592" y="390"/>
                </a:lnTo>
                <a:lnTo>
                  <a:pt x="17617" y="317"/>
                </a:lnTo>
                <a:lnTo>
                  <a:pt x="17641" y="244"/>
                </a:lnTo>
                <a:lnTo>
                  <a:pt x="17617" y="147"/>
                </a:lnTo>
                <a:lnTo>
                  <a:pt x="17568" y="98"/>
                </a:lnTo>
                <a:lnTo>
                  <a:pt x="17519" y="50"/>
                </a:lnTo>
                <a:lnTo>
                  <a:pt x="17422" y="25"/>
                </a:lnTo>
                <a:lnTo>
                  <a:pt x="12896" y="1"/>
                </a:lnTo>
                <a:lnTo>
                  <a:pt x="10633" y="1"/>
                </a:lnTo>
                <a:lnTo>
                  <a:pt x="8370" y="25"/>
                </a:lnTo>
                <a:lnTo>
                  <a:pt x="6107" y="50"/>
                </a:lnTo>
                <a:lnTo>
                  <a:pt x="4988" y="50"/>
                </a:lnTo>
                <a:lnTo>
                  <a:pt x="3845" y="25"/>
                </a:lnTo>
                <a:lnTo>
                  <a:pt x="2847"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0" name="Google Shape;790;p48"/>
          <p:cNvSpPr/>
          <p:nvPr/>
        </p:nvSpPr>
        <p:spPr>
          <a:xfrm>
            <a:off x="2071095" y="330991"/>
            <a:ext cx="315368" cy="354182"/>
          </a:xfrm>
          <a:custGeom>
            <a:avLst/>
            <a:gdLst/>
            <a:ahLst/>
            <a:cxnLst/>
            <a:rect l="l" t="t" r="r" b="b"/>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1" name="Google Shape;791;p48"/>
          <p:cNvSpPr/>
          <p:nvPr/>
        </p:nvSpPr>
        <p:spPr>
          <a:xfrm>
            <a:off x="2678363" y="327801"/>
            <a:ext cx="268576" cy="357373"/>
          </a:xfrm>
          <a:custGeom>
            <a:avLst/>
            <a:gdLst/>
            <a:ahLst/>
            <a:cxnLst/>
            <a:rect l="l" t="t" r="r" b="b"/>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2" name="Google Shape;792;p48"/>
          <p:cNvSpPr/>
          <p:nvPr/>
        </p:nvSpPr>
        <p:spPr>
          <a:xfrm>
            <a:off x="3190980" y="323539"/>
            <a:ext cx="414830" cy="366421"/>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3" name="Google Shape;793;p48"/>
          <p:cNvSpPr/>
          <p:nvPr/>
        </p:nvSpPr>
        <p:spPr>
          <a:xfrm>
            <a:off x="3808913" y="301728"/>
            <a:ext cx="355778" cy="411093"/>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4" name="Google Shape;794;p48"/>
          <p:cNvSpPr/>
          <p:nvPr/>
        </p:nvSpPr>
        <p:spPr>
          <a:xfrm>
            <a:off x="4367795" y="328325"/>
            <a:ext cx="414283" cy="362159"/>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5" name="Google Shape;795;p48"/>
          <p:cNvSpPr/>
          <p:nvPr/>
        </p:nvSpPr>
        <p:spPr>
          <a:xfrm>
            <a:off x="4977729" y="334707"/>
            <a:ext cx="366421" cy="349396"/>
          </a:xfrm>
          <a:custGeom>
            <a:avLst/>
            <a:gdLst/>
            <a:ahLst/>
            <a:cxnLst/>
            <a:rect l="l" t="t" r="r" b="b"/>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6" name="Google Shape;796;p48"/>
          <p:cNvSpPr/>
          <p:nvPr/>
        </p:nvSpPr>
        <p:spPr>
          <a:xfrm>
            <a:off x="5571185" y="326205"/>
            <a:ext cx="355778" cy="363230"/>
          </a:xfrm>
          <a:custGeom>
            <a:avLst/>
            <a:gdLst/>
            <a:ahLst/>
            <a:cxnLst/>
            <a:rect l="l" t="t" r="r" b="b"/>
            <a:pathLst>
              <a:path w="16279" h="16620" extrusionOk="0">
                <a:moveTo>
                  <a:pt x="8882" y="438"/>
                </a:moveTo>
                <a:lnTo>
                  <a:pt x="9368" y="536"/>
                </a:lnTo>
                <a:lnTo>
                  <a:pt x="9295" y="657"/>
                </a:lnTo>
                <a:lnTo>
                  <a:pt x="9222" y="803"/>
                </a:lnTo>
                <a:lnTo>
                  <a:pt x="9174" y="974"/>
                </a:lnTo>
                <a:lnTo>
                  <a:pt x="9149" y="1120"/>
                </a:lnTo>
                <a:lnTo>
                  <a:pt x="8882" y="1095"/>
                </a:lnTo>
                <a:lnTo>
                  <a:pt x="8906" y="803"/>
                </a:lnTo>
                <a:lnTo>
                  <a:pt x="8906" y="633"/>
                </a:lnTo>
                <a:lnTo>
                  <a:pt x="8882" y="438"/>
                </a:lnTo>
                <a:close/>
                <a:moveTo>
                  <a:pt x="8590" y="414"/>
                </a:moveTo>
                <a:lnTo>
                  <a:pt x="8541" y="803"/>
                </a:lnTo>
                <a:lnTo>
                  <a:pt x="8517" y="1095"/>
                </a:lnTo>
                <a:lnTo>
                  <a:pt x="8322" y="1120"/>
                </a:lnTo>
                <a:lnTo>
                  <a:pt x="8127" y="1193"/>
                </a:lnTo>
                <a:lnTo>
                  <a:pt x="8127" y="925"/>
                </a:lnTo>
                <a:lnTo>
                  <a:pt x="8127" y="682"/>
                </a:lnTo>
                <a:lnTo>
                  <a:pt x="8152" y="560"/>
                </a:lnTo>
                <a:lnTo>
                  <a:pt x="8152" y="414"/>
                </a:lnTo>
                <a:close/>
                <a:moveTo>
                  <a:pt x="9636" y="609"/>
                </a:moveTo>
                <a:lnTo>
                  <a:pt x="10147" y="755"/>
                </a:lnTo>
                <a:lnTo>
                  <a:pt x="10074" y="876"/>
                </a:lnTo>
                <a:lnTo>
                  <a:pt x="9977" y="1047"/>
                </a:lnTo>
                <a:lnTo>
                  <a:pt x="9879" y="1241"/>
                </a:lnTo>
                <a:lnTo>
                  <a:pt x="9490" y="1168"/>
                </a:lnTo>
                <a:lnTo>
                  <a:pt x="9636" y="609"/>
                </a:lnTo>
                <a:close/>
                <a:moveTo>
                  <a:pt x="7592" y="487"/>
                </a:moveTo>
                <a:lnTo>
                  <a:pt x="7714" y="511"/>
                </a:lnTo>
                <a:lnTo>
                  <a:pt x="7860" y="560"/>
                </a:lnTo>
                <a:lnTo>
                  <a:pt x="7884" y="560"/>
                </a:lnTo>
                <a:lnTo>
                  <a:pt x="7860" y="706"/>
                </a:lnTo>
                <a:lnTo>
                  <a:pt x="7811" y="974"/>
                </a:lnTo>
                <a:lnTo>
                  <a:pt x="7811" y="1120"/>
                </a:lnTo>
                <a:lnTo>
                  <a:pt x="7860" y="1266"/>
                </a:lnTo>
                <a:lnTo>
                  <a:pt x="7884" y="1290"/>
                </a:lnTo>
                <a:lnTo>
                  <a:pt x="7543" y="1290"/>
                </a:lnTo>
                <a:lnTo>
                  <a:pt x="7519" y="1193"/>
                </a:lnTo>
                <a:lnTo>
                  <a:pt x="7519" y="1120"/>
                </a:lnTo>
                <a:lnTo>
                  <a:pt x="7470" y="925"/>
                </a:lnTo>
                <a:lnTo>
                  <a:pt x="7446" y="706"/>
                </a:lnTo>
                <a:lnTo>
                  <a:pt x="7446" y="487"/>
                </a:lnTo>
                <a:close/>
                <a:moveTo>
                  <a:pt x="7251" y="511"/>
                </a:moveTo>
                <a:lnTo>
                  <a:pt x="7203" y="657"/>
                </a:lnTo>
                <a:lnTo>
                  <a:pt x="7203" y="828"/>
                </a:lnTo>
                <a:lnTo>
                  <a:pt x="7227" y="1071"/>
                </a:lnTo>
                <a:lnTo>
                  <a:pt x="7227" y="1193"/>
                </a:lnTo>
                <a:lnTo>
                  <a:pt x="7276" y="1314"/>
                </a:lnTo>
                <a:lnTo>
                  <a:pt x="7057" y="1339"/>
                </a:lnTo>
                <a:lnTo>
                  <a:pt x="6886" y="1363"/>
                </a:lnTo>
                <a:lnTo>
                  <a:pt x="6862" y="1314"/>
                </a:lnTo>
                <a:lnTo>
                  <a:pt x="6740" y="1071"/>
                </a:lnTo>
                <a:lnTo>
                  <a:pt x="6643" y="828"/>
                </a:lnTo>
                <a:lnTo>
                  <a:pt x="6570" y="657"/>
                </a:lnTo>
                <a:lnTo>
                  <a:pt x="6740" y="609"/>
                </a:lnTo>
                <a:lnTo>
                  <a:pt x="6959" y="560"/>
                </a:lnTo>
                <a:lnTo>
                  <a:pt x="7251" y="511"/>
                </a:lnTo>
                <a:close/>
                <a:moveTo>
                  <a:pt x="10536" y="901"/>
                </a:moveTo>
                <a:lnTo>
                  <a:pt x="10634" y="925"/>
                </a:lnTo>
                <a:lnTo>
                  <a:pt x="10877" y="1022"/>
                </a:lnTo>
                <a:lnTo>
                  <a:pt x="10755" y="1217"/>
                </a:lnTo>
                <a:lnTo>
                  <a:pt x="10585" y="1387"/>
                </a:lnTo>
                <a:lnTo>
                  <a:pt x="10269" y="1314"/>
                </a:lnTo>
                <a:lnTo>
                  <a:pt x="10415" y="1120"/>
                </a:lnTo>
                <a:lnTo>
                  <a:pt x="10536" y="901"/>
                </a:lnTo>
                <a:close/>
                <a:moveTo>
                  <a:pt x="6351" y="706"/>
                </a:moveTo>
                <a:lnTo>
                  <a:pt x="6375" y="974"/>
                </a:lnTo>
                <a:lnTo>
                  <a:pt x="6448" y="1193"/>
                </a:lnTo>
                <a:lnTo>
                  <a:pt x="6546" y="1412"/>
                </a:lnTo>
                <a:lnTo>
                  <a:pt x="5962" y="1557"/>
                </a:lnTo>
                <a:lnTo>
                  <a:pt x="5962" y="1533"/>
                </a:lnTo>
                <a:lnTo>
                  <a:pt x="5889" y="1314"/>
                </a:lnTo>
                <a:lnTo>
                  <a:pt x="5840" y="1095"/>
                </a:lnTo>
                <a:lnTo>
                  <a:pt x="5792" y="876"/>
                </a:lnTo>
                <a:lnTo>
                  <a:pt x="6351" y="706"/>
                </a:lnTo>
                <a:close/>
                <a:moveTo>
                  <a:pt x="11266" y="1168"/>
                </a:moveTo>
                <a:lnTo>
                  <a:pt x="11631" y="1339"/>
                </a:lnTo>
                <a:lnTo>
                  <a:pt x="11510" y="1485"/>
                </a:lnTo>
                <a:lnTo>
                  <a:pt x="11437" y="1582"/>
                </a:lnTo>
                <a:lnTo>
                  <a:pt x="11388" y="1679"/>
                </a:lnTo>
                <a:lnTo>
                  <a:pt x="10974" y="1509"/>
                </a:lnTo>
                <a:lnTo>
                  <a:pt x="11120" y="1363"/>
                </a:lnTo>
                <a:lnTo>
                  <a:pt x="11266" y="1168"/>
                </a:lnTo>
                <a:close/>
                <a:moveTo>
                  <a:pt x="5548" y="974"/>
                </a:moveTo>
                <a:lnTo>
                  <a:pt x="5597" y="1168"/>
                </a:lnTo>
                <a:lnTo>
                  <a:pt x="5621" y="1387"/>
                </a:lnTo>
                <a:lnTo>
                  <a:pt x="5670" y="1509"/>
                </a:lnTo>
                <a:lnTo>
                  <a:pt x="5719" y="1630"/>
                </a:lnTo>
                <a:lnTo>
                  <a:pt x="5743" y="1630"/>
                </a:lnTo>
                <a:lnTo>
                  <a:pt x="5694" y="1655"/>
                </a:lnTo>
                <a:lnTo>
                  <a:pt x="5354" y="1776"/>
                </a:lnTo>
                <a:lnTo>
                  <a:pt x="5013" y="1922"/>
                </a:lnTo>
                <a:lnTo>
                  <a:pt x="4964" y="1874"/>
                </a:lnTo>
                <a:lnTo>
                  <a:pt x="4818" y="1606"/>
                </a:lnTo>
                <a:lnTo>
                  <a:pt x="4745" y="1509"/>
                </a:lnTo>
                <a:lnTo>
                  <a:pt x="4672" y="1387"/>
                </a:lnTo>
                <a:lnTo>
                  <a:pt x="4964" y="1217"/>
                </a:lnTo>
                <a:lnTo>
                  <a:pt x="4989" y="1363"/>
                </a:lnTo>
                <a:lnTo>
                  <a:pt x="5037" y="1509"/>
                </a:lnTo>
                <a:lnTo>
                  <a:pt x="5135" y="1752"/>
                </a:lnTo>
                <a:lnTo>
                  <a:pt x="5159" y="1801"/>
                </a:lnTo>
                <a:lnTo>
                  <a:pt x="5281" y="1801"/>
                </a:lnTo>
                <a:lnTo>
                  <a:pt x="5305" y="1776"/>
                </a:lnTo>
                <a:lnTo>
                  <a:pt x="5329" y="1728"/>
                </a:lnTo>
                <a:lnTo>
                  <a:pt x="5329" y="1679"/>
                </a:lnTo>
                <a:lnTo>
                  <a:pt x="5329" y="1655"/>
                </a:lnTo>
                <a:lnTo>
                  <a:pt x="5281" y="1533"/>
                </a:lnTo>
                <a:lnTo>
                  <a:pt x="5232" y="1387"/>
                </a:lnTo>
                <a:lnTo>
                  <a:pt x="5183" y="1266"/>
                </a:lnTo>
                <a:lnTo>
                  <a:pt x="5135" y="1144"/>
                </a:lnTo>
                <a:lnTo>
                  <a:pt x="5548" y="974"/>
                </a:lnTo>
                <a:close/>
                <a:moveTo>
                  <a:pt x="11899" y="1485"/>
                </a:moveTo>
                <a:lnTo>
                  <a:pt x="12313" y="1703"/>
                </a:lnTo>
                <a:lnTo>
                  <a:pt x="12191" y="1801"/>
                </a:lnTo>
                <a:lnTo>
                  <a:pt x="12094" y="1898"/>
                </a:lnTo>
                <a:lnTo>
                  <a:pt x="12021" y="1995"/>
                </a:lnTo>
                <a:lnTo>
                  <a:pt x="11583" y="1776"/>
                </a:lnTo>
                <a:lnTo>
                  <a:pt x="11680" y="1679"/>
                </a:lnTo>
                <a:lnTo>
                  <a:pt x="11826" y="1533"/>
                </a:lnTo>
                <a:lnTo>
                  <a:pt x="11899" y="1485"/>
                </a:lnTo>
                <a:close/>
                <a:moveTo>
                  <a:pt x="4453" y="1509"/>
                </a:moveTo>
                <a:lnTo>
                  <a:pt x="4526" y="1679"/>
                </a:lnTo>
                <a:lnTo>
                  <a:pt x="4599" y="1849"/>
                </a:lnTo>
                <a:lnTo>
                  <a:pt x="4648" y="1947"/>
                </a:lnTo>
                <a:lnTo>
                  <a:pt x="4721" y="2068"/>
                </a:lnTo>
                <a:lnTo>
                  <a:pt x="4453" y="2214"/>
                </a:lnTo>
                <a:lnTo>
                  <a:pt x="4356" y="2068"/>
                </a:lnTo>
                <a:lnTo>
                  <a:pt x="4259" y="1947"/>
                </a:lnTo>
                <a:lnTo>
                  <a:pt x="4186" y="1825"/>
                </a:lnTo>
                <a:lnTo>
                  <a:pt x="4088" y="1728"/>
                </a:lnTo>
                <a:lnTo>
                  <a:pt x="4453" y="1509"/>
                </a:lnTo>
                <a:close/>
                <a:moveTo>
                  <a:pt x="12580" y="1874"/>
                </a:moveTo>
                <a:lnTo>
                  <a:pt x="12945" y="2117"/>
                </a:lnTo>
                <a:lnTo>
                  <a:pt x="12775" y="2239"/>
                </a:lnTo>
                <a:lnTo>
                  <a:pt x="12702" y="2312"/>
                </a:lnTo>
                <a:lnTo>
                  <a:pt x="12653" y="2385"/>
                </a:lnTo>
                <a:lnTo>
                  <a:pt x="12240" y="2117"/>
                </a:lnTo>
                <a:lnTo>
                  <a:pt x="12337" y="2044"/>
                </a:lnTo>
                <a:lnTo>
                  <a:pt x="12459" y="1971"/>
                </a:lnTo>
                <a:lnTo>
                  <a:pt x="12580" y="1874"/>
                </a:lnTo>
                <a:close/>
                <a:moveTo>
                  <a:pt x="3894" y="1849"/>
                </a:moveTo>
                <a:lnTo>
                  <a:pt x="3942" y="1971"/>
                </a:lnTo>
                <a:lnTo>
                  <a:pt x="4015" y="2093"/>
                </a:lnTo>
                <a:lnTo>
                  <a:pt x="4088" y="2239"/>
                </a:lnTo>
                <a:lnTo>
                  <a:pt x="4186" y="2385"/>
                </a:lnTo>
                <a:lnTo>
                  <a:pt x="3869" y="2579"/>
                </a:lnTo>
                <a:lnTo>
                  <a:pt x="3748" y="2458"/>
                </a:lnTo>
                <a:lnTo>
                  <a:pt x="3626" y="2312"/>
                </a:lnTo>
                <a:lnTo>
                  <a:pt x="3553" y="2239"/>
                </a:lnTo>
                <a:lnTo>
                  <a:pt x="3480" y="2190"/>
                </a:lnTo>
                <a:lnTo>
                  <a:pt x="3407" y="2190"/>
                </a:lnTo>
                <a:lnTo>
                  <a:pt x="3894" y="1849"/>
                </a:lnTo>
                <a:close/>
                <a:moveTo>
                  <a:pt x="3334" y="2239"/>
                </a:moveTo>
                <a:lnTo>
                  <a:pt x="3310" y="2287"/>
                </a:lnTo>
                <a:lnTo>
                  <a:pt x="3310" y="2385"/>
                </a:lnTo>
                <a:lnTo>
                  <a:pt x="3358" y="2482"/>
                </a:lnTo>
                <a:lnTo>
                  <a:pt x="3480" y="2652"/>
                </a:lnTo>
                <a:lnTo>
                  <a:pt x="3577" y="2798"/>
                </a:lnTo>
                <a:lnTo>
                  <a:pt x="3383" y="2944"/>
                </a:lnTo>
                <a:lnTo>
                  <a:pt x="3139" y="2725"/>
                </a:lnTo>
                <a:lnTo>
                  <a:pt x="3018" y="2652"/>
                </a:lnTo>
                <a:lnTo>
                  <a:pt x="2896" y="2579"/>
                </a:lnTo>
                <a:lnTo>
                  <a:pt x="3334" y="2239"/>
                </a:lnTo>
                <a:close/>
                <a:moveTo>
                  <a:pt x="13213" y="2312"/>
                </a:moveTo>
                <a:lnTo>
                  <a:pt x="13602" y="2628"/>
                </a:lnTo>
                <a:lnTo>
                  <a:pt x="13505" y="2725"/>
                </a:lnTo>
                <a:lnTo>
                  <a:pt x="13408" y="2847"/>
                </a:lnTo>
                <a:lnTo>
                  <a:pt x="13310" y="2993"/>
                </a:lnTo>
                <a:lnTo>
                  <a:pt x="13091" y="2774"/>
                </a:lnTo>
                <a:lnTo>
                  <a:pt x="12872" y="2555"/>
                </a:lnTo>
                <a:lnTo>
                  <a:pt x="13164" y="2360"/>
                </a:lnTo>
                <a:lnTo>
                  <a:pt x="13189" y="2336"/>
                </a:lnTo>
                <a:lnTo>
                  <a:pt x="13213" y="2312"/>
                </a:lnTo>
                <a:close/>
                <a:moveTo>
                  <a:pt x="2799" y="2652"/>
                </a:moveTo>
                <a:lnTo>
                  <a:pt x="2896" y="2798"/>
                </a:lnTo>
                <a:lnTo>
                  <a:pt x="2993" y="2944"/>
                </a:lnTo>
                <a:lnTo>
                  <a:pt x="3066" y="3042"/>
                </a:lnTo>
                <a:lnTo>
                  <a:pt x="3164" y="3115"/>
                </a:lnTo>
                <a:lnTo>
                  <a:pt x="2969" y="3309"/>
                </a:lnTo>
                <a:lnTo>
                  <a:pt x="2920" y="3285"/>
                </a:lnTo>
                <a:lnTo>
                  <a:pt x="2726" y="3188"/>
                </a:lnTo>
                <a:lnTo>
                  <a:pt x="2555" y="3090"/>
                </a:lnTo>
                <a:lnTo>
                  <a:pt x="2409" y="3017"/>
                </a:lnTo>
                <a:lnTo>
                  <a:pt x="2799" y="2652"/>
                </a:lnTo>
                <a:close/>
                <a:moveTo>
                  <a:pt x="13773" y="2774"/>
                </a:moveTo>
                <a:lnTo>
                  <a:pt x="14089" y="3115"/>
                </a:lnTo>
                <a:lnTo>
                  <a:pt x="13846" y="3236"/>
                </a:lnTo>
                <a:lnTo>
                  <a:pt x="13724" y="3334"/>
                </a:lnTo>
                <a:lnTo>
                  <a:pt x="13651" y="3407"/>
                </a:lnTo>
                <a:lnTo>
                  <a:pt x="13456" y="3163"/>
                </a:lnTo>
                <a:lnTo>
                  <a:pt x="13432" y="3139"/>
                </a:lnTo>
                <a:lnTo>
                  <a:pt x="13505" y="3090"/>
                </a:lnTo>
                <a:lnTo>
                  <a:pt x="13554" y="3017"/>
                </a:lnTo>
                <a:lnTo>
                  <a:pt x="13675" y="2896"/>
                </a:lnTo>
                <a:lnTo>
                  <a:pt x="13773" y="2774"/>
                </a:lnTo>
                <a:close/>
                <a:moveTo>
                  <a:pt x="2263" y="3188"/>
                </a:moveTo>
                <a:lnTo>
                  <a:pt x="2312" y="3285"/>
                </a:lnTo>
                <a:lnTo>
                  <a:pt x="2409" y="3358"/>
                </a:lnTo>
                <a:lnTo>
                  <a:pt x="2555" y="3480"/>
                </a:lnTo>
                <a:lnTo>
                  <a:pt x="2726" y="3577"/>
                </a:lnTo>
                <a:lnTo>
                  <a:pt x="2531" y="3796"/>
                </a:lnTo>
                <a:lnTo>
                  <a:pt x="2117" y="3553"/>
                </a:lnTo>
                <a:lnTo>
                  <a:pt x="1971" y="3504"/>
                </a:lnTo>
                <a:lnTo>
                  <a:pt x="2263" y="3188"/>
                </a:lnTo>
                <a:close/>
                <a:moveTo>
                  <a:pt x="14284" y="3334"/>
                </a:moveTo>
                <a:lnTo>
                  <a:pt x="14478" y="3577"/>
                </a:lnTo>
                <a:lnTo>
                  <a:pt x="14624" y="3820"/>
                </a:lnTo>
                <a:lnTo>
                  <a:pt x="14478" y="3869"/>
                </a:lnTo>
                <a:lnTo>
                  <a:pt x="14356" y="3918"/>
                </a:lnTo>
                <a:lnTo>
                  <a:pt x="14235" y="3966"/>
                </a:lnTo>
                <a:lnTo>
                  <a:pt x="14113" y="4039"/>
                </a:lnTo>
                <a:lnTo>
                  <a:pt x="13773" y="3577"/>
                </a:lnTo>
                <a:lnTo>
                  <a:pt x="13894" y="3528"/>
                </a:lnTo>
                <a:lnTo>
                  <a:pt x="13992" y="3480"/>
                </a:lnTo>
                <a:lnTo>
                  <a:pt x="14186" y="3382"/>
                </a:lnTo>
                <a:lnTo>
                  <a:pt x="14284" y="3334"/>
                </a:lnTo>
                <a:close/>
                <a:moveTo>
                  <a:pt x="1825" y="3699"/>
                </a:moveTo>
                <a:lnTo>
                  <a:pt x="2020" y="3845"/>
                </a:lnTo>
                <a:lnTo>
                  <a:pt x="2312" y="4064"/>
                </a:lnTo>
                <a:lnTo>
                  <a:pt x="2069" y="4453"/>
                </a:lnTo>
                <a:lnTo>
                  <a:pt x="1850" y="4307"/>
                </a:lnTo>
                <a:lnTo>
                  <a:pt x="1533" y="4112"/>
                </a:lnTo>
                <a:lnTo>
                  <a:pt x="1825" y="3699"/>
                </a:lnTo>
                <a:close/>
                <a:moveTo>
                  <a:pt x="14794" y="4112"/>
                </a:moveTo>
                <a:lnTo>
                  <a:pt x="14965" y="4453"/>
                </a:lnTo>
                <a:lnTo>
                  <a:pt x="14794" y="4526"/>
                </a:lnTo>
                <a:lnTo>
                  <a:pt x="14648" y="4599"/>
                </a:lnTo>
                <a:lnTo>
                  <a:pt x="14478" y="4696"/>
                </a:lnTo>
                <a:lnTo>
                  <a:pt x="14308" y="4356"/>
                </a:lnTo>
                <a:lnTo>
                  <a:pt x="14551" y="4258"/>
                </a:lnTo>
                <a:lnTo>
                  <a:pt x="14673" y="4210"/>
                </a:lnTo>
                <a:lnTo>
                  <a:pt x="14794" y="4112"/>
                </a:lnTo>
                <a:close/>
                <a:moveTo>
                  <a:pt x="1412" y="4331"/>
                </a:moveTo>
                <a:lnTo>
                  <a:pt x="1485" y="4429"/>
                </a:lnTo>
                <a:lnTo>
                  <a:pt x="1606" y="4526"/>
                </a:lnTo>
                <a:lnTo>
                  <a:pt x="1752" y="4648"/>
                </a:lnTo>
                <a:lnTo>
                  <a:pt x="1898" y="4745"/>
                </a:lnTo>
                <a:lnTo>
                  <a:pt x="1825" y="4867"/>
                </a:lnTo>
                <a:lnTo>
                  <a:pt x="1533" y="4745"/>
                </a:lnTo>
                <a:lnTo>
                  <a:pt x="1387" y="4696"/>
                </a:lnTo>
                <a:lnTo>
                  <a:pt x="1241" y="4696"/>
                </a:lnTo>
                <a:lnTo>
                  <a:pt x="1412" y="4331"/>
                </a:lnTo>
                <a:close/>
                <a:moveTo>
                  <a:pt x="15062" y="4745"/>
                </a:moveTo>
                <a:lnTo>
                  <a:pt x="15208" y="5183"/>
                </a:lnTo>
                <a:lnTo>
                  <a:pt x="15135" y="5183"/>
                </a:lnTo>
                <a:lnTo>
                  <a:pt x="15038" y="5207"/>
                </a:lnTo>
                <a:lnTo>
                  <a:pt x="14843" y="5256"/>
                </a:lnTo>
                <a:lnTo>
                  <a:pt x="14746" y="5305"/>
                </a:lnTo>
                <a:lnTo>
                  <a:pt x="14600" y="4891"/>
                </a:lnTo>
                <a:lnTo>
                  <a:pt x="14770" y="4842"/>
                </a:lnTo>
                <a:lnTo>
                  <a:pt x="14916" y="4794"/>
                </a:lnTo>
                <a:lnTo>
                  <a:pt x="15062" y="4745"/>
                </a:lnTo>
                <a:close/>
                <a:moveTo>
                  <a:pt x="1168" y="4794"/>
                </a:moveTo>
                <a:lnTo>
                  <a:pt x="1412" y="5013"/>
                </a:lnTo>
                <a:lnTo>
                  <a:pt x="1558" y="5086"/>
                </a:lnTo>
                <a:lnTo>
                  <a:pt x="1704" y="5159"/>
                </a:lnTo>
                <a:lnTo>
                  <a:pt x="1558" y="5524"/>
                </a:lnTo>
                <a:lnTo>
                  <a:pt x="1509" y="5475"/>
                </a:lnTo>
                <a:lnTo>
                  <a:pt x="1314" y="5402"/>
                </a:lnTo>
                <a:lnTo>
                  <a:pt x="1144" y="5353"/>
                </a:lnTo>
                <a:lnTo>
                  <a:pt x="974" y="5329"/>
                </a:lnTo>
                <a:lnTo>
                  <a:pt x="1168" y="4794"/>
                </a:lnTo>
                <a:close/>
                <a:moveTo>
                  <a:pt x="15305" y="5499"/>
                </a:moveTo>
                <a:lnTo>
                  <a:pt x="15403" y="5986"/>
                </a:lnTo>
                <a:lnTo>
                  <a:pt x="15184" y="6035"/>
                </a:lnTo>
                <a:lnTo>
                  <a:pt x="14965" y="6083"/>
                </a:lnTo>
                <a:lnTo>
                  <a:pt x="14916" y="5791"/>
                </a:lnTo>
                <a:lnTo>
                  <a:pt x="14867" y="5621"/>
                </a:lnTo>
                <a:lnTo>
                  <a:pt x="14940" y="5597"/>
                </a:lnTo>
                <a:lnTo>
                  <a:pt x="15111" y="5548"/>
                </a:lnTo>
                <a:lnTo>
                  <a:pt x="15305" y="5499"/>
                </a:lnTo>
                <a:close/>
                <a:moveTo>
                  <a:pt x="876" y="5572"/>
                </a:moveTo>
                <a:lnTo>
                  <a:pt x="1022" y="5645"/>
                </a:lnTo>
                <a:lnTo>
                  <a:pt x="1193" y="5718"/>
                </a:lnTo>
                <a:lnTo>
                  <a:pt x="1387" y="5767"/>
                </a:lnTo>
                <a:lnTo>
                  <a:pt x="1436" y="5791"/>
                </a:lnTo>
                <a:lnTo>
                  <a:pt x="1485" y="5767"/>
                </a:lnTo>
                <a:lnTo>
                  <a:pt x="1387" y="6229"/>
                </a:lnTo>
                <a:lnTo>
                  <a:pt x="1314" y="6156"/>
                </a:lnTo>
                <a:lnTo>
                  <a:pt x="1217" y="6108"/>
                </a:lnTo>
                <a:lnTo>
                  <a:pt x="1022" y="6059"/>
                </a:lnTo>
                <a:lnTo>
                  <a:pt x="876" y="6035"/>
                </a:lnTo>
                <a:lnTo>
                  <a:pt x="730" y="6059"/>
                </a:lnTo>
                <a:lnTo>
                  <a:pt x="876" y="5572"/>
                </a:lnTo>
                <a:close/>
                <a:moveTo>
                  <a:pt x="15476" y="6327"/>
                </a:moveTo>
                <a:lnTo>
                  <a:pt x="15549" y="6643"/>
                </a:lnTo>
                <a:lnTo>
                  <a:pt x="15354" y="6643"/>
                </a:lnTo>
                <a:lnTo>
                  <a:pt x="15086" y="6692"/>
                </a:lnTo>
                <a:lnTo>
                  <a:pt x="15038" y="6375"/>
                </a:lnTo>
                <a:lnTo>
                  <a:pt x="15086" y="6375"/>
                </a:lnTo>
                <a:lnTo>
                  <a:pt x="15476" y="6327"/>
                </a:lnTo>
                <a:close/>
                <a:moveTo>
                  <a:pt x="682" y="6278"/>
                </a:moveTo>
                <a:lnTo>
                  <a:pt x="779" y="6351"/>
                </a:lnTo>
                <a:lnTo>
                  <a:pt x="901" y="6375"/>
                </a:lnTo>
                <a:lnTo>
                  <a:pt x="1071" y="6448"/>
                </a:lnTo>
                <a:lnTo>
                  <a:pt x="1168" y="6497"/>
                </a:lnTo>
                <a:lnTo>
                  <a:pt x="1290" y="6497"/>
                </a:lnTo>
                <a:lnTo>
                  <a:pt x="1339" y="6473"/>
                </a:lnTo>
                <a:lnTo>
                  <a:pt x="1290" y="6716"/>
                </a:lnTo>
                <a:lnTo>
                  <a:pt x="1217" y="6667"/>
                </a:lnTo>
                <a:lnTo>
                  <a:pt x="925" y="6619"/>
                </a:lnTo>
                <a:lnTo>
                  <a:pt x="755" y="6594"/>
                </a:lnTo>
                <a:lnTo>
                  <a:pt x="609" y="6619"/>
                </a:lnTo>
                <a:lnTo>
                  <a:pt x="609" y="6619"/>
                </a:lnTo>
                <a:lnTo>
                  <a:pt x="682" y="6278"/>
                </a:lnTo>
                <a:close/>
                <a:moveTo>
                  <a:pt x="15622" y="6959"/>
                </a:moveTo>
                <a:lnTo>
                  <a:pt x="15670" y="7178"/>
                </a:lnTo>
                <a:lnTo>
                  <a:pt x="15695" y="7349"/>
                </a:lnTo>
                <a:lnTo>
                  <a:pt x="15184" y="7349"/>
                </a:lnTo>
                <a:lnTo>
                  <a:pt x="15135" y="6959"/>
                </a:lnTo>
                <a:close/>
                <a:moveTo>
                  <a:pt x="560" y="6813"/>
                </a:moveTo>
                <a:lnTo>
                  <a:pt x="706" y="6886"/>
                </a:lnTo>
                <a:lnTo>
                  <a:pt x="828" y="6935"/>
                </a:lnTo>
                <a:lnTo>
                  <a:pt x="1120" y="7032"/>
                </a:lnTo>
                <a:lnTo>
                  <a:pt x="1193" y="7032"/>
                </a:lnTo>
                <a:lnTo>
                  <a:pt x="1266" y="7008"/>
                </a:lnTo>
                <a:lnTo>
                  <a:pt x="1193" y="7495"/>
                </a:lnTo>
                <a:lnTo>
                  <a:pt x="1095" y="7446"/>
                </a:lnTo>
                <a:lnTo>
                  <a:pt x="998" y="7422"/>
                </a:lnTo>
                <a:lnTo>
                  <a:pt x="657" y="7349"/>
                </a:lnTo>
                <a:lnTo>
                  <a:pt x="511" y="7300"/>
                </a:lnTo>
                <a:lnTo>
                  <a:pt x="560" y="6813"/>
                </a:lnTo>
                <a:close/>
                <a:moveTo>
                  <a:pt x="15208" y="7665"/>
                </a:moveTo>
                <a:lnTo>
                  <a:pt x="15403" y="7689"/>
                </a:lnTo>
                <a:lnTo>
                  <a:pt x="15695" y="7714"/>
                </a:lnTo>
                <a:lnTo>
                  <a:pt x="15695" y="7981"/>
                </a:lnTo>
                <a:lnTo>
                  <a:pt x="15573" y="7957"/>
                </a:lnTo>
                <a:lnTo>
                  <a:pt x="15451" y="7957"/>
                </a:lnTo>
                <a:lnTo>
                  <a:pt x="15330" y="7981"/>
                </a:lnTo>
                <a:lnTo>
                  <a:pt x="15232" y="8030"/>
                </a:lnTo>
                <a:lnTo>
                  <a:pt x="15208" y="7665"/>
                </a:lnTo>
                <a:close/>
                <a:moveTo>
                  <a:pt x="463" y="7641"/>
                </a:moveTo>
                <a:lnTo>
                  <a:pt x="633" y="7714"/>
                </a:lnTo>
                <a:lnTo>
                  <a:pt x="828" y="7762"/>
                </a:lnTo>
                <a:lnTo>
                  <a:pt x="998" y="7787"/>
                </a:lnTo>
                <a:lnTo>
                  <a:pt x="1071" y="7787"/>
                </a:lnTo>
                <a:lnTo>
                  <a:pt x="1144" y="7762"/>
                </a:lnTo>
                <a:lnTo>
                  <a:pt x="1071" y="8127"/>
                </a:lnTo>
                <a:lnTo>
                  <a:pt x="1022" y="8103"/>
                </a:lnTo>
                <a:lnTo>
                  <a:pt x="706" y="8103"/>
                </a:lnTo>
                <a:lnTo>
                  <a:pt x="584" y="8127"/>
                </a:lnTo>
                <a:lnTo>
                  <a:pt x="438" y="8176"/>
                </a:lnTo>
                <a:lnTo>
                  <a:pt x="463" y="7787"/>
                </a:lnTo>
                <a:lnTo>
                  <a:pt x="463" y="7641"/>
                </a:lnTo>
                <a:close/>
                <a:moveTo>
                  <a:pt x="15232" y="8176"/>
                </a:moveTo>
                <a:lnTo>
                  <a:pt x="15403" y="8249"/>
                </a:lnTo>
                <a:lnTo>
                  <a:pt x="15719" y="8346"/>
                </a:lnTo>
                <a:lnTo>
                  <a:pt x="15719" y="8517"/>
                </a:lnTo>
                <a:lnTo>
                  <a:pt x="15719" y="8687"/>
                </a:lnTo>
                <a:lnTo>
                  <a:pt x="15524" y="8638"/>
                </a:lnTo>
                <a:lnTo>
                  <a:pt x="15378" y="8590"/>
                </a:lnTo>
                <a:lnTo>
                  <a:pt x="15208" y="8565"/>
                </a:lnTo>
                <a:lnTo>
                  <a:pt x="15232" y="8371"/>
                </a:lnTo>
                <a:lnTo>
                  <a:pt x="15232" y="8176"/>
                </a:lnTo>
                <a:close/>
                <a:moveTo>
                  <a:pt x="438" y="8395"/>
                </a:moveTo>
                <a:lnTo>
                  <a:pt x="584" y="8444"/>
                </a:lnTo>
                <a:lnTo>
                  <a:pt x="706" y="8444"/>
                </a:lnTo>
                <a:lnTo>
                  <a:pt x="974" y="8419"/>
                </a:lnTo>
                <a:lnTo>
                  <a:pt x="1022" y="8419"/>
                </a:lnTo>
                <a:lnTo>
                  <a:pt x="1022" y="8468"/>
                </a:lnTo>
                <a:lnTo>
                  <a:pt x="998" y="8736"/>
                </a:lnTo>
                <a:lnTo>
                  <a:pt x="974" y="8979"/>
                </a:lnTo>
                <a:lnTo>
                  <a:pt x="925" y="9003"/>
                </a:lnTo>
                <a:lnTo>
                  <a:pt x="706" y="9028"/>
                </a:lnTo>
                <a:lnTo>
                  <a:pt x="584" y="9028"/>
                </a:lnTo>
                <a:lnTo>
                  <a:pt x="463" y="9076"/>
                </a:lnTo>
                <a:lnTo>
                  <a:pt x="438" y="8395"/>
                </a:lnTo>
                <a:close/>
                <a:moveTo>
                  <a:pt x="15111" y="8882"/>
                </a:moveTo>
                <a:lnTo>
                  <a:pt x="15305" y="8955"/>
                </a:lnTo>
                <a:lnTo>
                  <a:pt x="15476" y="9028"/>
                </a:lnTo>
                <a:lnTo>
                  <a:pt x="15597" y="9076"/>
                </a:lnTo>
                <a:lnTo>
                  <a:pt x="15719" y="9101"/>
                </a:lnTo>
                <a:lnTo>
                  <a:pt x="15816" y="9149"/>
                </a:lnTo>
                <a:lnTo>
                  <a:pt x="15792" y="9587"/>
                </a:lnTo>
                <a:lnTo>
                  <a:pt x="15670" y="9490"/>
                </a:lnTo>
                <a:lnTo>
                  <a:pt x="15500" y="9417"/>
                </a:lnTo>
                <a:lnTo>
                  <a:pt x="15378" y="9368"/>
                </a:lnTo>
                <a:lnTo>
                  <a:pt x="15232" y="9320"/>
                </a:lnTo>
                <a:lnTo>
                  <a:pt x="15111" y="9320"/>
                </a:lnTo>
                <a:lnTo>
                  <a:pt x="15062" y="9344"/>
                </a:lnTo>
                <a:lnTo>
                  <a:pt x="15086" y="8930"/>
                </a:lnTo>
                <a:lnTo>
                  <a:pt x="15111" y="8882"/>
                </a:lnTo>
                <a:close/>
                <a:moveTo>
                  <a:pt x="998" y="9368"/>
                </a:moveTo>
                <a:lnTo>
                  <a:pt x="1047" y="9757"/>
                </a:lnTo>
                <a:lnTo>
                  <a:pt x="803" y="9806"/>
                </a:lnTo>
                <a:lnTo>
                  <a:pt x="706" y="9830"/>
                </a:lnTo>
                <a:lnTo>
                  <a:pt x="609" y="9903"/>
                </a:lnTo>
                <a:lnTo>
                  <a:pt x="584" y="9903"/>
                </a:lnTo>
                <a:lnTo>
                  <a:pt x="511" y="9368"/>
                </a:lnTo>
                <a:close/>
                <a:moveTo>
                  <a:pt x="15013" y="9563"/>
                </a:moveTo>
                <a:lnTo>
                  <a:pt x="15111" y="9636"/>
                </a:lnTo>
                <a:lnTo>
                  <a:pt x="15232" y="9709"/>
                </a:lnTo>
                <a:lnTo>
                  <a:pt x="15451" y="9855"/>
                </a:lnTo>
                <a:lnTo>
                  <a:pt x="15670" y="10025"/>
                </a:lnTo>
                <a:lnTo>
                  <a:pt x="15719" y="10049"/>
                </a:lnTo>
                <a:lnTo>
                  <a:pt x="15646" y="10366"/>
                </a:lnTo>
                <a:lnTo>
                  <a:pt x="15524" y="10317"/>
                </a:lnTo>
                <a:lnTo>
                  <a:pt x="15281" y="10147"/>
                </a:lnTo>
                <a:lnTo>
                  <a:pt x="15111" y="10025"/>
                </a:lnTo>
                <a:lnTo>
                  <a:pt x="14940" y="9928"/>
                </a:lnTo>
                <a:lnTo>
                  <a:pt x="15013" y="9563"/>
                </a:lnTo>
                <a:close/>
                <a:moveTo>
                  <a:pt x="8176" y="3650"/>
                </a:moveTo>
                <a:lnTo>
                  <a:pt x="8127" y="3674"/>
                </a:lnTo>
                <a:lnTo>
                  <a:pt x="8054" y="3723"/>
                </a:lnTo>
                <a:lnTo>
                  <a:pt x="8006" y="3772"/>
                </a:lnTo>
                <a:lnTo>
                  <a:pt x="7957" y="3845"/>
                </a:lnTo>
                <a:lnTo>
                  <a:pt x="7933" y="3918"/>
                </a:lnTo>
                <a:lnTo>
                  <a:pt x="7908" y="4575"/>
                </a:lnTo>
                <a:lnTo>
                  <a:pt x="7908" y="5232"/>
                </a:lnTo>
                <a:lnTo>
                  <a:pt x="7981" y="6570"/>
                </a:lnTo>
                <a:lnTo>
                  <a:pt x="7981" y="7032"/>
                </a:lnTo>
                <a:lnTo>
                  <a:pt x="7981" y="7470"/>
                </a:lnTo>
                <a:lnTo>
                  <a:pt x="7957" y="7933"/>
                </a:lnTo>
                <a:lnTo>
                  <a:pt x="7957" y="8395"/>
                </a:lnTo>
                <a:lnTo>
                  <a:pt x="7981" y="8468"/>
                </a:lnTo>
                <a:lnTo>
                  <a:pt x="8006" y="8541"/>
                </a:lnTo>
                <a:lnTo>
                  <a:pt x="8030" y="8590"/>
                </a:lnTo>
                <a:lnTo>
                  <a:pt x="8079" y="8614"/>
                </a:lnTo>
                <a:lnTo>
                  <a:pt x="8103" y="8736"/>
                </a:lnTo>
                <a:lnTo>
                  <a:pt x="8152" y="8857"/>
                </a:lnTo>
                <a:lnTo>
                  <a:pt x="8200" y="8979"/>
                </a:lnTo>
                <a:lnTo>
                  <a:pt x="8273" y="9076"/>
                </a:lnTo>
                <a:lnTo>
                  <a:pt x="8444" y="9271"/>
                </a:lnTo>
                <a:lnTo>
                  <a:pt x="8614" y="9441"/>
                </a:lnTo>
                <a:lnTo>
                  <a:pt x="9174" y="9952"/>
                </a:lnTo>
                <a:lnTo>
                  <a:pt x="9733" y="10463"/>
                </a:lnTo>
                <a:lnTo>
                  <a:pt x="9806" y="10512"/>
                </a:lnTo>
                <a:lnTo>
                  <a:pt x="9855" y="10536"/>
                </a:lnTo>
                <a:lnTo>
                  <a:pt x="10001" y="10536"/>
                </a:lnTo>
                <a:lnTo>
                  <a:pt x="10147" y="10512"/>
                </a:lnTo>
                <a:lnTo>
                  <a:pt x="10244" y="10439"/>
                </a:lnTo>
                <a:lnTo>
                  <a:pt x="10317" y="10317"/>
                </a:lnTo>
                <a:lnTo>
                  <a:pt x="10342" y="10195"/>
                </a:lnTo>
                <a:lnTo>
                  <a:pt x="10342" y="10147"/>
                </a:lnTo>
                <a:lnTo>
                  <a:pt x="10317" y="10074"/>
                </a:lnTo>
                <a:lnTo>
                  <a:pt x="10293" y="10025"/>
                </a:lnTo>
                <a:lnTo>
                  <a:pt x="10220" y="9952"/>
                </a:lnTo>
                <a:lnTo>
                  <a:pt x="9758" y="9539"/>
                </a:lnTo>
                <a:lnTo>
                  <a:pt x="9295" y="9125"/>
                </a:lnTo>
                <a:lnTo>
                  <a:pt x="8906" y="8784"/>
                </a:lnTo>
                <a:lnTo>
                  <a:pt x="8736" y="8590"/>
                </a:lnTo>
                <a:lnTo>
                  <a:pt x="8590" y="8395"/>
                </a:lnTo>
                <a:lnTo>
                  <a:pt x="8517" y="8298"/>
                </a:lnTo>
                <a:lnTo>
                  <a:pt x="8541" y="7762"/>
                </a:lnTo>
                <a:lnTo>
                  <a:pt x="8541" y="7203"/>
                </a:lnTo>
                <a:lnTo>
                  <a:pt x="8541" y="6667"/>
                </a:lnTo>
                <a:lnTo>
                  <a:pt x="8517" y="6108"/>
                </a:lnTo>
                <a:lnTo>
                  <a:pt x="8444" y="5013"/>
                </a:lnTo>
                <a:lnTo>
                  <a:pt x="8419" y="4477"/>
                </a:lnTo>
                <a:lnTo>
                  <a:pt x="8419" y="3918"/>
                </a:lnTo>
                <a:lnTo>
                  <a:pt x="8419" y="3845"/>
                </a:lnTo>
                <a:lnTo>
                  <a:pt x="8395" y="3796"/>
                </a:lnTo>
                <a:lnTo>
                  <a:pt x="8371" y="3747"/>
                </a:lnTo>
                <a:lnTo>
                  <a:pt x="8298" y="3699"/>
                </a:lnTo>
                <a:lnTo>
                  <a:pt x="8249" y="3674"/>
                </a:lnTo>
                <a:lnTo>
                  <a:pt x="8200" y="3650"/>
                </a:lnTo>
                <a:close/>
                <a:moveTo>
                  <a:pt x="633" y="10074"/>
                </a:moveTo>
                <a:lnTo>
                  <a:pt x="730" y="10122"/>
                </a:lnTo>
                <a:lnTo>
                  <a:pt x="876" y="10147"/>
                </a:lnTo>
                <a:lnTo>
                  <a:pt x="998" y="10147"/>
                </a:lnTo>
                <a:lnTo>
                  <a:pt x="1144" y="10122"/>
                </a:lnTo>
                <a:lnTo>
                  <a:pt x="1266" y="10487"/>
                </a:lnTo>
                <a:lnTo>
                  <a:pt x="1047" y="10585"/>
                </a:lnTo>
                <a:lnTo>
                  <a:pt x="925" y="10609"/>
                </a:lnTo>
                <a:lnTo>
                  <a:pt x="779" y="10682"/>
                </a:lnTo>
                <a:lnTo>
                  <a:pt x="706" y="10366"/>
                </a:lnTo>
                <a:lnTo>
                  <a:pt x="633" y="10074"/>
                </a:lnTo>
                <a:close/>
                <a:moveTo>
                  <a:pt x="14867" y="10244"/>
                </a:moveTo>
                <a:lnTo>
                  <a:pt x="14989" y="10366"/>
                </a:lnTo>
                <a:lnTo>
                  <a:pt x="15111" y="10463"/>
                </a:lnTo>
                <a:lnTo>
                  <a:pt x="15232" y="10560"/>
                </a:lnTo>
                <a:lnTo>
                  <a:pt x="15378" y="10658"/>
                </a:lnTo>
                <a:lnTo>
                  <a:pt x="15549" y="10706"/>
                </a:lnTo>
                <a:lnTo>
                  <a:pt x="15403" y="11071"/>
                </a:lnTo>
                <a:lnTo>
                  <a:pt x="15111" y="10852"/>
                </a:lnTo>
                <a:lnTo>
                  <a:pt x="15013" y="10779"/>
                </a:lnTo>
                <a:lnTo>
                  <a:pt x="14892" y="10706"/>
                </a:lnTo>
                <a:lnTo>
                  <a:pt x="14843" y="10682"/>
                </a:lnTo>
                <a:lnTo>
                  <a:pt x="14794" y="10658"/>
                </a:lnTo>
                <a:lnTo>
                  <a:pt x="14770" y="10658"/>
                </a:lnTo>
                <a:lnTo>
                  <a:pt x="14867" y="10244"/>
                </a:lnTo>
                <a:close/>
                <a:moveTo>
                  <a:pt x="1412" y="10852"/>
                </a:moveTo>
                <a:lnTo>
                  <a:pt x="1558" y="11169"/>
                </a:lnTo>
                <a:lnTo>
                  <a:pt x="1363" y="11266"/>
                </a:lnTo>
                <a:lnTo>
                  <a:pt x="1241" y="11339"/>
                </a:lnTo>
                <a:lnTo>
                  <a:pt x="1168" y="11363"/>
                </a:lnTo>
                <a:lnTo>
                  <a:pt x="1095" y="11436"/>
                </a:lnTo>
                <a:lnTo>
                  <a:pt x="901" y="10950"/>
                </a:lnTo>
                <a:lnTo>
                  <a:pt x="1095" y="10925"/>
                </a:lnTo>
                <a:lnTo>
                  <a:pt x="1241" y="10901"/>
                </a:lnTo>
                <a:lnTo>
                  <a:pt x="1412" y="10852"/>
                </a:lnTo>
                <a:close/>
                <a:moveTo>
                  <a:pt x="14697" y="10877"/>
                </a:moveTo>
                <a:lnTo>
                  <a:pt x="14721" y="10901"/>
                </a:lnTo>
                <a:lnTo>
                  <a:pt x="14794" y="11023"/>
                </a:lnTo>
                <a:lnTo>
                  <a:pt x="14892" y="11144"/>
                </a:lnTo>
                <a:lnTo>
                  <a:pt x="15062" y="11290"/>
                </a:lnTo>
                <a:lnTo>
                  <a:pt x="15159" y="11363"/>
                </a:lnTo>
                <a:lnTo>
                  <a:pt x="15257" y="11412"/>
                </a:lnTo>
                <a:lnTo>
                  <a:pt x="15062" y="11874"/>
                </a:lnTo>
                <a:lnTo>
                  <a:pt x="15062" y="11850"/>
                </a:lnTo>
                <a:lnTo>
                  <a:pt x="14940" y="11753"/>
                </a:lnTo>
                <a:lnTo>
                  <a:pt x="14819" y="11607"/>
                </a:lnTo>
                <a:lnTo>
                  <a:pt x="14648" y="11509"/>
                </a:lnTo>
                <a:lnTo>
                  <a:pt x="14575" y="11461"/>
                </a:lnTo>
                <a:lnTo>
                  <a:pt x="14502" y="11461"/>
                </a:lnTo>
                <a:lnTo>
                  <a:pt x="14673" y="10998"/>
                </a:lnTo>
                <a:lnTo>
                  <a:pt x="14697" y="10877"/>
                </a:lnTo>
                <a:close/>
                <a:moveTo>
                  <a:pt x="1752" y="11509"/>
                </a:moveTo>
                <a:lnTo>
                  <a:pt x="1874" y="11704"/>
                </a:lnTo>
                <a:lnTo>
                  <a:pt x="1752" y="11826"/>
                </a:lnTo>
                <a:lnTo>
                  <a:pt x="1606" y="11972"/>
                </a:lnTo>
                <a:lnTo>
                  <a:pt x="1485" y="12142"/>
                </a:lnTo>
                <a:lnTo>
                  <a:pt x="1241" y="11680"/>
                </a:lnTo>
                <a:lnTo>
                  <a:pt x="1363" y="11655"/>
                </a:lnTo>
                <a:lnTo>
                  <a:pt x="1485" y="11607"/>
                </a:lnTo>
                <a:lnTo>
                  <a:pt x="1752" y="11509"/>
                </a:lnTo>
                <a:close/>
                <a:moveTo>
                  <a:pt x="14405" y="11607"/>
                </a:moveTo>
                <a:lnTo>
                  <a:pt x="14575" y="11801"/>
                </a:lnTo>
                <a:lnTo>
                  <a:pt x="14721" y="11947"/>
                </a:lnTo>
                <a:lnTo>
                  <a:pt x="14892" y="12093"/>
                </a:lnTo>
                <a:lnTo>
                  <a:pt x="14940" y="12118"/>
                </a:lnTo>
                <a:lnTo>
                  <a:pt x="14794" y="12361"/>
                </a:lnTo>
                <a:lnTo>
                  <a:pt x="14721" y="12288"/>
                </a:lnTo>
                <a:lnTo>
                  <a:pt x="14648" y="12215"/>
                </a:lnTo>
                <a:lnTo>
                  <a:pt x="14478" y="12118"/>
                </a:lnTo>
                <a:lnTo>
                  <a:pt x="14235" y="11947"/>
                </a:lnTo>
                <a:lnTo>
                  <a:pt x="14405" y="11607"/>
                </a:lnTo>
                <a:close/>
                <a:moveTo>
                  <a:pt x="2069" y="11996"/>
                </a:moveTo>
                <a:lnTo>
                  <a:pt x="2263" y="12288"/>
                </a:lnTo>
                <a:lnTo>
                  <a:pt x="2117" y="12410"/>
                </a:lnTo>
                <a:lnTo>
                  <a:pt x="1996" y="12556"/>
                </a:lnTo>
                <a:lnTo>
                  <a:pt x="1947" y="12653"/>
                </a:lnTo>
                <a:lnTo>
                  <a:pt x="1898" y="12750"/>
                </a:lnTo>
                <a:lnTo>
                  <a:pt x="1631" y="12361"/>
                </a:lnTo>
                <a:lnTo>
                  <a:pt x="1825" y="12215"/>
                </a:lnTo>
                <a:lnTo>
                  <a:pt x="1996" y="12069"/>
                </a:lnTo>
                <a:lnTo>
                  <a:pt x="2069" y="11996"/>
                </a:lnTo>
                <a:close/>
                <a:moveTo>
                  <a:pt x="14065" y="12239"/>
                </a:moveTo>
                <a:lnTo>
                  <a:pt x="14186" y="12361"/>
                </a:lnTo>
                <a:lnTo>
                  <a:pt x="14405" y="12507"/>
                </a:lnTo>
                <a:lnTo>
                  <a:pt x="14502" y="12580"/>
                </a:lnTo>
                <a:lnTo>
                  <a:pt x="14624" y="12629"/>
                </a:lnTo>
                <a:lnTo>
                  <a:pt x="14381" y="12969"/>
                </a:lnTo>
                <a:lnTo>
                  <a:pt x="14332" y="12872"/>
                </a:lnTo>
                <a:lnTo>
                  <a:pt x="14259" y="12799"/>
                </a:lnTo>
                <a:lnTo>
                  <a:pt x="14113" y="12677"/>
                </a:lnTo>
                <a:lnTo>
                  <a:pt x="13919" y="12483"/>
                </a:lnTo>
                <a:lnTo>
                  <a:pt x="14065" y="12239"/>
                </a:lnTo>
                <a:close/>
                <a:moveTo>
                  <a:pt x="2531" y="12604"/>
                </a:moveTo>
                <a:lnTo>
                  <a:pt x="2726" y="12848"/>
                </a:lnTo>
                <a:lnTo>
                  <a:pt x="2458" y="13237"/>
                </a:lnTo>
                <a:lnTo>
                  <a:pt x="2361" y="13359"/>
                </a:lnTo>
                <a:lnTo>
                  <a:pt x="2044" y="12921"/>
                </a:lnTo>
                <a:lnTo>
                  <a:pt x="2142" y="12896"/>
                </a:lnTo>
                <a:lnTo>
                  <a:pt x="2239" y="12848"/>
                </a:lnTo>
                <a:lnTo>
                  <a:pt x="2385" y="12726"/>
                </a:lnTo>
                <a:lnTo>
                  <a:pt x="2531" y="12604"/>
                </a:lnTo>
                <a:close/>
                <a:moveTo>
                  <a:pt x="13773" y="12702"/>
                </a:moveTo>
                <a:lnTo>
                  <a:pt x="13797" y="12726"/>
                </a:lnTo>
                <a:lnTo>
                  <a:pt x="13992" y="12945"/>
                </a:lnTo>
                <a:lnTo>
                  <a:pt x="14089" y="13042"/>
                </a:lnTo>
                <a:lnTo>
                  <a:pt x="14162" y="13164"/>
                </a:lnTo>
                <a:lnTo>
                  <a:pt x="14211" y="13213"/>
                </a:lnTo>
                <a:lnTo>
                  <a:pt x="13967" y="13505"/>
                </a:lnTo>
                <a:lnTo>
                  <a:pt x="13821" y="13310"/>
                </a:lnTo>
                <a:lnTo>
                  <a:pt x="13675" y="13115"/>
                </a:lnTo>
                <a:lnTo>
                  <a:pt x="13529" y="13018"/>
                </a:lnTo>
                <a:lnTo>
                  <a:pt x="13773" y="12702"/>
                </a:lnTo>
                <a:close/>
                <a:moveTo>
                  <a:pt x="2993" y="13164"/>
                </a:moveTo>
                <a:lnTo>
                  <a:pt x="3188" y="13383"/>
                </a:lnTo>
                <a:lnTo>
                  <a:pt x="3164" y="13456"/>
                </a:lnTo>
                <a:lnTo>
                  <a:pt x="2969" y="13651"/>
                </a:lnTo>
                <a:lnTo>
                  <a:pt x="2896" y="13748"/>
                </a:lnTo>
                <a:lnTo>
                  <a:pt x="2823" y="13845"/>
                </a:lnTo>
                <a:lnTo>
                  <a:pt x="2726" y="13772"/>
                </a:lnTo>
                <a:lnTo>
                  <a:pt x="2580" y="13578"/>
                </a:lnTo>
                <a:lnTo>
                  <a:pt x="2653" y="13529"/>
                </a:lnTo>
                <a:lnTo>
                  <a:pt x="2726" y="13456"/>
                </a:lnTo>
                <a:lnTo>
                  <a:pt x="2993" y="13164"/>
                </a:lnTo>
                <a:close/>
                <a:moveTo>
                  <a:pt x="13383" y="13188"/>
                </a:moveTo>
                <a:lnTo>
                  <a:pt x="13456" y="13334"/>
                </a:lnTo>
                <a:lnTo>
                  <a:pt x="13724" y="13748"/>
                </a:lnTo>
                <a:lnTo>
                  <a:pt x="13578" y="13918"/>
                </a:lnTo>
                <a:lnTo>
                  <a:pt x="13456" y="14040"/>
                </a:lnTo>
                <a:lnTo>
                  <a:pt x="13335" y="13821"/>
                </a:lnTo>
                <a:lnTo>
                  <a:pt x="13213" y="13602"/>
                </a:lnTo>
                <a:lnTo>
                  <a:pt x="13116" y="13480"/>
                </a:lnTo>
                <a:lnTo>
                  <a:pt x="13237" y="13334"/>
                </a:lnTo>
                <a:lnTo>
                  <a:pt x="13383" y="13188"/>
                </a:lnTo>
                <a:close/>
                <a:moveTo>
                  <a:pt x="3456" y="13651"/>
                </a:moveTo>
                <a:lnTo>
                  <a:pt x="3796" y="13991"/>
                </a:lnTo>
                <a:lnTo>
                  <a:pt x="3650" y="14089"/>
                </a:lnTo>
                <a:lnTo>
                  <a:pt x="3504" y="14186"/>
                </a:lnTo>
                <a:lnTo>
                  <a:pt x="3407" y="14259"/>
                </a:lnTo>
                <a:lnTo>
                  <a:pt x="3334" y="14332"/>
                </a:lnTo>
                <a:lnTo>
                  <a:pt x="3042" y="14089"/>
                </a:lnTo>
                <a:lnTo>
                  <a:pt x="3164" y="13967"/>
                </a:lnTo>
                <a:lnTo>
                  <a:pt x="3237" y="13894"/>
                </a:lnTo>
                <a:lnTo>
                  <a:pt x="3334" y="13797"/>
                </a:lnTo>
                <a:lnTo>
                  <a:pt x="3456" y="13651"/>
                </a:lnTo>
                <a:close/>
                <a:moveTo>
                  <a:pt x="12945" y="13651"/>
                </a:moveTo>
                <a:lnTo>
                  <a:pt x="12994" y="13748"/>
                </a:lnTo>
                <a:lnTo>
                  <a:pt x="13213" y="14210"/>
                </a:lnTo>
                <a:lnTo>
                  <a:pt x="13213" y="14235"/>
                </a:lnTo>
                <a:lnTo>
                  <a:pt x="13043" y="14381"/>
                </a:lnTo>
                <a:lnTo>
                  <a:pt x="12970" y="14210"/>
                </a:lnTo>
                <a:lnTo>
                  <a:pt x="12897" y="14040"/>
                </a:lnTo>
                <a:lnTo>
                  <a:pt x="12824" y="13918"/>
                </a:lnTo>
                <a:lnTo>
                  <a:pt x="12751" y="13821"/>
                </a:lnTo>
                <a:lnTo>
                  <a:pt x="12945" y="13651"/>
                </a:lnTo>
                <a:close/>
                <a:moveTo>
                  <a:pt x="3967" y="14162"/>
                </a:moveTo>
                <a:lnTo>
                  <a:pt x="4332" y="14454"/>
                </a:lnTo>
                <a:lnTo>
                  <a:pt x="4283" y="14502"/>
                </a:lnTo>
                <a:lnTo>
                  <a:pt x="4113" y="14648"/>
                </a:lnTo>
                <a:lnTo>
                  <a:pt x="4040" y="14721"/>
                </a:lnTo>
                <a:lnTo>
                  <a:pt x="3991" y="14794"/>
                </a:lnTo>
                <a:lnTo>
                  <a:pt x="3602" y="14551"/>
                </a:lnTo>
                <a:lnTo>
                  <a:pt x="3748" y="14429"/>
                </a:lnTo>
                <a:lnTo>
                  <a:pt x="3845" y="14308"/>
                </a:lnTo>
                <a:lnTo>
                  <a:pt x="3967" y="14162"/>
                </a:lnTo>
                <a:close/>
                <a:moveTo>
                  <a:pt x="12556" y="13991"/>
                </a:moveTo>
                <a:lnTo>
                  <a:pt x="12605" y="14113"/>
                </a:lnTo>
                <a:lnTo>
                  <a:pt x="12678" y="14332"/>
                </a:lnTo>
                <a:lnTo>
                  <a:pt x="12775" y="14551"/>
                </a:lnTo>
                <a:lnTo>
                  <a:pt x="12775" y="14600"/>
                </a:lnTo>
                <a:lnTo>
                  <a:pt x="12459" y="14819"/>
                </a:lnTo>
                <a:lnTo>
                  <a:pt x="12434" y="14673"/>
                </a:lnTo>
                <a:lnTo>
                  <a:pt x="12361" y="14527"/>
                </a:lnTo>
                <a:lnTo>
                  <a:pt x="12313" y="14381"/>
                </a:lnTo>
                <a:lnTo>
                  <a:pt x="12215" y="14235"/>
                </a:lnTo>
                <a:lnTo>
                  <a:pt x="12556" y="13991"/>
                </a:lnTo>
                <a:close/>
                <a:moveTo>
                  <a:pt x="8760" y="1509"/>
                </a:moveTo>
                <a:lnTo>
                  <a:pt x="9174" y="1557"/>
                </a:lnTo>
                <a:lnTo>
                  <a:pt x="9222" y="1582"/>
                </a:lnTo>
                <a:lnTo>
                  <a:pt x="9271" y="1606"/>
                </a:lnTo>
                <a:lnTo>
                  <a:pt x="9368" y="1582"/>
                </a:lnTo>
                <a:lnTo>
                  <a:pt x="10123" y="1728"/>
                </a:lnTo>
                <a:lnTo>
                  <a:pt x="10488" y="1825"/>
                </a:lnTo>
                <a:lnTo>
                  <a:pt x="10877" y="1947"/>
                </a:lnTo>
                <a:lnTo>
                  <a:pt x="11291" y="2117"/>
                </a:lnTo>
                <a:lnTo>
                  <a:pt x="11656" y="2287"/>
                </a:lnTo>
                <a:lnTo>
                  <a:pt x="11510" y="2385"/>
                </a:lnTo>
                <a:lnTo>
                  <a:pt x="11388" y="2531"/>
                </a:lnTo>
                <a:lnTo>
                  <a:pt x="11193" y="2823"/>
                </a:lnTo>
                <a:lnTo>
                  <a:pt x="10950" y="3066"/>
                </a:lnTo>
                <a:lnTo>
                  <a:pt x="10853" y="3212"/>
                </a:lnTo>
                <a:lnTo>
                  <a:pt x="10828" y="3285"/>
                </a:lnTo>
                <a:lnTo>
                  <a:pt x="10804" y="3358"/>
                </a:lnTo>
                <a:lnTo>
                  <a:pt x="10804" y="3407"/>
                </a:lnTo>
                <a:lnTo>
                  <a:pt x="10828" y="3431"/>
                </a:lnTo>
                <a:lnTo>
                  <a:pt x="10853" y="3480"/>
                </a:lnTo>
                <a:lnTo>
                  <a:pt x="10974" y="3480"/>
                </a:lnTo>
                <a:lnTo>
                  <a:pt x="11047" y="3455"/>
                </a:lnTo>
                <a:lnTo>
                  <a:pt x="11193" y="3358"/>
                </a:lnTo>
                <a:lnTo>
                  <a:pt x="11315" y="3261"/>
                </a:lnTo>
                <a:lnTo>
                  <a:pt x="11412" y="3139"/>
                </a:lnTo>
                <a:lnTo>
                  <a:pt x="11680" y="2871"/>
                </a:lnTo>
                <a:lnTo>
                  <a:pt x="11826" y="2725"/>
                </a:lnTo>
                <a:lnTo>
                  <a:pt x="11875" y="2628"/>
                </a:lnTo>
                <a:lnTo>
                  <a:pt x="11948" y="2555"/>
                </a:lnTo>
                <a:lnTo>
                  <a:pt x="11948" y="2458"/>
                </a:lnTo>
                <a:lnTo>
                  <a:pt x="12313" y="2701"/>
                </a:lnTo>
                <a:lnTo>
                  <a:pt x="12629" y="2969"/>
                </a:lnTo>
                <a:lnTo>
                  <a:pt x="12945" y="3261"/>
                </a:lnTo>
                <a:lnTo>
                  <a:pt x="13237" y="3601"/>
                </a:lnTo>
                <a:lnTo>
                  <a:pt x="13456" y="3869"/>
                </a:lnTo>
                <a:lnTo>
                  <a:pt x="13651" y="4137"/>
                </a:lnTo>
                <a:lnTo>
                  <a:pt x="13821" y="4429"/>
                </a:lnTo>
                <a:lnTo>
                  <a:pt x="13992" y="4745"/>
                </a:lnTo>
                <a:lnTo>
                  <a:pt x="13870" y="4745"/>
                </a:lnTo>
                <a:lnTo>
                  <a:pt x="13748" y="4794"/>
                </a:lnTo>
                <a:lnTo>
                  <a:pt x="13505" y="4940"/>
                </a:lnTo>
                <a:lnTo>
                  <a:pt x="13237" y="5134"/>
                </a:lnTo>
                <a:lnTo>
                  <a:pt x="13067" y="5207"/>
                </a:lnTo>
                <a:lnTo>
                  <a:pt x="12921" y="5305"/>
                </a:lnTo>
                <a:lnTo>
                  <a:pt x="12872" y="5378"/>
                </a:lnTo>
                <a:lnTo>
                  <a:pt x="12872" y="5451"/>
                </a:lnTo>
                <a:lnTo>
                  <a:pt x="12897" y="5524"/>
                </a:lnTo>
                <a:lnTo>
                  <a:pt x="12970" y="5597"/>
                </a:lnTo>
                <a:lnTo>
                  <a:pt x="13043" y="5621"/>
                </a:lnTo>
                <a:lnTo>
                  <a:pt x="13116" y="5645"/>
                </a:lnTo>
                <a:lnTo>
                  <a:pt x="13286" y="5645"/>
                </a:lnTo>
                <a:lnTo>
                  <a:pt x="13432" y="5572"/>
                </a:lnTo>
                <a:lnTo>
                  <a:pt x="13578" y="5499"/>
                </a:lnTo>
                <a:lnTo>
                  <a:pt x="13870" y="5329"/>
                </a:lnTo>
                <a:lnTo>
                  <a:pt x="14016" y="5256"/>
                </a:lnTo>
                <a:lnTo>
                  <a:pt x="14162" y="5207"/>
                </a:lnTo>
                <a:lnTo>
                  <a:pt x="14211" y="5159"/>
                </a:lnTo>
                <a:lnTo>
                  <a:pt x="14381" y="5621"/>
                </a:lnTo>
                <a:lnTo>
                  <a:pt x="14502" y="6059"/>
                </a:lnTo>
                <a:lnTo>
                  <a:pt x="14600" y="6448"/>
                </a:lnTo>
                <a:lnTo>
                  <a:pt x="14648" y="6862"/>
                </a:lnTo>
                <a:lnTo>
                  <a:pt x="14746" y="7665"/>
                </a:lnTo>
                <a:lnTo>
                  <a:pt x="14746" y="7860"/>
                </a:lnTo>
                <a:lnTo>
                  <a:pt x="14746" y="8054"/>
                </a:lnTo>
                <a:lnTo>
                  <a:pt x="14575" y="8030"/>
                </a:lnTo>
                <a:lnTo>
                  <a:pt x="14138" y="8030"/>
                </a:lnTo>
                <a:lnTo>
                  <a:pt x="14016" y="8054"/>
                </a:lnTo>
                <a:lnTo>
                  <a:pt x="13919" y="8079"/>
                </a:lnTo>
                <a:lnTo>
                  <a:pt x="13821" y="8127"/>
                </a:lnTo>
                <a:lnTo>
                  <a:pt x="13748" y="8200"/>
                </a:lnTo>
                <a:lnTo>
                  <a:pt x="13724" y="8273"/>
                </a:lnTo>
                <a:lnTo>
                  <a:pt x="13700" y="8322"/>
                </a:lnTo>
                <a:lnTo>
                  <a:pt x="13724" y="8346"/>
                </a:lnTo>
                <a:lnTo>
                  <a:pt x="13773" y="8419"/>
                </a:lnTo>
                <a:lnTo>
                  <a:pt x="13846" y="8444"/>
                </a:lnTo>
                <a:lnTo>
                  <a:pt x="13992" y="8492"/>
                </a:lnTo>
                <a:lnTo>
                  <a:pt x="14138" y="8517"/>
                </a:lnTo>
                <a:lnTo>
                  <a:pt x="14284" y="8517"/>
                </a:lnTo>
                <a:lnTo>
                  <a:pt x="14527" y="8565"/>
                </a:lnTo>
                <a:lnTo>
                  <a:pt x="14746" y="8614"/>
                </a:lnTo>
                <a:lnTo>
                  <a:pt x="14794" y="8809"/>
                </a:lnTo>
                <a:lnTo>
                  <a:pt x="14770" y="9052"/>
                </a:lnTo>
                <a:lnTo>
                  <a:pt x="14697" y="9441"/>
                </a:lnTo>
                <a:lnTo>
                  <a:pt x="14600" y="9806"/>
                </a:lnTo>
                <a:lnTo>
                  <a:pt x="14356" y="10560"/>
                </a:lnTo>
                <a:lnTo>
                  <a:pt x="14186" y="11023"/>
                </a:lnTo>
                <a:lnTo>
                  <a:pt x="13992" y="11461"/>
                </a:lnTo>
                <a:lnTo>
                  <a:pt x="13821" y="11363"/>
                </a:lnTo>
                <a:lnTo>
                  <a:pt x="13651" y="11290"/>
                </a:lnTo>
                <a:lnTo>
                  <a:pt x="13456" y="11169"/>
                </a:lnTo>
                <a:lnTo>
                  <a:pt x="13335" y="11096"/>
                </a:lnTo>
                <a:lnTo>
                  <a:pt x="13237" y="11047"/>
                </a:lnTo>
                <a:lnTo>
                  <a:pt x="13164" y="11047"/>
                </a:lnTo>
                <a:lnTo>
                  <a:pt x="13091" y="11071"/>
                </a:lnTo>
                <a:lnTo>
                  <a:pt x="13043" y="11096"/>
                </a:lnTo>
                <a:lnTo>
                  <a:pt x="13018" y="11120"/>
                </a:lnTo>
                <a:lnTo>
                  <a:pt x="12994" y="11193"/>
                </a:lnTo>
                <a:lnTo>
                  <a:pt x="12970" y="11242"/>
                </a:lnTo>
                <a:lnTo>
                  <a:pt x="12970" y="11315"/>
                </a:lnTo>
                <a:lnTo>
                  <a:pt x="12994" y="11363"/>
                </a:lnTo>
                <a:lnTo>
                  <a:pt x="13067" y="11461"/>
                </a:lnTo>
                <a:lnTo>
                  <a:pt x="13164" y="11558"/>
                </a:lnTo>
                <a:lnTo>
                  <a:pt x="13383" y="11680"/>
                </a:lnTo>
                <a:lnTo>
                  <a:pt x="13554" y="11801"/>
                </a:lnTo>
                <a:lnTo>
                  <a:pt x="13651" y="11850"/>
                </a:lnTo>
                <a:lnTo>
                  <a:pt x="13748" y="11899"/>
                </a:lnTo>
                <a:lnTo>
                  <a:pt x="13578" y="12191"/>
                </a:lnTo>
                <a:lnTo>
                  <a:pt x="13359" y="12483"/>
                </a:lnTo>
                <a:lnTo>
                  <a:pt x="13164" y="12750"/>
                </a:lnTo>
                <a:lnTo>
                  <a:pt x="12921" y="13018"/>
                </a:lnTo>
                <a:lnTo>
                  <a:pt x="12629" y="13334"/>
                </a:lnTo>
                <a:lnTo>
                  <a:pt x="12337" y="13602"/>
                </a:lnTo>
                <a:lnTo>
                  <a:pt x="11996" y="13845"/>
                </a:lnTo>
                <a:lnTo>
                  <a:pt x="11656" y="14064"/>
                </a:lnTo>
                <a:lnTo>
                  <a:pt x="11558" y="13845"/>
                </a:lnTo>
                <a:lnTo>
                  <a:pt x="11437" y="13626"/>
                </a:lnTo>
                <a:lnTo>
                  <a:pt x="11266" y="13383"/>
                </a:lnTo>
                <a:lnTo>
                  <a:pt x="11169" y="13261"/>
                </a:lnTo>
                <a:lnTo>
                  <a:pt x="11047" y="13188"/>
                </a:lnTo>
                <a:lnTo>
                  <a:pt x="10974" y="13188"/>
                </a:lnTo>
                <a:lnTo>
                  <a:pt x="10926" y="13261"/>
                </a:lnTo>
                <a:lnTo>
                  <a:pt x="10901" y="13334"/>
                </a:lnTo>
                <a:lnTo>
                  <a:pt x="10901" y="13383"/>
                </a:lnTo>
                <a:lnTo>
                  <a:pt x="10926" y="13529"/>
                </a:lnTo>
                <a:lnTo>
                  <a:pt x="11047" y="13772"/>
                </a:lnTo>
                <a:lnTo>
                  <a:pt x="11266" y="14259"/>
                </a:lnTo>
                <a:lnTo>
                  <a:pt x="10926" y="14405"/>
                </a:lnTo>
                <a:lnTo>
                  <a:pt x="10561" y="14502"/>
                </a:lnTo>
                <a:lnTo>
                  <a:pt x="10220" y="14575"/>
                </a:lnTo>
                <a:lnTo>
                  <a:pt x="9879" y="14624"/>
                </a:lnTo>
                <a:lnTo>
                  <a:pt x="9198" y="14721"/>
                </a:lnTo>
                <a:lnTo>
                  <a:pt x="8857" y="14794"/>
                </a:lnTo>
                <a:lnTo>
                  <a:pt x="8663" y="14819"/>
                </a:lnTo>
                <a:lnTo>
                  <a:pt x="8517" y="14892"/>
                </a:lnTo>
                <a:lnTo>
                  <a:pt x="8249" y="14892"/>
                </a:lnTo>
                <a:lnTo>
                  <a:pt x="8249" y="14673"/>
                </a:lnTo>
                <a:lnTo>
                  <a:pt x="8273" y="14429"/>
                </a:lnTo>
                <a:lnTo>
                  <a:pt x="8273" y="14308"/>
                </a:lnTo>
                <a:lnTo>
                  <a:pt x="8249" y="14186"/>
                </a:lnTo>
                <a:lnTo>
                  <a:pt x="8225" y="14089"/>
                </a:lnTo>
                <a:lnTo>
                  <a:pt x="8152" y="13991"/>
                </a:lnTo>
                <a:lnTo>
                  <a:pt x="8127" y="13967"/>
                </a:lnTo>
                <a:lnTo>
                  <a:pt x="8030" y="13967"/>
                </a:lnTo>
                <a:lnTo>
                  <a:pt x="8006" y="13991"/>
                </a:lnTo>
                <a:lnTo>
                  <a:pt x="7933" y="14113"/>
                </a:lnTo>
                <a:lnTo>
                  <a:pt x="7884" y="14235"/>
                </a:lnTo>
                <a:lnTo>
                  <a:pt x="7860" y="14478"/>
                </a:lnTo>
                <a:lnTo>
                  <a:pt x="7835" y="14697"/>
                </a:lnTo>
                <a:lnTo>
                  <a:pt x="7860" y="14916"/>
                </a:lnTo>
                <a:lnTo>
                  <a:pt x="7373" y="14916"/>
                </a:lnTo>
                <a:lnTo>
                  <a:pt x="6911" y="14892"/>
                </a:lnTo>
                <a:lnTo>
                  <a:pt x="6448" y="14819"/>
                </a:lnTo>
                <a:lnTo>
                  <a:pt x="5986" y="14746"/>
                </a:lnTo>
                <a:lnTo>
                  <a:pt x="5694" y="14673"/>
                </a:lnTo>
                <a:lnTo>
                  <a:pt x="5402" y="14551"/>
                </a:lnTo>
                <a:lnTo>
                  <a:pt x="5135" y="14429"/>
                </a:lnTo>
                <a:lnTo>
                  <a:pt x="4891" y="14283"/>
                </a:lnTo>
                <a:lnTo>
                  <a:pt x="4940" y="14210"/>
                </a:lnTo>
                <a:lnTo>
                  <a:pt x="5208" y="13748"/>
                </a:lnTo>
                <a:lnTo>
                  <a:pt x="5329" y="13480"/>
                </a:lnTo>
                <a:lnTo>
                  <a:pt x="5378" y="13359"/>
                </a:lnTo>
                <a:lnTo>
                  <a:pt x="5402" y="13213"/>
                </a:lnTo>
                <a:lnTo>
                  <a:pt x="5402" y="13164"/>
                </a:lnTo>
                <a:lnTo>
                  <a:pt x="5378" y="13140"/>
                </a:lnTo>
                <a:lnTo>
                  <a:pt x="5305" y="13091"/>
                </a:lnTo>
                <a:lnTo>
                  <a:pt x="5232" y="13067"/>
                </a:lnTo>
                <a:lnTo>
                  <a:pt x="5135" y="13115"/>
                </a:lnTo>
                <a:lnTo>
                  <a:pt x="5062" y="13188"/>
                </a:lnTo>
                <a:lnTo>
                  <a:pt x="4989" y="13286"/>
                </a:lnTo>
                <a:lnTo>
                  <a:pt x="4867" y="13505"/>
                </a:lnTo>
                <a:lnTo>
                  <a:pt x="4575" y="13991"/>
                </a:lnTo>
                <a:lnTo>
                  <a:pt x="4551" y="14040"/>
                </a:lnTo>
                <a:lnTo>
                  <a:pt x="4137" y="13675"/>
                </a:lnTo>
                <a:lnTo>
                  <a:pt x="3748" y="13286"/>
                </a:lnTo>
                <a:lnTo>
                  <a:pt x="3407" y="12921"/>
                </a:lnTo>
                <a:lnTo>
                  <a:pt x="3091" y="12556"/>
                </a:lnTo>
                <a:lnTo>
                  <a:pt x="2799" y="12191"/>
                </a:lnTo>
                <a:lnTo>
                  <a:pt x="2531" y="11801"/>
                </a:lnTo>
                <a:lnTo>
                  <a:pt x="2774" y="11704"/>
                </a:lnTo>
                <a:lnTo>
                  <a:pt x="3042" y="11582"/>
                </a:lnTo>
                <a:lnTo>
                  <a:pt x="3285" y="11436"/>
                </a:lnTo>
                <a:lnTo>
                  <a:pt x="3358" y="11363"/>
                </a:lnTo>
                <a:lnTo>
                  <a:pt x="3358" y="11290"/>
                </a:lnTo>
                <a:lnTo>
                  <a:pt x="3334" y="11217"/>
                </a:lnTo>
                <a:lnTo>
                  <a:pt x="3310" y="11144"/>
                </a:lnTo>
                <a:lnTo>
                  <a:pt x="3237" y="11096"/>
                </a:lnTo>
                <a:lnTo>
                  <a:pt x="3164" y="11071"/>
                </a:lnTo>
                <a:lnTo>
                  <a:pt x="3066" y="11071"/>
                </a:lnTo>
                <a:lnTo>
                  <a:pt x="2993" y="11120"/>
                </a:lnTo>
                <a:lnTo>
                  <a:pt x="2799" y="11266"/>
                </a:lnTo>
                <a:lnTo>
                  <a:pt x="2580" y="11363"/>
                </a:lnTo>
                <a:lnTo>
                  <a:pt x="2312" y="11461"/>
                </a:lnTo>
                <a:lnTo>
                  <a:pt x="2117" y="11144"/>
                </a:lnTo>
                <a:lnTo>
                  <a:pt x="1947" y="10828"/>
                </a:lnTo>
                <a:lnTo>
                  <a:pt x="1777" y="10487"/>
                </a:lnTo>
                <a:lnTo>
                  <a:pt x="1631" y="10122"/>
                </a:lnTo>
                <a:lnTo>
                  <a:pt x="1509" y="9782"/>
                </a:lnTo>
                <a:lnTo>
                  <a:pt x="1412" y="9393"/>
                </a:lnTo>
                <a:lnTo>
                  <a:pt x="1363" y="9198"/>
                </a:lnTo>
                <a:lnTo>
                  <a:pt x="1363" y="8979"/>
                </a:lnTo>
                <a:lnTo>
                  <a:pt x="1387" y="8565"/>
                </a:lnTo>
                <a:lnTo>
                  <a:pt x="1412" y="8492"/>
                </a:lnTo>
                <a:lnTo>
                  <a:pt x="1558" y="8517"/>
                </a:lnTo>
                <a:lnTo>
                  <a:pt x="2190" y="8517"/>
                </a:lnTo>
                <a:lnTo>
                  <a:pt x="2288" y="8492"/>
                </a:lnTo>
                <a:lnTo>
                  <a:pt x="2361" y="8444"/>
                </a:lnTo>
                <a:lnTo>
                  <a:pt x="2409" y="8371"/>
                </a:lnTo>
                <a:lnTo>
                  <a:pt x="2409" y="8298"/>
                </a:lnTo>
                <a:lnTo>
                  <a:pt x="2409" y="8200"/>
                </a:lnTo>
                <a:lnTo>
                  <a:pt x="2361" y="8127"/>
                </a:lnTo>
                <a:lnTo>
                  <a:pt x="2288" y="8079"/>
                </a:lnTo>
                <a:lnTo>
                  <a:pt x="2190" y="8054"/>
                </a:lnTo>
                <a:lnTo>
                  <a:pt x="1971" y="8054"/>
                </a:lnTo>
                <a:lnTo>
                  <a:pt x="1752" y="8079"/>
                </a:lnTo>
                <a:lnTo>
                  <a:pt x="1509" y="8103"/>
                </a:lnTo>
                <a:lnTo>
                  <a:pt x="1606" y="7446"/>
                </a:lnTo>
                <a:lnTo>
                  <a:pt x="1704" y="6789"/>
                </a:lnTo>
                <a:lnTo>
                  <a:pt x="1801" y="6132"/>
                </a:lnTo>
                <a:lnTo>
                  <a:pt x="1898" y="5816"/>
                </a:lnTo>
                <a:lnTo>
                  <a:pt x="1996" y="5499"/>
                </a:lnTo>
                <a:lnTo>
                  <a:pt x="2117" y="5159"/>
                </a:lnTo>
                <a:lnTo>
                  <a:pt x="2288" y="5305"/>
                </a:lnTo>
                <a:lnTo>
                  <a:pt x="2458" y="5426"/>
                </a:lnTo>
                <a:lnTo>
                  <a:pt x="2701" y="5597"/>
                </a:lnTo>
                <a:lnTo>
                  <a:pt x="2823" y="5645"/>
                </a:lnTo>
                <a:lnTo>
                  <a:pt x="2945" y="5694"/>
                </a:lnTo>
                <a:lnTo>
                  <a:pt x="3066" y="5694"/>
                </a:lnTo>
                <a:lnTo>
                  <a:pt x="3139" y="5670"/>
                </a:lnTo>
                <a:lnTo>
                  <a:pt x="3212" y="5597"/>
                </a:lnTo>
                <a:lnTo>
                  <a:pt x="3237" y="5524"/>
                </a:lnTo>
                <a:lnTo>
                  <a:pt x="3237" y="5451"/>
                </a:lnTo>
                <a:lnTo>
                  <a:pt x="3237" y="5353"/>
                </a:lnTo>
                <a:lnTo>
                  <a:pt x="3164" y="5280"/>
                </a:lnTo>
                <a:lnTo>
                  <a:pt x="3091" y="5232"/>
                </a:lnTo>
                <a:lnTo>
                  <a:pt x="2872" y="5134"/>
                </a:lnTo>
                <a:lnTo>
                  <a:pt x="2677" y="5037"/>
                </a:lnTo>
                <a:lnTo>
                  <a:pt x="2482" y="4915"/>
                </a:lnTo>
                <a:lnTo>
                  <a:pt x="2288" y="4842"/>
                </a:lnTo>
                <a:lnTo>
                  <a:pt x="2555" y="4429"/>
                </a:lnTo>
                <a:lnTo>
                  <a:pt x="2847" y="4039"/>
                </a:lnTo>
                <a:lnTo>
                  <a:pt x="3188" y="3674"/>
                </a:lnTo>
                <a:lnTo>
                  <a:pt x="3529" y="3334"/>
                </a:lnTo>
                <a:lnTo>
                  <a:pt x="3796" y="3090"/>
                </a:lnTo>
                <a:lnTo>
                  <a:pt x="4088" y="2896"/>
                </a:lnTo>
                <a:lnTo>
                  <a:pt x="4380" y="2701"/>
                </a:lnTo>
                <a:lnTo>
                  <a:pt x="4697" y="2506"/>
                </a:lnTo>
                <a:lnTo>
                  <a:pt x="4770" y="2677"/>
                </a:lnTo>
                <a:lnTo>
                  <a:pt x="4867" y="2847"/>
                </a:lnTo>
                <a:lnTo>
                  <a:pt x="4989" y="3090"/>
                </a:lnTo>
                <a:lnTo>
                  <a:pt x="5062" y="3188"/>
                </a:lnTo>
                <a:lnTo>
                  <a:pt x="5159" y="3285"/>
                </a:lnTo>
                <a:lnTo>
                  <a:pt x="5232" y="3334"/>
                </a:lnTo>
                <a:lnTo>
                  <a:pt x="5329" y="3334"/>
                </a:lnTo>
                <a:lnTo>
                  <a:pt x="5402" y="3309"/>
                </a:lnTo>
                <a:lnTo>
                  <a:pt x="5475" y="3261"/>
                </a:lnTo>
                <a:lnTo>
                  <a:pt x="5524" y="3188"/>
                </a:lnTo>
                <a:lnTo>
                  <a:pt x="5548" y="3115"/>
                </a:lnTo>
                <a:lnTo>
                  <a:pt x="5524" y="3042"/>
                </a:lnTo>
                <a:lnTo>
                  <a:pt x="5475" y="2969"/>
                </a:lnTo>
                <a:lnTo>
                  <a:pt x="5402" y="2920"/>
                </a:lnTo>
                <a:lnTo>
                  <a:pt x="5354" y="2847"/>
                </a:lnTo>
                <a:lnTo>
                  <a:pt x="5232" y="2677"/>
                </a:lnTo>
                <a:lnTo>
                  <a:pt x="5135" y="2506"/>
                </a:lnTo>
                <a:lnTo>
                  <a:pt x="5013" y="2360"/>
                </a:lnTo>
                <a:lnTo>
                  <a:pt x="5402" y="2166"/>
                </a:lnTo>
                <a:lnTo>
                  <a:pt x="5792" y="2020"/>
                </a:lnTo>
                <a:lnTo>
                  <a:pt x="6084" y="1922"/>
                </a:lnTo>
                <a:lnTo>
                  <a:pt x="6375" y="1849"/>
                </a:lnTo>
                <a:lnTo>
                  <a:pt x="6984" y="1728"/>
                </a:lnTo>
                <a:lnTo>
                  <a:pt x="7178" y="1703"/>
                </a:lnTo>
                <a:lnTo>
                  <a:pt x="7397" y="1679"/>
                </a:lnTo>
                <a:lnTo>
                  <a:pt x="7616" y="1679"/>
                </a:lnTo>
                <a:lnTo>
                  <a:pt x="7835" y="1655"/>
                </a:lnTo>
                <a:lnTo>
                  <a:pt x="7835" y="1825"/>
                </a:lnTo>
                <a:lnTo>
                  <a:pt x="7835" y="1995"/>
                </a:lnTo>
                <a:lnTo>
                  <a:pt x="7835" y="2287"/>
                </a:lnTo>
                <a:lnTo>
                  <a:pt x="7884" y="2579"/>
                </a:lnTo>
                <a:lnTo>
                  <a:pt x="7908" y="2652"/>
                </a:lnTo>
                <a:lnTo>
                  <a:pt x="7957" y="2701"/>
                </a:lnTo>
                <a:lnTo>
                  <a:pt x="8030" y="2725"/>
                </a:lnTo>
                <a:lnTo>
                  <a:pt x="8127" y="2750"/>
                </a:lnTo>
                <a:lnTo>
                  <a:pt x="8200" y="2725"/>
                </a:lnTo>
                <a:lnTo>
                  <a:pt x="8273" y="2677"/>
                </a:lnTo>
                <a:lnTo>
                  <a:pt x="8322" y="2604"/>
                </a:lnTo>
                <a:lnTo>
                  <a:pt x="8322" y="2506"/>
                </a:lnTo>
                <a:lnTo>
                  <a:pt x="8273" y="1995"/>
                </a:lnTo>
                <a:lnTo>
                  <a:pt x="8273" y="1776"/>
                </a:lnTo>
                <a:lnTo>
                  <a:pt x="8249" y="1655"/>
                </a:lnTo>
                <a:lnTo>
                  <a:pt x="8225" y="1533"/>
                </a:lnTo>
                <a:lnTo>
                  <a:pt x="8444" y="1509"/>
                </a:lnTo>
                <a:close/>
                <a:moveTo>
                  <a:pt x="4575" y="14624"/>
                </a:moveTo>
                <a:lnTo>
                  <a:pt x="4794" y="14746"/>
                </a:lnTo>
                <a:lnTo>
                  <a:pt x="4672" y="14892"/>
                </a:lnTo>
                <a:lnTo>
                  <a:pt x="4526" y="15086"/>
                </a:lnTo>
                <a:lnTo>
                  <a:pt x="4502" y="15135"/>
                </a:lnTo>
                <a:lnTo>
                  <a:pt x="4283" y="14989"/>
                </a:lnTo>
                <a:lnTo>
                  <a:pt x="4380" y="14867"/>
                </a:lnTo>
                <a:lnTo>
                  <a:pt x="4478" y="14746"/>
                </a:lnTo>
                <a:lnTo>
                  <a:pt x="4575" y="14624"/>
                </a:lnTo>
                <a:close/>
                <a:moveTo>
                  <a:pt x="11996" y="14405"/>
                </a:moveTo>
                <a:lnTo>
                  <a:pt x="12045" y="14575"/>
                </a:lnTo>
                <a:lnTo>
                  <a:pt x="12118" y="14770"/>
                </a:lnTo>
                <a:lnTo>
                  <a:pt x="12167" y="14940"/>
                </a:lnTo>
                <a:lnTo>
                  <a:pt x="12191" y="14989"/>
                </a:lnTo>
                <a:lnTo>
                  <a:pt x="11850" y="15184"/>
                </a:lnTo>
                <a:lnTo>
                  <a:pt x="11826" y="15086"/>
                </a:lnTo>
                <a:lnTo>
                  <a:pt x="11777" y="14989"/>
                </a:lnTo>
                <a:lnTo>
                  <a:pt x="11656" y="14819"/>
                </a:lnTo>
                <a:lnTo>
                  <a:pt x="11534" y="14648"/>
                </a:lnTo>
                <a:lnTo>
                  <a:pt x="11777" y="14527"/>
                </a:lnTo>
                <a:lnTo>
                  <a:pt x="11996" y="14405"/>
                </a:lnTo>
                <a:close/>
                <a:moveTo>
                  <a:pt x="11339" y="14746"/>
                </a:moveTo>
                <a:lnTo>
                  <a:pt x="11364" y="14892"/>
                </a:lnTo>
                <a:lnTo>
                  <a:pt x="11437" y="15111"/>
                </a:lnTo>
                <a:lnTo>
                  <a:pt x="11558" y="15330"/>
                </a:lnTo>
                <a:lnTo>
                  <a:pt x="11169" y="15500"/>
                </a:lnTo>
                <a:lnTo>
                  <a:pt x="11193" y="15451"/>
                </a:lnTo>
                <a:lnTo>
                  <a:pt x="11169" y="15378"/>
                </a:lnTo>
                <a:lnTo>
                  <a:pt x="10901" y="15086"/>
                </a:lnTo>
                <a:lnTo>
                  <a:pt x="10804" y="14916"/>
                </a:lnTo>
                <a:lnTo>
                  <a:pt x="11023" y="14843"/>
                </a:lnTo>
                <a:lnTo>
                  <a:pt x="11339" y="14746"/>
                </a:lnTo>
                <a:close/>
                <a:moveTo>
                  <a:pt x="5135" y="14916"/>
                </a:moveTo>
                <a:lnTo>
                  <a:pt x="5548" y="15086"/>
                </a:lnTo>
                <a:lnTo>
                  <a:pt x="5402" y="15232"/>
                </a:lnTo>
                <a:lnTo>
                  <a:pt x="5281" y="15403"/>
                </a:lnTo>
                <a:lnTo>
                  <a:pt x="5232" y="15500"/>
                </a:lnTo>
                <a:lnTo>
                  <a:pt x="5208" y="15573"/>
                </a:lnTo>
                <a:lnTo>
                  <a:pt x="5208" y="15646"/>
                </a:lnTo>
                <a:lnTo>
                  <a:pt x="5183" y="15646"/>
                </a:lnTo>
                <a:lnTo>
                  <a:pt x="5086" y="15597"/>
                </a:lnTo>
                <a:lnTo>
                  <a:pt x="4989" y="15549"/>
                </a:lnTo>
                <a:lnTo>
                  <a:pt x="4818" y="15427"/>
                </a:lnTo>
                <a:lnTo>
                  <a:pt x="4891" y="15305"/>
                </a:lnTo>
                <a:lnTo>
                  <a:pt x="4964" y="15208"/>
                </a:lnTo>
                <a:lnTo>
                  <a:pt x="5086" y="15013"/>
                </a:lnTo>
                <a:lnTo>
                  <a:pt x="5086" y="14965"/>
                </a:lnTo>
                <a:lnTo>
                  <a:pt x="5110" y="14965"/>
                </a:lnTo>
                <a:lnTo>
                  <a:pt x="5110" y="14940"/>
                </a:lnTo>
                <a:lnTo>
                  <a:pt x="5135" y="14916"/>
                </a:lnTo>
                <a:close/>
                <a:moveTo>
                  <a:pt x="10561" y="14965"/>
                </a:moveTo>
                <a:lnTo>
                  <a:pt x="10609" y="15135"/>
                </a:lnTo>
                <a:lnTo>
                  <a:pt x="10707" y="15305"/>
                </a:lnTo>
                <a:lnTo>
                  <a:pt x="10804" y="15451"/>
                </a:lnTo>
                <a:lnTo>
                  <a:pt x="10926" y="15573"/>
                </a:lnTo>
                <a:lnTo>
                  <a:pt x="10950" y="15597"/>
                </a:lnTo>
                <a:lnTo>
                  <a:pt x="10877" y="15622"/>
                </a:lnTo>
                <a:lnTo>
                  <a:pt x="10609" y="15719"/>
                </a:lnTo>
                <a:lnTo>
                  <a:pt x="10585" y="15670"/>
                </a:lnTo>
                <a:lnTo>
                  <a:pt x="10512" y="15476"/>
                </a:lnTo>
                <a:lnTo>
                  <a:pt x="10415" y="15305"/>
                </a:lnTo>
                <a:lnTo>
                  <a:pt x="10342" y="15184"/>
                </a:lnTo>
                <a:lnTo>
                  <a:pt x="10293" y="15038"/>
                </a:lnTo>
                <a:lnTo>
                  <a:pt x="10561" y="14965"/>
                </a:lnTo>
                <a:close/>
                <a:moveTo>
                  <a:pt x="5913" y="15184"/>
                </a:moveTo>
                <a:lnTo>
                  <a:pt x="6327" y="15257"/>
                </a:lnTo>
                <a:lnTo>
                  <a:pt x="6181" y="15403"/>
                </a:lnTo>
                <a:lnTo>
                  <a:pt x="6084" y="15500"/>
                </a:lnTo>
                <a:lnTo>
                  <a:pt x="5986" y="15597"/>
                </a:lnTo>
                <a:lnTo>
                  <a:pt x="5913" y="15743"/>
                </a:lnTo>
                <a:lnTo>
                  <a:pt x="5889" y="15792"/>
                </a:lnTo>
                <a:lnTo>
                  <a:pt x="5865" y="15865"/>
                </a:lnTo>
                <a:lnTo>
                  <a:pt x="5524" y="15768"/>
                </a:lnTo>
                <a:lnTo>
                  <a:pt x="5621" y="15622"/>
                </a:lnTo>
                <a:lnTo>
                  <a:pt x="5694" y="15476"/>
                </a:lnTo>
                <a:lnTo>
                  <a:pt x="5889" y="15208"/>
                </a:lnTo>
                <a:lnTo>
                  <a:pt x="5913" y="15184"/>
                </a:lnTo>
                <a:close/>
                <a:moveTo>
                  <a:pt x="10025" y="15062"/>
                </a:moveTo>
                <a:lnTo>
                  <a:pt x="10025" y="15159"/>
                </a:lnTo>
                <a:lnTo>
                  <a:pt x="10025" y="15232"/>
                </a:lnTo>
                <a:lnTo>
                  <a:pt x="10074" y="15427"/>
                </a:lnTo>
                <a:lnTo>
                  <a:pt x="10171" y="15597"/>
                </a:lnTo>
                <a:lnTo>
                  <a:pt x="10220" y="15768"/>
                </a:lnTo>
                <a:lnTo>
                  <a:pt x="10244" y="15816"/>
                </a:lnTo>
                <a:lnTo>
                  <a:pt x="9758" y="15914"/>
                </a:lnTo>
                <a:lnTo>
                  <a:pt x="9758" y="15841"/>
                </a:lnTo>
                <a:lnTo>
                  <a:pt x="9758" y="15743"/>
                </a:lnTo>
                <a:lnTo>
                  <a:pt x="9709" y="15597"/>
                </a:lnTo>
                <a:lnTo>
                  <a:pt x="9660" y="15354"/>
                </a:lnTo>
                <a:lnTo>
                  <a:pt x="9660" y="15135"/>
                </a:lnTo>
                <a:lnTo>
                  <a:pt x="10025" y="15062"/>
                </a:lnTo>
                <a:close/>
                <a:moveTo>
                  <a:pt x="9466" y="15135"/>
                </a:moveTo>
                <a:lnTo>
                  <a:pt x="9441" y="15257"/>
                </a:lnTo>
                <a:lnTo>
                  <a:pt x="9417" y="15354"/>
                </a:lnTo>
                <a:lnTo>
                  <a:pt x="9417" y="15549"/>
                </a:lnTo>
                <a:lnTo>
                  <a:pt x="9417" y="15768"/>
                </a:lnTo>
                <a:lnTo>
                  <a:pt x="9441" y="15889"/>
                </a:lnTo>
                <a:lnTo>
                  <a:pt x="9490" y="15987"/>
                </a:lnTo>
                <a:lnTo>
                  <a:pt x="9441" y="15987"/>
                </a:lnTo>
                <a:lnTo>
                  <a:pt x="9247" y="16011"/>
                </a:lnTo>
                <a:lnTo>
                  <a:pt x="9222" y="15889"/>
                </a:lnTo>
                <a:lnTo>
                  <a:pt x="9198" y="15768"/>
                </a:lnTo>
                <a:lnTo>
                  <a:pt x="9125" y="15451"/>
                </a:lnTo>
                <a:lnTo>
                  <a:pt x="9125" y="15354"/>
                </a:lnTo>
                <a:lnTo>
                  <a:pt x="9076" y="15208"/>
                </a:lnTo>
                <a:lnTo>
                  <a:pt x="9441" y="15159"/>
                </a:lnTo>
                <a:lnTo>
                  <a:pt x="9466" y="15135"/>
                </a:lnTo>
                <a:close/>
                <a:moveTo>
                  <a:pt x="6594" y="15305"/>
                </a:moveTo>
                <a:lnTo>
                  <a:pt x="7032" y="15354"/>
                </a:lnTo>
                <a:lnTo>
                  <a:pt x="6984" y="15476"/>
                </a:lnTo>
                <a:lnTo>
                  <a:pt x="6935" y="15573"/>
                </a:lnTo>
                <a:lnTo>
                  <a:pt x="6886" y="15743"/>
                </a:lnTo>
                <a:lnTo>
                  <a:pt x="6813" y="15889"/>
                </a:lnTo>
                <a:lnTo>
                  <a:pt x="6765" y="15962"/>
                </a:lnTo>
                <a:lnTo>
                  <a:pt x="6740" y="16060"/>
                </a:lnTo>
                <a:lnTo>
                  <a:pt x="6254" y="15962"/>
                </a:lnTo>
                <a:lnTo>
                  <a:pt x="6351" y="15816"/>
                </a:lnTo>
                <a:lnTo>
                  <a:pt x="6448" y="15646"/>
                </a:lnTo>
                <a:lnTo>
                  <a:pt x="6521" y="15500"/>
                </a:lnTo>
                <a:lnTo>
                  <a:pt x="6570" y="15403"/>
                </a:lnTo>
                <a:lnTo>
                  <a:pt x="6594" y="15305"/>
                </a:lnTo>
                <a:close/>
                <a:moveTo>
                  <a:pt x="8249" y="15354"/>
                </a:moveTo>
                <a:lnTo>
                  <a:pt x="8225" y="15476"/>
                </a:lnTo>
                <a:lnTo>
                  <a:pt x="8200" y="15573"/>
                </a:lnTo>
                <a:lnTo>
                  <a:pt x="8200" y="15695"/>
                </a:lnTo>
                <a:lnTo>
                  <a:pt x="8200" y="15816"/>
                </a:lnTo>
                <a:lnTo>
                  <a:pt x="8273" y="16035"/>
                </a:lnTo>
                <a:lnTo>
                  <a:pt x="8127" y="16060"/>
                </a:lnTo>
                <a:lnTo>
                  <a:pt x="8103" y="16011"/>
                </a:lnTo>
                <a:lnTo>
                  <a:pt x="8079" y="15962"/>
                </a:lnTo>
                <a:lnTo>
                  <a:pt x="8054" y="15938"/>
                </a:lnTo>
                <a:lnTo>
                  <a:pt x="8054" y="15914"/>
                </a:lnTo>
                <a:lnTo>
                  <a:pt x="8054" y="15695"/>
                </a:lnTo>
                <a:lnTo>
                  <a:pt x="8079" y="15476"/>
                </a:lnTo>
                <a:lnTo>
                  <a:pt x="8079" y="15354"/>
                </a:lnTo>
                <a:close/>
                <a:moveTo>
                  <a:pt x="8930" y="15232"/>
                </a:moveTo>
                <a:lnTo>
                  <a:pt x="8906" y="15305"/>
                </a:lnTo>
                <a:lnTo>
                  <a:pt x="8882" y="15403"/>
                </a:lnTo>
                <a:lnTo>
                  <a:pt x="8857" y="15573"/>
                </a:lnTo>
                <a:lnTo>
                  <a:pt x="8857" y="15816"/>
                </a:lnTo>
                <a:lnTo>
                  <a:pt x="8882" y="15938"/>
                </a:lnTo>
                <a:lnTo>
                  <a:pt x="8930" y="16060"/>
                </a:lnTo>
                <a:lnTo>
                  <a:pt x="8638" y="16084"/>
                </a:lnTo>
                <a:lnTo>
                  <a:pt x="8638" y="16035"/>
                </a:lnTo>
                <a:lnTo>
                  <a:pt x="8638" y="15987"/>
                </a:lnTo>
                <a:lnTo>
                  <a:pt x="8565" y="15816"/>
                </a:lnTo>
                <a:lnTo>
                  <a:pt x="8517" y="15622"/>
                </a:lnTo>
                <a:lnTo>
                  <a:pt x="8541" y="15476"/>
                </a:lnTo>
                <a:lnTo>
                  <a:pt x="8541" y="15330"/>
                </a:lnTo>
                <a:lnTo>
                  <a:pt x="8614" y="15305"/>
                </a:lnTo>
                <a:lnTo>
                  <a:pt x="8663" y="15257"/>
                </a:lnTo>
                <a:lnTo>
                  <a:pt x="8930" y="15232"/>
                </a:lnTo>
                <a:close/>
                <a:moveTo>
                  <a:pt x="7738" y="15378"/>
                </a:moveTo>
                <a:lnTo>
                  <a:pt x="7689" y="15646"/>
                </a:lnTo>
                <a:lnTo>
                  <a:pt x="7665" y="15914"/>
                </a:lnTo>
                <a:lnTo>
                  <a:pt x="7689" y="16011"/>
                </a:lnTo>
                <a:lnTo>
                  <a:pt x="7714" y="16108"/>
                </a:lnTo>
                <a:lnTo>
                  <a:pt x="7446" y="16133"/>
                </a:lnTo>
                <a:lnTo>
                  <a:pt x="7178" y="16108"/>
                </a:lnTo>
                <a:lnTo>
                  <a:pt x="7203" y="16060"/>
                </a:lnTo>
                <a:lnTo>
                  <a:pt x="7276" y="15865"/>
                </a:lnTo>
                <a:lnTo>
                  <a:pt x="7349" y="15622"/>
                </a:lnTo>
                <a:lnTo>
                  <a:pt x="7397" y="15378"/>
                </a:lnTo>
                <a:close/>
                <a:moveTo>
                  <a:pt x="8419" y="0"/>
                </a:moveTo>
                <a:lnTo>
                  <a:pt x="8006" y="25"/>
                </a:lnTo>
                <a:lnTo>
                  <a:pt x="7592" y="98"/>
                </a:lnTo>
                <a:lnTo>
                  <a:pt x="7349" y="73"/>
                </a:lnTo>
                <a:lnTo>
                  <a:pt x="7130" y="98"/>
                </a:lnTo>
                <a:lnTo>
                  <a:pt x="6886" y="122"/>
                </a:lnTo>
                <a:lnTo>
                  <a:pt x="6667" y="171"/>
                </a:lnTo>
                <a:lnTo>
                  <a:pt x="6205" y="292"/>
                </a:lnTo>
                <a:lnTo>
                  <a:pt x="5816" y="414"/>
                </a:lnTo>
                <a:lnTo>
                  <a:pt x="5451" y="536"/>
                </a:lnTo>
                <a:lnTo>
                  <a:pt x="5110" y="682"/>
                </a:lnTo>
                <a:lnTo>
                  <a:pt x="4794" y="828"/>
                </a:lnTo>
                <a:lnTo>
                  <a:pt x="4478" y="998"/>
                </a:lnTo>
                <a:lnTo>
                  <a:pt x="3845" y="1363"/>
                </a:lnTo>
                <a:lnTo>
                  <a:pt x="3237" y="1776"/>
                </a:lnTo>
                <a:lnTo>
                  <a:pt x="2872" y="2020"/>
                </a:lnTo>
                <a:lnTo>
                  <a:pt x="2531" y="2287"/>
                </a:lnTo>
                <a:lnTo>
                  <a:pt x="2215" y="2579"/>
                </a:lnTo>
                <a:lnTo>
                  <a:pt x="1923" y="2871"/>
                </a:lnTo>
                <a:lnTo>
                  <a:pt x="1631" y="3212"/>
                </a:lnTo>
                <a:lnTo>
                  <a:pt x="1387" y="3528"/>
                </a:lnTo>
                <a:lnTo>
                  <a:pt x="1144" y="3893"/>
                </a:lnTo>
                <a:lnTo>
                  <a:pt x="949" y="4283"/>
                </a:lnTo>
                <a:lnTo>
                  <a:pt x="755" y="4648"/>
                </a:lnTo>
                <a:lnTo>
                  <a:pt x="609" y="5037"/>
                </a:lnTo>
                <a:lnTo>
                  <a:pt x="463" y="5426"/>
                </a:lnTo>
                <a:lnTo>
                  <a:pt x="341" y="5840"/>
                </a:lnTo>
                <a:lnTo>
                  <a:pt x="244" y="6254"/>
                </a:lnTo>
                <a:lnTo>
                  <a:pt x="146" y="6643"/>
                </a:lnTo>
                <a:lnTo>
                  <a:pt x="98" y="7057"/>
                </a:lnTo>
                <a:lnTo>
                  <a:pt x="49" y="7470"/>
                </a:lnTo>
                <a:lnTo>
                  <a:pt x="0" y="7908"/>
                </a:lnTo>
                <a:lnTo>
                  <a:pt x="0" y="8346"/>
                </a:lnTo>
                <a:lnTo>
                  <a:pt x="0" y="8784"/>
                </a:lnTo>
                <a:lnTo>
                  <a:pt x="25" y="9198"/>
                </a:lnTo>
                <a:lnTo>
                  <a:pt x="98" y="9636"/>
                </a:lnTo>
                <a:lnTo>
                  <a:pt x="171" y="10049"/>
                </a:lnTo>
                <a:lnTo>
                  <a:pt x="268" y="10487"/>
                </a:lnTo>
                <a:lnTo>
                  <a:pt x="390" y="10901"/>
                </a:lnTo>
                <a:lnTo>
                  <a:pt x="560" y="11315"/>
                </a:lnTo>
                <a:lnTo>
                  <a:pt x="730" y="11728"/>
                </a:lnTo>
                <a:lnTo>
                  <a:pt x="949" y="12118"/>
                </a:lnTo>
                <a:lnTo>
                  <a:pt x="1193" y="12507"/>
                </a:lnTo>
                <a:lnTo>
                  <a:pt x="1436" y="12896"/>
                </a:lnTo>
                <a:lnTo>
                  <a:pt x="1704" y="13261"/>
                </a:lnTo>
                <a:lnTo>
                  <a:pt x="2263" y="13967"/>
                </a:lnTo>
                <a:lnTo>
                  <a:pt x="2580" y="14308"/>
                </a:lnTo>
                <a:lnTo>
                  <a:pt x="2896" y="14624"/>
                </a:lnTo>
                <a:lnTo>
                  <a:pt x="3261" y="14892"/>
                </a:lnTo>
                <a:lnTo>
                  <a:pt x="3626" y="15159"/>
                </a:lnTo>
                <a:lnTo>
                  <a:pt x="4015" y="15403"/>
                </a:lnTo>
                <a:lnTo>
                  <a:pt x="4210" y="15524"/>
                </a:lnTo>
                <a:lnTo>
                  <a:pt x="4405" y="15670"/>
                </a:lnTo>
                <a:lnTo>
                  <a:pt x="4648" y="15889"/>
                </a:lnTo>
                <a:lnTo>
                  <a:pt x="4770" y="15987"/>
                </a:lnTo>
                <a:lnTo>
                  <a:pt x="4916" y="16060"/>
                </a:lnTo>
                <a:lnTo>
                  <a:pt x="5329" y="16230"/>
                </a:lnTo>
                <a:lnTo>
                  <a:pt x="5767" y="16352"/>
                </a:lnTo>
                <a:lnTo>
                  <a:pt x="6205" y="16473"/>
                </a:lnTo>
                <a:lnTo>
                  <a:pt x="6643" y="16571"/>
                </a:lnTo>
                <a:lnTo>
                  <a:pt x="7081" y="16619"/>
                </a:lnTo>
                <a:lnTo>
                  <a:pt x="7543" y="16619"/>
                </a:lnTo>
                <a:lnTo>
                  <a:pt x="7981" y="16595"/>
                </a:lnTo>
                <a:lnTo>
                  <a:pt x="8419" y="16522"/>
                </a:lnTo>
                <a:lnTo>
                  <a:pt x="8492" y="16498"/>
                </a:lnTo>
                <a:lnTo>
                  <a:pt x="8541" y="16449"/>
                </a:lnTo>
                <a:lnTo>
                  <a:pt x="8760" y="16498"/>
                </a:lnTo>
                <a:lnTo>
                  <a:pt x="8979" y="16498"/>
                </a:lnTo>
                <a:lnTo>
                  <a:pt x="9417" y="16425"/>
                </a:lnTo>
                <a:lnTo>
                  <a:pt x="9855" y="16352"/>
                </a:lnTo>
                <a:lnTo>
                  <a:pt x="10293" y="16254"/>
                </a:lnTo>
                <a:lnTo>
                  <a:pt x="10707" y="16133"/>
                </a:lnTo>
                <a:lnTo>
                  <a:pt x="11120" y="15987"/>
                </a:lnTo>
                <a:lnTo>
                  <a:pt x="11510" y="15841"/>
                </a:lnTo>
                <a:lnTo>
                  <a:pt x="11875" y="15670"/>
                </a:lnTo>
                <a:lnTo>
                  <a:pt x="12240" y="15476"/>
                </a:lnTo>
                <a:lnTo>
                  <a:pt x="12605" y="15257"/>
                </a:lnTo>
                <a:lnTo>
                  <a:pt x="12945" y="15013"/>
                </a:lnTo>
                <a:lnTo>
                  <a:pt x="13262" y="14770"/>
                </a:lnTo>
                <a:lnTo>
                  <a:pt x="13578" y="14502"/>
                </a:lnTo>
                <a:lnTo>
                  <a:pt x="13870" y="14235"/>
                </a:lnTo>
                <a:lnTo>
                  <a:pt x="14186" y="13918"/>
                </a:lnTo>
                <a:lnTo>
                  <a:pt x="14454" y="13626"/>
                </a:lnTo>
                <a:lnTo>
                  <a:pt x="14697" y="13286"/>
                </a:lnTo>
                <a:lnTo>
                  <a:pt x="14940" y="12945"/>
                </a:lnTo>
                <a:lnTo>
                  <a:pt x="15159" y="12580"/>
                </a:lnTo>
                <a:lnTo>
                  <a:pt x="15354" y="12215"/>
                </a:lnTo>
                <a:lnTo>
                  <a:pt x="15549" y="11850"/>
                </a:lnTo>
                <a:lnTo>
                  <a:pt x="15719" y="11461"/>
                </a:lnTo>
                <a:lnTo>
                  <a:pt x="15865" y="11071"/>
                </a:lnTo>
                <a:lnTo>
                  <a:pt x="16011" y="10658"/>
                </a:lnTo>
                <a:lnTo>
                  <a:pt x="16108" y="10244"/>
                </a:lnTo>
                <a:lnTo>
                  <a:pt x="16206" y="9806"/>
                </a:lnTo>
                <a:lnTo>
                  <a:pt x="16254" y="9514"/>
                </a:lnTo>
                <a:lnTo>
                  <a:pt x="16279" y="9198"/>
                </a:lnTo>
                <a:lnTo>
                  <a:pt x="16279" y="9028"/>
                </a:lnTo>
                <a:lnTo>
                  <a:pt x="16279" y="8882"/>
                </a:lnTo>
                <a:lnTo>
                  <a:pt x="16230" y="8736"/>
                </a:lnTo>
                <a:lnTo>
                  <a:pt x="16157" y="8614"/>
                </a:lnTo>
                <a:lnTo>
                  <a:pt x="16157" y="8298"/>
                </a:lnTo>
                <a:lnTo>
                  <a:pt x="16157" y="8079"/>
                </a:lnTo>
                <a:lnTo>
                  <a:pt x="16157" y="7860"/>
                </a:lnTo>
                <a:lnTo>
                  <a:pt x="16157" y="7641"/>
                </a:lnTo>
                <a:lnTo>
                  <a:pt x="16157" y="7422"/>
                </a:lnTo>
                <a:lnTo>
                  <a:pt x="16084" y="6935"/>
                </a:lnTo>
                <a:lnTo>
                  <a:pt x="15962" y="6448"/>
                </a:lnTo>
                <a:lnTo>
                  <a:pt x="15841" y="5962"/>
                </a:lnTo>
                <a:lnTo>
                  <a:pt x="15743" y="5499"/>
                </a:lnTo>
                <a:lnTo>
                  <a:pt x="15622" y="5061"/>
                </a:lnTo>
                <a:lnTo>
                  <a:pt x="15500" y="4648"/>
                </a:lnTo>
                <a:lnTo>
                  <a:pt x="15330" y="4234"/>
                </a:lnTo>
                <a:lnTo>
                  <a:pt x="15135" y="3845"/>
                </a:lnTo>
                <a:lnTo>
                  <a:pt x="14892" y="3480"/>
                </a:lnTo>
                <a:lnTo>
                  <a:pt x="14648" y="3139"/>
                </a:lnTo>
                <a:lnTo>
                  <a:pt x="14356" y="2798"/>
                </a:lnTo>
                <a:lnTo>
                  <a:pt x="14065" y="2458"/>
                </a:lnTo>
                <a:lnTo>
                  <a:pt x="13724" y="2166"/>
                </a:lnTo>
                <a:lnTo>
                  <a:pt x="13359" y="1874"/>
                </a:lnTo>
                <a:lnTo>
                  <a:pt x="12970" y="1606"/>
                </a:lnTo>
                <a:lnTo>
                  <a:pt x="12556" y="1363"/>
                </a:lnTo>
                <a:lnTo>
                  <a:pt x="12142" y="1144"/>
                </a:lnTo>
                <a:lnTo>
                  <a:pt x="11729" y="925"/>
                </a:lnTo>
                <a:lnTo>
                  <a:pt x="10877" y="560"/>
                </a:lnTo>
                <a:lnTo>
                  <a:pt x="10488" y="414"/>
                </a:lnTo>
                <a:lnTo>
                  <a:pt x="10098" y="292"/>
                </a:lnTo>
                <a:lnTo>
                  <a:pt x="9685" y="171"/>
                </a:lnTo>
                <a:lnTo>
                  <a:pt x="9271" y="73"/>
                </a:lnTo>
                <a:lnTo>
                  <a:pt x="8833" y="25"/>
                </a:lnTo>
                <a:lnTo>
                  <a:pt x="8419"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7" name="Google Shape;797;p48"/>
          <p:cNvSpPr/>
          <p:nvPr/>
        </p:nvSpPr>
        <p:spPr>
          <a:xfrm>
            <a:off x="282226" y="865419"/>
            <a:ext cx="368541" cy="456289"/>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8" name="Google Shape;798;p48"/>
          <p:cNvSpPr/>
          <p:nvPr/>
        </p:nvSpPr>
        <p:spPr>
          <a:xfrm>
            <a:off x="869825" y="865419"/>
            <a:ext cx="368541" cy="456289"/>
          </a:xfrm>
          <a:custGeom>
            <a:avLst/>
            <a:gdLst/>
            <a:ahLst/>
            <a:cxnLst/>
            <a:rect l="l" t="t" r="r" b="b"/>
            <a:pathLst>
              <a:path w="16863" h="20878" extrusionOk="0">
                <a:moveTo>
                  <a:pt x="974" y="1801"/>
                </a:moveTo>
                <a:lnTo>
                  <a:pt x="1144" y="1825"/>
                </a:lnTo>
                <a:lnTo>
                  <a:pt x="1314" y="1874"/>
                </a:lnTo>
                <a:lnTo>
                  <a:pt x="1436" y="1874"/>
                </a:lnTo>
                <a:lnTo>
                  <a:pt x="1455" y="2041"/>
                </a:lnTo>
                <a:lnTo>
                  <a:pt x="1455" y="2041"/>
                </a:lnTo>
                <a:lnTo>
                  <a:pt x="1412" y="2020"/>
                </a:lnTo>
                <a:lnTo>
                  <a:pt x="1290" y="1995"/>
                </a:lnTo>
                <a:lnTo>
                  <a:pt x="1168" y="1995"/>
                </a:lnTo>
                <a:lnTo>
                  <a:pt x="998" y="2068"/>
                </a:lnTo>
                <a:lnTo>
                  <a:pt x="828" y="2166"/>
                </a:lnTo>
                <a:lnTo>
                  <a:pt x="657" y="2287"/>
                </a:lnTo>
                <a:lnTo>
                  <a:pt x="511" y="2409"/>
                </a:lnTo>
                <a:lnTo>
                  <a:pt x="487" y="2093"/>
                </a:lnTo>
                <a:lnTo>
                  <a:pt x="438" y="1801"/>
                </a:lnTo>
                <a:lnTo>
                  <a:pt x="609" y="1825"/>
                </a:lnTo>
                <a:lnTo>
                  <a:pt x="974" y="1801"/>
                </a:lnTo>
                <a:close/>
                <a:moveTo>
                  <a:pt x="1460" y="2093"/>
                </a:moveTo>
                <a:lnTo>
                  <a:pt x="1509" y="2774"/>
                </a:lnTo>
                <a:lnTo>
                  <a:pt x="1509" y="2774"/>
                </a:lnTo>
                <a:lnTo>
                  <a:pt x="1387" y="2750"/>
                </a:lnTo>
                <a:lnTo>
                  <a:pt x="1314" y="2774"/>
                </a:lnTo>
                <a:lnTo>
                  <a:pt x="1266" y="2798"/>
                </a:lnTo>
                <a:lnTo>
                  <a:pt x="925" y="3042"/>
                </a:lnTo>
                <a:lnTo>
                  <a:pt x="560" y="3309"/>
                </a:lnTo>
                <a:lnTo>
                  <a:pt x="511" y="3358"/>
                </a:lnTo>
                <a:lnTo>
                  <a:pt x="511" y="2847"/>
                </a:lnTo>
                <a:lnTo>
                  <a:pt x="536" y="2823"/>
                </a:lnTo>
                <a:lnTo>
                  <a:pt x="706" y="2725"/>
                </a:lnTo>
                <a:lnTo>
                  <a:pt x="852" y="2604"/>
                </a:lnTo>
                <a:lnTo>
                  <a:pt x="1193" y="2409"/>
                </a:lnTo>
                <a:lnTo>
                  <a:pt x="1290" y="2360"/>
                </a:lnTo>
                <a:lnTo>
                  <a:pt x="1363" y="2287"/>
                </a:lnTo>
                <a:lnTo>
                  <a:pt x="1460" y="2117"/>
                </a:lnTo>
                <a:lnTo>
                  <a:pt x="1460" y="2093"/>
                </a:lnTo>
                <a:close/>
                <a:moveTo>
                  <a:pt x="13237" y="803"/>
                </a:moveTo>
                <a:lnTo>
                  <a:pt x="13408" y="949"/>
                </a:lnTo>
                <a:lnTo>
                  <a:pt x="13675" y="1192"/>
                </a:lnTo>
                <a:lnTo>
                  <a:pt x="13943" y="1436"/>
                </a:lnTo>
                <a:lnTo>
                  <a:pt x="14211" y="1655"/>
                </a:lnTo>
                <a:lnTo>
                  <a:pt x="14454" y="1922"/>
                </a:lnTo>
                <a:lnTo>
                  <a:pt x="14721" y="2214"/>
                </a:lnTo>
                <a:lnTo>
                  <a:pt x="14989" y="2482"/>
                </a:lnTo>
                <a:lnTo>
                  <a:pt x="15500" y="3017"/>
                </a:lnTo>
                <a:lnTo>
                  <a:pt x="15670" y="3188"/>
                </a:lnTo>
                <a:lnTo>
                  <a:pt x="15816" y="3382"/>
                </a:lnTo>
                <a:lnTo>
                  <a:pt x="15938" y="3577"/>
                </a:lnTo>
                <a:lnTo>
                  <a:pt x="16108" y="3772"/>
                </a:lnTo>
                <a:lnTo>
                  <a:pt x="15743" y="3796"/>
                </a:lnTo>
                <a:lnTo>
                  <a:pt x="15403" y="3820"/>
                </a:lnTo>
                <a:lnTo>
                  <a:pt x="14697" y="3820"/>
                </a:lnTo>
                <a:lnTo>
                  <a:pt x="14016" y="3796"/>
                </a:lnTo>
                <a:lnTo>
                  <a:pt x="13651" y="3772"/>
                </a:lnTo>
                <a:lnTo>
                  <a:pt x="13310" y="3820"/>
                </a:lnTo>
                <a:lnTo>
                  <a:pt x="13262" y="3042"/>
                </a:lnTo>
                <a:lnTo>
                  <a:pt x="13213" y="2239"/>
                </a:lnTo>
                <a:lnTo>
                  <a:pt x="13189" y="1874"/>
                </a:lnTo>
                <a:lnTo>
                  <a:pt x="13189" y="1533"/>
                </a:lnTo>
                <a:lnTo>
                  <a:pt x="13237" y="803"/>
                </a:lnTo>
                <a:close/>
                <a:moveTo>
                  <a:pt x="1533" y="3163"/>
                </a:moveTo>
                <a:lnTo>
                  <a:pt x="1533" y="3455"/>
                </a:lnTo>
                <a:lnTo>
                  <a:pt x="1363" y="3553"/>
                </a:lnTo>
                <a:lnTo>
                  <a:pt x="1217" y="3650"/>
                </a:lnTo>
                <a:lnTo>
                  <a:pt x="901" y="3918"/>
                </a:lnTo>
                <a:lnTo>
                  <a:pt x="706" y="4064"/>
                </a:lnTo>
                <a:lnTo>
                  <a:pt x="511" y="4210"/>
                </a:lnTo>
                <a:lnTo>
                  <a:pt x="511" y="3845"/>
                </a:lnTo>
                <a:lnTo>
                  <a:pt x="511" y="3747"/>
                </a:lnTo>
                <a:lnTo>
                  <a:pt x="657" y="3699"/>
                </a:lnTo>
                <a:lnTo>
                  <a:pt x="803" y="3626"/>
                </a:lnTo>
                <a:lnTo>
                  <a:pt x="1047" y="3455"/>
                </a:lnTo>
                <a:lnTo>
                  <a:pt x="1387" y="3236"/>
                </a:lnTo>
                <a:lnTo>
                  <a:pt x="1533" y="3163"/>
                </a:lnTo>
                <a:close/>
                <a:moveTo>
                  <a:pt x="1558" y="3942"/>
                </a:moveTo>
                <a:lnTo>
                  <a:pt x="1533" y="4404"/>
                </a:lnTo>
                <a:lnTo>
                  <a:pt x="1533" y="4526"/>
                </a:lnTo>
                <a:lnTo>
                  <a:pt x="1193" y="4745"/>
                </a:lnTo>
                <a:lnTo>
                  <a:pt x="852" y="4988"/>
                </a:lnTo>
                <a:lnTo>
                  <a:pt x="657" y="5086"/>
                </a:lnTo>
                <a:lnTo>
                  <a:pt x="511" y="5232"/>
                </a:lnTo>
                <a:lnTo>
                  <a:pt x="511" y="4648"/>
                </a:lnTo>
                <a:lnTo>
                  <a:pt x="657" y="4575"/>
                </a:lnTo>
                <a:lnTo>
                  <a:pt x="828" y="4477"/>
                </a:lnTo>
                <a:lnTo>
                  <a:pt x="1095" y="4258"/>
                </a:lnTo>
                <a:lnTo>
                  <a:pt x="1558" y="3942"/>
                </a:lnTo>
                <a:close/>
                <a:moveTo>
                  <a:pt x="1509" y="4964"/>
                </a:moveTo>
                <a:lnTo>
                  <a:pt x="1485" y="5378"/>
                </a:lnTo>
                <a:lnTo>
                  <a:pt x="1363" y="5451"/>
                </a:lnTo>
                <a:lnTo>
                  <a:pt x="1241" y="5548"/>
                </a:lnTo>
                <a:lnTo>
                  <a:pt x="998" y="5767"/>
                </a:lnTo>
                <a:lnTo>
                  <a:pt x="730" y="5986"/>
                </a:lnTo>
                <a:lnTo>
                  <a:pt x="609" y="6108"/>
                </a:lnTo>
                <a:lnTo>
                  <a:pt x="511" y="6254"/>
                </a:lnTo>
                <a:lnTo>
                  <a:pt x="511" y="5499"/>
                </a:lnTo>
                <a:lnTo>
                  <a:pt x="633" y="5475"/>
                </a:lnTo>
                <a:lnTo>
                  <a:pt x="755" y="5426"/>
                </a:lnTo>
                <a:lnTo>
                  <a:pt x="1022" y="5256"/>
                </a:lnTo>
                <a:lnTo>
                  <a:pt x="1509" y="4964"/>
                </a:lnTo>
                <a:close/>
                <a:moveTo>
                  <a:pt x="1460" y="5889"/>
                </a:moveTo>
                <a:lnTo>
                  <a:pt x="1436" y="6473"/>
                </a:lnTo>
                <a:lnTo>
                  <a:pt x="1363" y="6448"/>
                </a:lnTo>
                <a:lnTo>
                  <a:pt x="1266" y="6448"/>
                </a:lnTo>
                <a:lnTo>
                  <a:pt x="1193" y="6473"/>
                </a:lnTo>
                <a:lnTo>
                  <a:pt x="1022" y="6594"/>
                </a:lnTo>
                <a:lnTo>
                  <a:pt x="852" y="6716"/>
                </a:lnTo>
                <a:lnTo>
                  <a:pt x="730" y="6862"/>
                </a:lnTo>
                <a:lnTo>
                  <a:pt x="511" y="7105"/>
                </a:lnTo>
                <a:lnTo>
                  <a:pt x="511" y="6448"/>
                </a:lnTo>
                <a:lnTo>
                  <a:pt x="682" y="6424"/>
                </a:lnTo>
                <a:lnTo>
                  <a:pt x="828" y="6351"/>
                </a:lnTo>
                <a:lnTo>
                  <a:pt x="974" y="6254"/>
                </a:lnTo>
                <a:lnTo>
                  <a:pt x="1095" y="6156"/>
                </a:lnTo>
                <a:lnTo>
                  <a:pt x="1460" y="5889"/>
                </a:lnTo>
                <a:close/>
                <a:moveTo>
                  <a:pt x="1412" y="6813"/>
                </a:moveTo>
                <a:lnTo>
                  <a:pt x="1387" y="7397"/>
                </a:lnTo>
                <a:lnTo>
                  <a:pt x="1168" y="7616"/>
                </a:lnTo>
                <a:lnTo>
                  <a:pt x="925" y="7835"/>
                </a:lnTo>
                <a:lnTo>
                  <a:pt x="755" y="8006"/>
                </a:lnTo>
                <a:lnTo>
                  <a:pt x="584" y="8176"/>
                </a:lnTo>
                <a:lnTo>
                  <a:pt x="536" y="7543"/>
                </a:lnTo>
                <a:lnTo>
                  <a:pt x="657" y="7446"/>
                </a:lnTo>
                <a:lnTo>
                  <a:pt x="779" y="7349"/>
                </a:lnTo>
                <a:lnTo>
                  <a:pt x="974"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57" y="9222"/>
                </a:lnTo>
                <a:lnTo>
                  <a:pt x="609" y="8492"/>
                </a:lnTo>
                <a:lnTo>
                  <a:pt x="730" y="8444"/>
                </a:lnTo>
                <a:lnTo>
                  <a:pt x="876" y="8395"/>
                </a:lnTo>
                <a:lnTo>
                  <a:pt x="1095" y="8200"/>
                </a:lnTo>
                <a:lnTo>
                  <a:pt x="1363" y="7981"/>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803" y="11242"/>
                </a:lnTo>
                <a:lnTo>
                  <a:pt x="730" y="10439"/>
                </a:lnTo>
                <a:lnTo>
                  <a:pt x="876" y="10366"/>
                </a:lnTo>
                <a:lnTo>
                  <a:pt x="1022" y="10293"/>
                </a:lnTo>
                <a:lnTo>
                  <a:pt x="1266" y="10122"/>
                </a:lnTo>
                <a:close/>
                <a:moveTo>
                  <a:pt x="1266" y="11363"/>
                </a:moveTo>
                <a:lnTo>
                  <a:pt x="1266" y="11826"/>
                </a:lnTo>
                <a:lnTo>
                  <a:pt x="1120" y="11972"/>
                </a:lnTo>
                <a:lnTo>
                  <a:pt x="974" y="12118"/>
                </a:lnTo>
                <a:lnTo>
                  <a:pt x="901"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1266" y="13407"/>
                </a:moveTo>
                <a:lnTo>
                  <a:pt x="1266" y="14113"/>
                </a:lnTo>
                <a:lnTo>
                  <a:pt x="1168" y="14186"/>
                </a:lnTo>
                <a:lnTo>
                  <a:pt x="1095" y="14235"/>
                </a:lnTo>
                <a:lnTo>
                  <a:pt x="925" y="14381"/>
                </a:lnTo>
                <a:lnTo>
                  <a:pt x="779" y="14527"/>
                </a:lnTo>
                <a:lnTo>
                  <a:pt x="803" y="13748"/>
                </a:lnTo>
                <a:lnTo>
                  <a:pt x="925" y="13675"/>
                </a:lnTo>
                <a:lnTo>
                  <a:pt x="1047" y="13578"/>
                </a:lnTo>
                <a:lnTo>
                  <a:pt x="1266" y="13407"/>
                </a:lnTo>
                <a:close/>
                <a:moveTo>
                  <a:pt x="1266" y="14624"/>
                </a:moveTo>
                <a:lnTo>
                  <a:pt x="1266" y="14940"/>
                </a:lnTo>
                <a:lnTo>
                  <a:pt x="1193" y="14989"/>
                </a:lnTo>
                <a:lnTo>
                  <a:pt x="949" y="15208"/>
                </a:lnTo>
                <a:lnTo>
                  <a:pt x="730" y="15451"/>
                </a:lnTo>
                <a:lnTo>
                  <a:pt x="755" y="15062"/>
                </a:lnTo>
                <a:lnTo>
                  <a:pt x="876" y="14989"/>
                </a:lnTo>
                <a:lnTo>
                  <a:pt x="974" y="14892"/>
                </a:lnTo>
                <a:lnTo>
                  <a:pt x="1193" y="14697"/>
                </a:lnTo>
                <a:lnTo>
                  <a:pt x="1266" y="14624"/>
                </a:lnTo>
                <a:close/>
                <a:moveTo>
                  <a:pt x="1241" y="15451"/>
                </a:moveTo>
                <a:lnTo>
                  <a:pt x="1241" y="15500"/>
                </a:lnTo>
                <a:lnTo>
                  <a:pt x="1217" y="15841"/>
                </a:lnTo>
                <a:lnTo>
                  <a:pt x="1071" y="15962"/>
                </a:lnTo>
                <a:lnTo>
                  <a:pt x="925" y="16108"/>
                </a:lnTo>
                <a:lnTo>
                  <a:pt x="682" y="16400"/>
                </a:lnTo>
                <a:lnTo>
                  <a:pt x="682" y="16400"/>
                </a:lnTo>
                <a:lnTo>
                  <a:pt x="730" y="15695"/>
                </a:lnTo>
                <a:lnTo>
                  <a:pt x="779" y="15719"/>
                </a:lnTo>
                <a:lnTo>
                  <a:pt x="828" y="15743"/>
                </a:lnTo>
                <a:lnTo>
                  <a:pt x="901" y="15743"/>
                </a:lnTo>
                <a:lnTo>
                  <a:pt x="949" y="15695"/>
                </a:lnTo>
                <a:lnTo>
                  <a:pt x="1241" y="15451"/>
                </a:lnTo>
                <a:close/>
                <a:moveTo>
                  <a:pt x="1193" y="16327"/>
                </a:moveTo>
                <a:lnTo>
                  <a:pt x="1120" y="17009"/>
                </a:lnTo>
                <a:lnTo>
                  <a:pt x="998" y="17082"/>
                </a:lnTo>
                <a:lnTo>
                  <a:pt x="876" y="17179"/>
                </a:lnTo>
                <a:lnTo>
                  <a:pt x="682" y="17373"/>
                </a:lnTo>
                <a:lnTo>
                  <a:pt x="584" y="17495"/>
                </a:lnTo>
                <a:lnTo>
                  <a:pt x="584" y="17495"/>
                </a:lnTo>
                <a:lnTo>
                  <a:pt x="657" y="16668"/>
                </a:lnTo>
                <a:lnTo>
                  <a:pt x="803" y="16619"/>
                </a:lnTo>
                <a:lnTo>
                  <a:pt x="949" y="16522"/>
                </a:lnTo>
                <a:lnTo>
                  <a:pt x="1193" y="16327"/>
                </a:lnTo>
                <a:close/>
                <a:moveTo>
                  <a:pt x="6813" y="463"/>
                </a:moveTo>
                <a:lnTo>
                  <a:pt x="8322" y="487"/>
                </a:lnTo>
                <a:lnTo>
                  <a:pt x="9831" y="560"/>
                </a:lnTo>
                <a:lnTo>
                  <a:pt x="12848" y="706"/>
                </a:lnTo>
                <a:lnTo>
                  <a:pt x="12799" y="901"/>
                </a:lnTo>
                <a:lnTo>
                  <a:pt x="12751" y="1071"/>
                </a:lnTo>
                <a:lnTo>
                  <a:pt x="12702" y="1484"/>
                </a:lnTo>
                <a:lnTo>
                  <a:pt x="12678" y="1874"/>
                </a:lnTo>
                <a:lnTo>
                  <a:pt x="12702" y="2312"/>
                </a:lnTo>
                <a:lnTo>
                  <a:pt x="12775" y="3115"/>
                </a:lnTo>
                <a:lnTo>
                  <a:pt x="12824" y="3528"/>
                </a:lnTo>
                <a:lnTo>
                  <a:pt x="12824" y="3893"/>
                </a:lnTo>
                <a:lnTo>
                  <a:pt x="12848" y="3966"/>
                </a:lnTo>
                <a:lnTo>
                  <a:pt x="12872" y="4039"/>
                </a:lnTo>
                <a:lnTo>
                  <a:pt x="12921" y="4064"/>
                </a:lnTo>
                <a:lnTo>
                  <a:pt x="12970" y="4112"/>
                </a:lnTo>
                <a:lnTo>
                  <a:pt x="12994" y="4161"/>
                </a:lnTo>
                <a:lnTo>
                  <a:pt x="13067" y="4210"/>
                </a:lnTo>
                <a:lnTo>
                  <a:pt x="13262" y="4258"/>
                </a:lnTo>
                <a:lnTo>
                  <a:pt x="13456" y="4307"/>
                </a:lnTo>
                <a:lnTo>
                  <a:pt x="13894" y="4331"/>
                </a:lnTo>
                <a:lnTo>
                  <a:pt x="14697" y="4356"/>
                </a:lnTo>
                <a:lnTo>
                  <a:pt x="15500" y="4356"/>
                </a:lnTo>
                <a:lnTo>
                  <a:pt x="15889" y="4331"/>
                </a:lnTo>
                <a:lnTo>
                  <a:pt x="16279" y="4283"/>
                </a:lnTo>
                <a:lnTo>
                  <a:pt x="16254" y="5061"/>
                </a:lnTo>
                <a:lnTo>
                  <a:pt x="16279" y="5864"/>
                </a:lnTo>
                <a:lnTo>
                  <a:pt x="16303" y="6643"/>
                </a:lnTo>
                <a:lnTo>
                  <a:pt x="16303" y="7422"/>
                </a:lnTo>
                <a:lnTo>
                  <a:pt x="16279"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49" y="18639"/>
                </a:lnTo>
                <a:lnTo>
                  <a:pt x="11923" y="18639"/>
                </a:lnTo>
                <a:lnTo>
                  <a:pt x="9733" y="18614"/>
                </a:lnTo>
                <a:lnTo>
                  <a:pt x="7641" y="18566"/>
                </a:lnTo>
                <a:lnTo>
                  <a:pt x="5524" y="18517"/>
                </a:lnTo>
                <a:lnTo>
                  <a:pt x="4453" y="18517"/>
                </a:lnTo>
                <a:lnTo>
                  <a:pt x="3383" y="18566"/>
                </a:lnTo>
                <a:lnTo>
                  <a:pt x="2701" y="18566"/>
                </a:lnTo>
                <a:lnTo>
                  <a:pt x="2361" y="18590"/>
                </a:lnTo>
                <a:lnTo>
                  <a:pt x="2020" y="18639"/>
                </a:lnTo>
                <a:lnTo>
                  <a:pt x="1971" y="18590"/>
                </a:lnTo>
                <a:lnTo>
                  <a:pt x="1923" y="18517"/>
                </a:lnTo>
                <a:lnTo>
                  <a:pt x="1850" y="18493"/>
                </a:lnTo>
                <a:lnTo>
                  <a:pt x="1777" y="18493"/>
                </a:lnTo>
                <a:lnTo>
                  <a:pt x="1704" y="18298"/>
                </a:lnTo>
                <a:lnTo>
                  <a:pt x="1679" y="18103"/>
                </a:lnTo>
                <a:lnTo>
                  <a:pt x="1704" y="18030"/>
                </a:lnTo>
                <a:lnTo>
                  <a:pt x="1704" y="17957"/>
                </a:lnTo>
                <a:lnTo>
                  <a:pt x="1679" y="17884"/>
                </a:lnTo>
                <a:lnTo>
                  <a:pt x="1631" y="17811"/>
                </a:lnTo>
                <a:lnTo>
                  <a:pt x="1631" y="17398"/>
                </a:lnTo>
                <a:lnTo>
                  <a:pt x="1631" y="17009"/>
                </a:lnTo>
                <a:lnTo>
                  <a:pt x="1679" y="16133"/>
                </a:lnTo>
                <a:lnTo>
                  <a:pt x="1728" y="15281"/>
                </a:lnTo>
                <a:lnTo>
                  <a:pt x="1728" y="15086"/>
                </a:lnTo>
                <a:lnTo>
                  <a:pt x="1777" y="15038"/>
                </a:lnTo>
                <a:lnTo>
                  <a:pt x="1801" y="14965"/>
                </a:lnTo>
                <a:lnTo>
                  <a:pt x="1777" y="14916"/>
                </a:lnTo>
                <a:lnTo>
                  <a:pt x="1728" y="14843"/>
                </a:lnTo>
                <a:lnTo>
                  <a:pt x="1728" y="13018"/>
                </a:lnTo>
                <a:lnTo>
                  <a:pt x="1801" y="12945"/>
                </a:lnTo>
                <a:lnTo>
                  <a:pt x="1825" y="12848"/>
                </a:lnTo>
                <a:lnTo>
                  <a:pt x="1825" y="12775"/>
                </a:lnTo>
                <a:lnTo>
                  <a:pt x="1801" y="12726"/>
                </a:lnTo>
                <a:lnTo>
                  <a:pt x="1728" y="12677"/>
                </a:lnTo>
                <a:lnTo>
                  <a:pt x="1728" y="11071"/>
                </a:lnTo>
                <a:lnTo>
                  <a:pt x="1752" y="11023"/>
                </a:lnTo>
                <a:lnTo>
                  <a:pt x="1777" y="10974"/>
                </a:lnTo>
                <a:lnTo>
                  <a:pt x="1752" y="10925"/>
                </a:lnTo>
                <a:lnTo>
                  <a:pt x="1728" y="10852"/>
                </a:lnTo>
                <a:lnTo>
                  <a:pt x="1752" y="10049"/>
                </a:lnTo>
                <a:lnTo>
                  <a:pt x="1825" y="7373"/>
                </a:lnTo>
                <a:lnTo>
                  <a:pt x="1874" y="6059"/>
                </a:lnTo>
                <a:lnTo>
                  <a:pt x="1947" y="4721"/>
                </a:lnTo>
                <a:lnTo>
                  <a:pt x="1971" y="4137"/>
                </a:lnTo>
                <a:lnTo>
                  <a:pt x="1971" y="3553"/>
                </a:lnTo>
                <a:lnTo>
                  <a:pt x="1947" y="2969"/>
                </a:lnTo>
                <a:lnTo>
                  <a:pt x="1898" y="2360"/>
                </a:lnTo>
                <a:lnTo>
                  <a:pt x="1874" y="1825"/>
                </a:lnTo>
                <a:lnTo>
                  <a:pt x="1825" y="1290"/>
                </a:lnTo>
                <a:lnTo>
                  <a:pt x="1752" y="925"/>
                </a:lnTo>
                <a:lnTo>
                  <a:pt x="1728" y="755"/>
                </a:lnTo>
                <a:lnTo>
                  <a:pt x="1704" y="560"/>
                </a:lnTo>
                <a:lnTo>
                  <a:pt x="2142" y="609"/>
                </a:lnTo>
                <a:lnTo>
                  <a:pt x="2580" y="609"/>
                </a:lnTo>
                <a:lnTo>
                  <a:pt x="3456" y="584"/>
                </a:lnTo>
                <a:lnTo>
                  <a:pt x="5135" y="511"/>
                </a:lnTo>
                <a:lnTo>
                  <a:pt x="5986" y="487"/>
                </a:lnTo>
                <a:lnTo>
                  <a:pt x="6813" y="463"/>
                </a:lnTo>
                <a:close/>
                <a:moveTo>
                  <a:pt x="1120" y="17544"/>
                </a:moveTo>
                <a:lnTo>
                  <a:pt x="1144" y="17982"/>
                </a:lnTo>
                <a:lnTo>
                  <a:pt x="974" y="18176"/>
                </a:lnTo>
                <a:lnTo>
                  <a:pt x="803" y="18371"/>
                </a:lnTo>
                <a:lnTo>
                  <a:pt x="682" y="18517"/>
                </a:lnTo>
                <a:lnTo>
                  <a:pt x="584" y="18663"/>
                </a:lnTo>
                <a:lnTo>
                  <a:pt x="536" y="18858"/>
                </a:lnTo>
                <a:lnTo>
                  <a:pt x="536" y="19028"/>
                </a:lnTo>
                <a:lnTo>
                  <a:pt x="536" y="19052"/>
                </a:lnTo>
                <a:lnTo>
                  <a:pt x="584" y="19052"/>
                </a:lnTo>
                <a:lnTo>
                  <a:pt x="779" y="18955"/>
                </a:lnTo>
                <a:lnTo>
                  <a:pt x="949" y="18809"/>
                </a:lnTo>
                <a:lnTo>
                  <a:pt x="1266" y="18468"/>
                </a:lnTo>
                <a:lnTo>
                  <a:pt x="1339" y="18663"/>
                </a:lnTo>
                <a:lnTo>
                  <a:pt x="1412" y="18833"/>
                </a:lnTo>
                <a:lnTo>
                  <a:pt x="1168" y="19150"/>
                </a:lnTo>
                <a:lnTo>
                  <a:pt x="901" y="19539"/>
                </a:lnTo>
                <a:lnTo>
                  <a:pt x="657" y="19928"/>
                </a:lnTo>
                <a:lnTo>
                  <a:pt x="584" y="19685"/>
                </a:lnTo>
                <a:lnTo>
                  <a:pt x="560" y="19466"/>
                </a:lnTo>
                <a:lnTo>
                  <a:pt x="511" y="18979"/>
                </a:lnTo>
                <a:lnTo>
                  <a:pt x="511" y="18468"/>
                </a:lnTo>
                <a:lnTo>
                  <a:pt x="536" y="17982"/>
                </a:lnTo>
                <a:lnTo>
                  <a:pt x="657" y="17909"/>
                </a:lnTo>
                <a:lnTo>
                  <a:pt x="779" y="17836"/>
                </a:lnTo>
                <a:lnTo>
                  <a:pt x="974" y="17665"/>
                </a:lnTo>
                <a:lnTo>
                  <a:pt x="1120" y="17544"/>
                </a:lnTo>
                <a:close/>
                <a:moveTo>
                  <a:pt x="15451"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62" y="19101"/>
                </a:moveTo>
                <a:lnTo>
                  <a:pt x="14989" y="19174"/>
                </a:lnTo>
                <a:lnTo>
                  <a:pt x="14940" y="19271"/>
                </a:lnTo>
                <a:lnTo>
                  <a:pt x="14867" y="19442"/>
                </a:lnTo>
                <a:lnTo>
                  <a:pt x="14721" y="19782"/>
                </a:lnTo>
                <a:lnTo>
                  <a:pt x="14600" y="20026"/>
                </a:lnTo>
                <a:lnTo>
                  <a:pt x="14357" y="20050"/>
                </a:lnTo>
                <a:lnTo>
                  <a:pt x="14357" y="20050"/>
                </a:lnTo>
                <a:lnTo>
                  <a:pt x="14454" y="19758"/>
                </a:lnTo>
                <a:lnTo>
                  <a:pt x="14503" y="19563"/>
                </a:lnTo>
                <a:lnTo>
                  <a:pt x="14551" y="19344"/>
                </a:lnTo>
                <a:lnTo>
                  <a:pt x="14575" y="19198"/>
                </a:lnTo>
                <a:lnTo>
                  <a:pt x="14551" y="19125"/>
                </a:lnTo>
                <a:lnTo>
                  <a:pt x="15062" y="19101"/>
                </a:lnTo>
                <a:close/>
                <a:moveTo>
                  <a:pt x="9782" y="19052"/>
                </a:moveTo>
                <a:lnTo>
                  <a:pt x="9660" y="19296"/>
                </a:lnTo>
                <a:lnTo>
                  <a:pt x="9563" y="19563"/>
                </a:lnTo>
                <a:lnTo>
                  <a:pt x="9490" y="19831"/>
                </a:lnTo>
                <a:lnTo>
                  <a:pt x="9441" y="20074"/>
                </a:lnTo>
                <a:lnTo>
                  <a:pt x="9028" y="20074"/>
                </a:lnTo>
                <a:lnTo>
                  <a:pt x="9125" y="19831"/>
                </a:lnTo>
                <a:lnTo>
                  <a:pt x="9174" y="19636"/>
                </a:lnTo>
                <a:lnTo>
                  <a:pt x="9320" y="19344"/>
                </a:lnTo>
                <a:lnTo>
                  <a:pt x="9368" y="19174"/>
                </a:lnTo>
                <a:lnTo>
                  <a:pt x="9393" y="19101"/>
                </a:lnTo>
                <a:lnTo>
                  <a:pt x="9368" y="19052"/>
                </a:lnTo>
                <a:close/>
                <a:moveTo>
                  <a:pt x="10780" y="19077"/>
                </a:moveTo>
                <a:lnTo>
                  <a:pt x="10609" y="19296"/>
                </a:lnTo>
                <a:lnTo>
                  <a:pt x="10439" y="19539"/>
                </a:lnTo>
                <a:lnTo>
                  <a:pt x="10366" y="19685"/>
                </a:lnTo>
                <a:lnTo>
                  <a:pt x="10317" y="19807"/>
                </a:lnTo>
                <a:lnTo>
                  <a:pt x="10269" y="19953"/>
                </a:lnTo>
                <a:lnTo>
                  <a:pt x="10269" y="20074"/>
                </a:lnTo>
                <a:lnTo>
                  <a:pt x="9904" y="20074"/>
                </a:lnTo>
                <a:lnTo>
                  <a:pt x="9904" y="19977"/>
                </a:lnTo>
                <a:lnTo>
                  <a:pt x="9977" y="19734"/>
                </a:lnTo>
                <a:lnTo>
                  <a:pt x="10050" y="19515"/>
                </a:lnTo>
                <a:lnTo>
                  <a:pt x="10147" y="19320"/>
                </a:lnTo>
                <a:lnTo>
                  <a:pt x="10196" y="19198"/>
                </a:lnTo>
                <a:lnTo>
                  <a:pt x="10220" y="19077"/>
                </a:lnTo>
                <a:close/>
                <a:moveTo>
                  <a:pt x="9101" y="19028"/>
                </a:moveTo>
                <a:lnTo>
                  <a:pt x="9003" y="19150"/>
                </a:lnTo>
                <a:lnTo>
                  <a:pt x="8930" y="19271"/>
                </a:lnTo>
                <a:lnTo>
                  <a:pt x="8809" y="19466"/>
                </a:lnTo>
                <a:lnTo>
                  <a:pt x="8736" y="19685"/>
                </a:lnTo>
                <a:lnTo>
                  <a:pt x="8638" y="19880"/>
                </a:lnTo>
                <a:lnTo>
                  <a:pt x="8614" y="19977"/>
                </a:lnTo>
                <a:lnTo>
                  <a:pt x="8565" y="20074"/>
                </a:lnTo>
                <a:lnTo>
                  <a:pt x="8079" y="20099"/>
                </a:lnTo>
                <a:lnTo>
                  <a:pt x="8103" y="19953"/>
                </a:lnTo>
                <a:lnTo>
                  <a:pt x="8176" y="19734"/>
                </a:lnTo>
                <a:lnTo>
                  <a:pt x="8273" y="19490"/>
                </a:lnTo>
                <a:lnTo>
                  <a:pt x="8395" y="19296"/>
                </a:lnTo>
                <a:lnTo>
                  <a:pt x="8468" y="19150"/>
                </a:lnTo>
                <a:lnTo>
                  <a:pt x="8517" y="19028"/>
                </a:lnTo>
                <a:close/>
                <a:moveTo>
                  <a:pt x="10926" y="19077"/>
                </a:moveTo>
                <a:lnTo>
                  <a:pt x="10999" y="19101"/>
                </a:lnTo>
                <a:lnTo>
                  <a:pt x="11631" y="19101"/>
                </a:lnTo>
                <a:lnTo>
                  <a:pt x="11510" y="19247"/>
                </a:lnTo>
                <a:lnTo>
                  <a:pt x="11412" y="19393"/>
                </a:lnTo>
                <a:lnTo>
                  <a:pt x="11266" y="19685"/>
                </a:lnTo>
                <a:lnTo>
                  <a:pt x="11193" y="19880"/>
                </a:lnTo>
                <a:lnTo>
                  <a:pt x="11169" y="20001"/>
                </a:lnTo>
                <a:lnTo>
                  <a:pt x="11145" y="20099"/>
                </a:lnTo>
                <a:lnTo>
                  <a:pt x="11047" y="20099"/>
                </a:lnTo>
                <a:lnTo>
                  <a:pt x="10609" y="20074"/>
                </a:lnTo>
                <a:lnTo>
                  <a:pt x="10658" y="19831"/>
                </a:lnTo>
                <a:lnTo>
                  <a:pt x="10731" y="19588"/>
                </a:lnTo>
                <a:lnTo>
                  <a:pt x="10926" y="19077"/>
                </a:lnTo>
                <a:close/>
                <a:moveTo>
                  <a:pt x="14357" y="19125"/>
                </a:moveTo>
                <a:lnTo>
                  <a:pt x="14308" y="19198"/>
                </a:lnTo>
                <a:lnTo>
                  <a:pt x="14186" y="19393"/>
                </a:lnTo>
                <a:lnTo>
                  <a:pt x="14113" y="19563"/>
                </a:lnTo>
                <a:lnTo>
                  <a:pt x="14016" y="19782"/>
                </a:lnTo>
                <a:lnTo>
                  <a:pt x="13919" y="20001"/>
                </a:lnTo>
                <a:lnTo>
                  <a:pt x="13870" y="20074"/>
                </a:lnTo>
                <a:lnTo>
                  <a:pt x="13335" y="20099"/>
                </a:lnTo>
                <a:lnTo>
                  <a:pt x="13432" y="19880"/>
                </a:lnTo>
                <a:lnTo>
                  <a:pt x="13529" y="19685"/>
                </a:lnTo>
                <a:lnTo>
                  <a:pt x="13651" y="19393"/>
                </a:lnTo>
                <a:lnTo>
                  <a:pt x="13675" y="19344"/>
                </a:lnTo>
                <a:lnTo>
                  <a:pt x="13675" y="19271"/>
                </a:lnTo>
                <a:lnTo>
                  <a:pt x="13675" y="19198"/>
                </a:lnTo>
                <a:lnTo>
                  <a:pt x="13675" y="19150"/>
                </a:lnTo>
                <a:lnTo>
                  <a:pt x="13700" y="19125"/>
                </a:lnTo>
                <a:close/>
                <a:moveTo>
                  <a:pt x="7665" y="18979"/>
                </a:moveTo>
                <a:lnTo>
                  <a:pt x="8200" y="19004"/>
                </a:lnTo>
                <a:lnTo>
                  <a:pt x="8079" y="19125"/>
                </a:lnTo>
                <a:lnTo>
                  <a:pt x="8006" y="19271"/>
                </a:lnTo>
                <a:lnTo>
                  <a:pt x="7884"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96" y="19101"/>
                </a:moveTo>
                <a:lnTo>
                  <a:pt x="12556" y="19125"/>
                </a:lnTo>
                <a:lnTo>
                  <a:pt x="12483" y="19223"/>
                </a:lnTo>
                <a:lnTo>
                  <a:pt x="12410" y="19320"/>
                </a:lnTo>
                <a:lnTo>
                  <a:pt x="12313" y="19563"/>
                </a:lnTo>
                <a:lnTo>
                  <a:pt x="12240" y="19855"/>
                </a:lnTo>
                <a:lnTo>
                  <a:pt x="12167" y="20123"/>
                </a:lnTo>
                <a:lnTo>
                  <a:pt x="11558" y="20099"/>
                </a:lnTo>
                <a:lnTo>
                  <a:pt x="11583" y="19953"/>
                </a:lnTo>
                <a:lnTo>
                  <a:pt x="11656" y="19807"/>
                </a:lnTo>
                <a:lnTo>
                  <a:pt x="11802" y="19563"/>
                </a:lnTo>
                <a:lnTo>
                  <a:pt x="11899" y="19369"/>
                </a:lnTo>
                <a:lnTo>
                  <a:pt x="11948" y="19247"/>
                </a:lnTo>
                <a:lnTo>
                  <a:pt x="11996" y="19101"/>
                </a:lnTo>
                <a:close/>
                <a:moveTo>
                  <a:pt x="13602" y="19125"/>
                </a:moveTo>
                <a:lnTo>
                  <a:pt x="13505" y="19174"/>
                </a:lnTo>
                <a:lnTo>
                  <a:pt x="13408" y="19247"/>
                </a:lnTo>
                <a:lnTo>
                  <a:pt x="13286" y="19393"/>
                </a:lnTo>
                <a:lnTo>
                  <a:pt x="13164" y="19539"/>
                </a:lnTo>
                <a:lnTo>
                  <a:pt x="13018" y="19831"/>
                </a:lnTo>
                <a:lnTo>
                  <a:pt x="12921" y="20123"/>
                </a:lnTo>
                <a:lnTo>
                  <a:pt x="12580" y="20123"/>
                </a:lnTo>
                <a:lnTo>
                  <a:pt x="12653" y="19807"/>
                </a:lnTo>
                <a:lnTo>
                  <a:pt x="12751" y="19490"/>
                </a:lnTo>
                <a:lnTo>
                  <a:pt x="12848" y="19150"/>
                </a:lnTo>
                <a:lnTo>
                  <a:pt x="12848" y="19125"/>
                </a:lnTo>
                <a:close/>
                <a:moveTo>
                  <a:pt x="6813" y="18955"/>
                </a:moveTo>
                <a:lnTo>
                  <a:pt x="7324" y="18979"/>
                </a:lnTo>
                <a:lnTo>
                  <a:pt x="7203" y="19101"/>
                </a:lnTo>
                <a:lnTo>
                  <a:pt x="7081" y="19223"/>
                </a:lnTo>
                <a:lnTo>
                  <a:pt x="6886" y="19515"/>
                </a:lnTo>
                <a:lnTo>
                  <a:pt x="6716" y="19831"/>
                </a:lnTo>
                <a:lnTo>
                  <a:pt x="6619" y="20147"/>
                </a:lnTo>
                <a:lnTo>
                  <a:pt x="6303" y="20147"/>
                </a:lnTo>
                <a:lnTo>
                  <a:pt x="6351" y="20001"/>
                </a:lnTo>
                <a:lnTo>
                  <a:pt x="6400" y="19855"/>
                </a:lnTo>
                <a:lnTo>
                  <a:pt x="6424" y="19685"/>
                </a:lnTo>
                <a:lnTo>
                  <a:pt x="6497" y="19539"/>
                </a:lnTo>
                <a:lnTo>
                  <a:pt x="6643" y="19247"/>
                </a:lnTo>
                <a:lnTo>
                  <a:pt x="6813" y="18955"/>
                </a:lnTo>
                <a:close/>
                <a:moveTo>
                  <a:pt x="6376" y="18955"/>
                </a:moveTo>
                <a:lnTo>
                  <a:pt x="6230" y="19198"/>
                </a:lnTo>
                <a:lnTo>
                  <a:pt x="6132" y="19417"/>
                </a:lnTo>
                <a:lnTo>
                  <a:pt x="6059" y="19588"/>
                </a:lnTo>
                <a:lnTo>
                  <a:pt x="5962" y="19782"/>
                </a:lnTo>
                <a:lnTo>
                  <a:pt x="5913" y="19977"/>
                </a:lnTo>
                <a:lnTo>
                  <a:pt x="5913" y="20074"/>
                </a:lnTo>
                <a:lnTo>
                  <a:pt x="5938" y="20172"/>
                </a:lnTo>
                <a:lnTo>
                  <a:pt x="5086" y="20220"/>
                </a:lnTo>
                <a:lnTo>
                  <a:pt x="5208" y="19977"/>
                </a:lnTo>
                <a:lnTo>
                  <a:pt x="5329" y="19734"/>
                </a:lnTo>
                <a:lnTo>
                  <a:pt x="5573" y="19320"/>
                </a:lnTo>
                <a:lnTo>
                  <a:pt x="5670" y="19150"/>
                </a:lnTo>
                <a:lnTo>
                  <a:pt x="5743" y="19052"/>
                </a:lnTo>
                <a:lnTo>
                  <a:pt x="5743" y="19004"/>
                </a:lnTo>
                <a:lnTo>
                  <a:pt x="5719" y="18955"/>
                </a:lnTo>
                <a:close/>
                <a:moveTo>
                  <a:pt x="5475" y="18955"/>
                </a:moveTo>
                <a:lnTo>
                  <a:pt x="5305" y="19125"/>
                </a:lnTo>
                <a:lnTo>
                  <a:pt x="5183" y="19296"/>
                </a:lnTo>
                <a:lnTo>
                  <a:pt x="4964" y="19685"/>
                </a:lnTo>
                <a:lnTo>
                  <a:pt x="4818" y="19953"/>
                </a:lnTo>
                <a:lnTo>
                  <a:pt x="4745" y="20099"/>
                </a:lnTo>
                <a:lnTo>
                  <a:pt x="4745" y="20220"/>
                </a:lnTo>
                <a:lnTo>
                  <a:pt x="4210" y="20269"/>
                </a:lnTo>
                <a:lnTo>
                  <a:pt x="4234" y="20196"/>
                </a:lnTo>
                <a:lnTo>
                  <a:pt x="4332" y="19953"/>
                </a:lnTo>
                <a:lnTo>
                  <a:pt x="4429" y="19709"/>
                </a:lnTo>
                <a:lnTo>
                  <a:pt x="4624" y="19369"/>
                </a:lnTo>
                <a:lnTo>
                  <a:pt x="4672" y="19271"/>
                </a:lnTo>
                <a:lnTo>
                  <a:pt x="4697" y="19198"/>
                </a:lnTo>
                <a:lnTo>
                  <a:pt x="4697" y="19101"/>
                </a:lnTo>
                <a:lnTo>
                  <a:pt x="4672" y="19004"/>
                </a:lnTo>
                <a:lnTo>
                  <a:pt x="4551" y="19004"/>
                </a:lnTo>
                <a:lnTo>
                  <a:pt x="4453" y="19077"/>
                </a:lnTo>
                <a:lnTo>
                  <a:pt x="4356" y="19150"/>
                </a:lnTo>
                <a:lnTo>
                  <a:pt x="4259" y="19271"/>
                </a:lnTo>
                <a:lnTo>
                  <a:pt x="4113" y="19490"/>
                </a:lnTo>
                <a:lnTo>
                  <a:pt x="4015" y="19709"/>
                </a:lnTo>
                <a:lnTo>
                  <a:pt x="3869" y="19977"/>
                </a:lnTo>
                <a:lnTo>
                  <a:pt x="3821" y="20123"/>
                </a:lnTo>
                <a:lnTo>
                  <a:pt x="3796" y="20293"/>
                </a:lnTo>
                <a:lnTo>
                  <a:pt x="3358" y="20318"/>
                </a:lnTo>
                <a:lnTo>
                  <a:pt x="3383" y="20172"/>
                </a:lnTo>
                <a:lnTo>
                  <a:pt x="3456" y="19928"/>
                </a:lnTo>
                <a:lnTo>
                  <a:pt x="3553" y="19709"/>
                </a:lnTo>
                <a:lnTo>
                  <a:pt x="3748" y="19320"/>
                </a:lnTo>
                <a:lnTo>
                  <a:pt x="3967" y="18955"/>
                </a:lnTo>
                <a:close/>
                <a:moveTo>
                  <a:pt x="1850" y="19028"/>
                </a:moveTo>
                <a:lnTo>
                  <a:pt x="2166" y="19052"/>
                </a:lnTo>
                <a:lnTo>
                  <a:pt x="2507" y="19052"/>
                </a:lnTo>
                <a:lnTo>
                  <a:pt x="2239" y="19393"/>
                </a:lnTo>
                <a:lnTo>
                  <a:pt x="1971" y="19758"/>
                </a:lnTo>
                <a:lnTo>
                  <a:pt x="1777" y="20099"/>
                </a:lnTo>
                <a:lnTo>
                  <a:pt x="1704" y="20245"/>
                </a:lnTo>
                <a:lnTo>
                  <a:pt x="1655" y="20366"/>
                </a:lnTo>
                <a:lnTo>
                  <a:pt x="1558" y="20366"/>
                </a:lnTo>
                <a:lnTo>
                  <a:pt x="1217" y="20342"/>
                </a:lnTo>
                <a:lnTo>
                  <a:pt x="876" y="20318"/>
                </a:lnTo>
                <a:lnTo>
                  <a:pt x="1144" y="20001"/>
                </a:lnTo>
                <a:lnTo>
                  <a:pt x="1363" y="19685"/>
                </a:lnTo>
                <a:lnTo>
                  <a:pt x="1606" y="19344"/>
                </a:lnTo>
                <a:lnTo>
                  <a:pt x="1850" y="19028"/>
                </a:lnTo>
                <a:close/>
                <a:moveTo>
                  <a:pt x="3675" y="18955"/>
                </a:moveTo>
                <a:lnTo>
                  <a:pt x="3553" y="19077"/>
                </a:lnTo>
                <a:lnTo>
                  <a:pt x="3431" y="19223"/>
                </a:lnTo>
                <a:lnTo>
                  <a:pt x="3261" y="19539"/>
                </a:lnTo>
                <a:lnTo>
                  <a:pt x="3164" y="19709"/>
                </a:lnTo>
                <a:lnTo>
                  <a:pt x="3066" y="19904"/>
                </a:lnTo>
                <a:lnTo>
                  <a:pt x="3018" y="20123"/>
                </a:lnTo>
                <a:lnTo>
                  <a:pt x="2993" y="20220"/>
                </a:lnTo>
                <a:lnTo>
                  <a:pt x="2993" y="20342"/>
                </a:lnTo>
                <a:lnTo>
                  <a:pt x="2044" y="20391"/>
                </a:lnTo>
                <a:lnTo>
                  <a:pt x="2239" y="20123"/>
                </a:lnTo>
                <a:lnTo>
                  <a:pt x="2361" y="19928"/>
                </a:lnTo>
                <a:lnTo>
                  <a:pt x="2677" y="19442"/>
                </a:lnTo>
                <a:lnTo>
                  <a:pt x="2872" y="19198"/>
                </a:lnTo>
                <a:lnTo>
                  <a:pt x="2969" y="19101"/>
                </a:lnTo>
                <a:lnTo>
                  <a:pt x="3066" y="19004"/>
                </a:lnTo>
                <a:lnTo>
                  <a:pt x="3675" y="18955"/>
                </a:lnTo>
                <a:close/>
                <a:moveTo>
                  <a:pt x="6643" y="0"/>
                </a:moveTo>
                <a:lnTo>
                  <a:pt x="5792" y="25"/>
                </a:lnTo>
                <a:lnTo>
                  <a:pt x="4940" y="49"/>
                </a:lnTo>
                <a:lnTo>
                  <a:pt x="3261" y="146"/>
                </a:lnTo>
                <a:lnTo>
                  <a:pt x="2093" y="195"/>
                </a:lnTo>
                <a:lnTo>
                  <a:pt x="1898" y="195"/>
                </a:lnTo>
                <a:lnTo>
                  <a:pt x="1704" y="244"/>
                </a:lnTo>
                <a:lnTo>
                  <a:pt x="1655" y="219"/>
                </a:lnTo>
                <a:lnTo>
                  <a:pt x="1582" y="195"/>
                </a:lnTo>
                <a:lnTo>
                  <a:pt x="1509" y="219"/>
                </a:lnTo>
                <a:lnTo>
                  <a:pt x="1460" y="268"/>
                </a:lnTo>
                <a:lnTo>
                  <a:pt x="1412" y="390"/>
                </a:lnTo>
                <a:lnTo>
                  <a:pt x="1363" y="511"/>
                </a:lnTo>
                <a:lnTo>
                  <a:pt x="1339" y="755"/>
                </a:lnTo>
                <a:lnTo>
                  <a:pt x="1339" y="1047"/>
                </a:lnTo>
                <a:lnTo>
                  <a:pt x="1387" y="1314"/>
                </a:lnTo>
                <a:lnTo>
                  <a:pt x="1217" y="1290"/>
                </a:lnTo>
                <a:lnTo>
                  <a:pt x="1047" y="1290"/>
                </a:lnTo>
                <a:lnTo>
                  <a:pt x="730" y="1314"/>
                </a:lnTo>
                <a:lnTo>
                  <a:pt x="560" y="1314"/>
                </a:lnTo>
                <a:lnTo>
                  <a:pt x="365" y="1338"/>
                </a:lnTo>
                <a:lnTo>
                  <a:pt x="268" y="1363"/>
                </a:lnTo>
                <a:lnTo>
                  <a:pt x="195" y="1411"/>
                </a:lnTo>
                <a:lnTo>
                  <a:pt x="146" y="1460"/>
                </a:lnTo>
                <a:lnTo>
                  <a:pt x="122" y="1557"/>
                </a:lnTo>
                <a:lnTo>
                  <a:pt x="122" y="1630"/>
                </a:lnTo>
                <a:lnTo>
                  <a:pt x="98" y="1874"/>
                </a:lnTo>
                <a:lnTo>
                  <a:pt x="73" y="2117"/>
                </a:lnTo>
                <a:lnTo>
                  <a:pt x="49" y="2652"/>
                </a:lnTo>
                <a:lnTo>
                  <a:pt x="73" y="3674"/>
                </a:lnTo>
                <a:lnTo>
                  <a:pt x="49" y="4891"/>
                </a:lnTo>
                <a:lnTo>
                  <a:pt x="25" y="6083"/>
                </a:lnTo>
                <a:lnTo>
                  <a:pt x="49" y="6765"/>
                </a:lnTo>
                <a:lnTo>
                  <a:pt x="49" y="7446"/>
                </a:lnTo>
                <a:lnTo>
                  <a:pt x="122" y="8809"/>
                </a:lnTo>
                <a:lnTo>
                  <a:pt x="219" y="10171"/>
                </a:lnTo>
                <a:lnTo>
                  <a:pt x="317" y="11534"/>
                </a:lnTo>
                <a:lnTo>
                  <a:pt x="341" y="12166"/>
                </a:lnTo>
                <a:lnTo>
                  <a:pt x="341" y="12799"/>
                </a:lnTo>
                <a:lnTo>
                  <a:pt x="292" y="14064"/>
                </a:lnTo>
                <a:lnTo>
                  <a:pt x="244" y="15330"/>
                </a:lnTo>
                <a:lnTo>
                  <a:pt x="171" y="16595"/>
                </a:lnTo>
                <a:lnTo>
                  <a:pt x="73" y="17519"/>
                </a:lnTo>
                <a:lnTo>
                  <a:pt x="49" y="17982"/>
                </a:lnTo>
                <a:lnTo>
                  <a:pt x="0" y="18444"/>
                </a:lnTo>
                <a:lnTo>
                  <a:pt x="0" y="18931"/>
                </a:lnTo>
                <a:lnTo>
                  <a:pt x="25" y="19393"/>
                </a:lnTo>
                <a:lnTo>
                  <a:pt x="98" y="19831"/>
                </a:lnTo>
                <a:lnTo>
                  <a:pt x="146" y="20050"/>
                </a:lnTo>
                <a:lnTo>
                  <a:pt x="219" y="20269"/>
                </a:lnTo>
                <a:lnTo>
                  <a:pt x="292" y="20366"/>
                </a:lnTo>
                <a:lnTo>
                  <a:pt x="365" y="20415"/>
                </a:lnTo>
                <a:lnTo>
                  <a:pt x="463" y="20439"/>
                </a:lnTo>
                <a:lnTo>
                  <a:pt x="560" y="20415"/>
                </a:lnTo>
                <a:lnTo>
                  <a:pt x="584" y="20512"/>
                </a:lnTo>
                <a:lnTo>
                  <a:pt x="633" y="20610"/>
                </a:lnTo>
                <a:lnTo>
                  <a:pt x="706" y="20658"/>
                </a:lnTo>
                <a:lnTo>
                  <a:pt x="803" y="20731"/>
                </a:lnTo>
                <a:lnTo>
                  <a:pt x="1047" y="20804"/>
                </a:lnTo>
                <a:lnTo>
                  <a:pt x="1339" y="20853"/>
                </a:lnTo>
                <a:lnTo>
                  <a:pt x="1631" y="20877"/>
                </a:lnTo>
                <a:lnTo>
                  <a:pt x="1923" y="20877"/>
                </a:lnTo>
                <a:lnTo>
                  <a:pt x="2312" y="20853"/>
                </a:lnTo>
                <a:lnTo>
                  <a:pt x="3188" y="20829"/>
                </a:lnTo>
                <a:lnTo>
                  <a:pt x="4064" y="20780"/>
                </a:lnTo>
                <a:lnTo>
                  <a:pt x="5792" y="20683"/>
                </a:lnTo>
                <a:lnTo>
                  <a:pt x="7057" y="20634"/>
                </a:lnTo>
                <a:lnTo>
                  <a:pt x="8346" y="20585"/>
                </a:lnTo>
                <a:lnTo>
                  <a:pt x="9612" y="20585"/>
                </a:lnTo>
                <a:lnTo>
                  <a:pt x="10901" y="20610"/>
                </a:lnTo>
                <a:lnTo>
                  <a:pt x="12240" y="20634"/>
                </a:lnTo>
                <a:lnTo>
                  <a:pt x="12337" y="20658"/>
                </a:lnTo>
                <a:lnTo>
                  <a:pt x="12434" y="20658"/>
                </a:lnTo>
                <a:lnTo>
                  <a:pt x="12483" y="20634"/>
                </a:lnTo>
                <a:lnTo>
                  <a:pt x="13262" y="20634"/>
                </a:lnTo>
                <a:lnTo>
                  <a:pt x="14065" y="20585"/>
                </a:lnTo>
                <a:lnTo>
                  <a:pt x="14843" y="20512"/>
                </a:lnTo>
                <a:lnTo>
                  <a:pt x="15622" y="20391"/>
                </a:lnTo>
                <a:lnTo>
                  <a:pt x="15695" y="20366"/>
                </a:lnTo>
                <a:lnTo>
                  <a:pt x="15743" y="20342"/>
                </a:lnTo>
                <a:lnTo>
                  <a:pt x="15865" y="20318"/>
                </a:lnTo>
                <a:lnTo>
                  <a:pt x="15962" y="20269"/>
                </a:lnTo>
                <a:lnTo>
                  <a:pt x="16035" y="20172"/>
                </a:lnTo>
                <a:lnTo>
                  <a:pt x="16035" y="20123"/>
                </a:lnTo>
                <a:lnTo>
                  <a:pt x="16035" y="20050"/>
                </a:lnTo>
                <a:lnTo>
                  <a:pt x="16011" y="19807"/>
                </a:lnTo>
                <a:lnTo>
                  <a:pt x="15987" y="19563"/>
                </a:lnTo>
                <a:lnTo>
                  <a:pt x="15938" y="19320"/>
                </a:lnTo>
                <a:lnTo>
                  <a:pt x="15938" y="19077"/>
                </a:lnTo>
                <a:lnTo>
                  <a:pt x="16425" y="19028"/>
                </a:lnTo>
                <a:lnTo>
                  <a:pt x="16522" y="18979"/>
                </a:lnTo>
                <a:lnTo>
                  <a:pt x="16619" y="18906"/>
                </a:lnTo>
                <a:lnTo>
                  <a:pt x="16668" y="18833"/>
                </a:lnTo>
                <a:lnTo>
                  <a:pt x="16717" y="18760"/>
                </a:lnTo>
                <a:lnTo>
                  <a:pt x="16790" y="18347"/>
                </a:lnTo>
                <a:lnTo>
                  <a:pt x="16838" y="17933"/>
                </a:lnTo>
                <a:lnTo>
                  <a:pt x="16863" y="17519"/>
                </a:lnTo>
                <a:lnTo>
                  <a:pt x="16863" y="17106"/>
                </a:lnTo>
                <a:lnTo>
                  <a:pt x="16863" y="16254"/>
                </a:lnTo>
                <a:lnTo>
                  <a:pt x="16863" y="15427"/>
                </a:lnTo>
                <a:lnTo>
                  <a:pt x="16838" y="14429"/>
                </a:lnTo>
                <a:lnTo>
                  <a:pt x="16838" y="13432"/>
                </a:lnTo>
                <a:lnTo>
                  <a:pt x="16765" y="11412"/>
                </a:lnTo>
                <a:lnTo>
                  <a:pt x="16765" y="10414"/>
                </a:lnTo>
                <a:lnTo>
                  <a:pt x="16765" y="9417"/>
                </a:lnTo>
                <a:lnTo>
                  <a:pt x="16814" y="7422"/>
                </a:lnTo>
                <a:lnTo>
                  <a:pt x="16814" y="6473"/>
                </a:lnTo>
                <a:lnTo>
                  <a:pt x="16838" y="5499"/>
                </a:lnTo>
                <a:lnTo>
                  <a:pt x="16814" y="5013"/>
                </a:lnTo>
                <a:lnTo>
                  <a:pt x="16765" y="4550"/>
                </a:lnTo>
                <a:lnTo>
                  <a:pt x="16717" y="4064"/>
                </a:lnTo>
                <a:lnTo>
                  <a:pt x="16619" y="3601"/>
                </a:lnTo>
                <a:lnTo>
                  <a:pt x="16595" y="3553"/>
                </a:lnTo>
                <a:lnTo>
                  <a:pt x="16522" y="3504"/>
                </a:lnTo>
                <a:lnTo>
                  <a:pt x="16425" y="3334"/>
                </a:lnTo>
                <a:lnTo>
                  <a:pt x="16303" y="3188"/>
                </a:lnTo>
                <a:lnTo>
                  <a:pt x="16060" y="2896"/>
                </a:lnTo>
                <a:lnTo>
                  <a:pt x="15792" y="2604"/>
                </a:lnTo>
                <a:lnTo>
                  <a:pt x="15524" y="2336"/>
                </a:lnTo>
                <a:lnTo>
                  <a:pt x="14989" y="1801"/>
                </a:lnTo>
                <a:lnTo>
                  <a:pt x="14503" y="1338"/>
                </a:lnTo>
                <a:lnTo>
                  <a:pt x="14259" y="1119"/>
                </a:lnTo>
                <a:lnTo>
                  <a:pt x="14016" y="901"/>
                </a:lnTo>
                <a:lnTo>
                  <a:pt x="13700" y="633"/>
                </a:lnTo>
                <a:lnTo>
                  <a:pt x="13554" y="487"/>
                </a:lnTo>
                <a:lnTo>
                  <a:pt x="13383" y="390"/>
                </a:lnTo>
                <a:lnTo>
                  <a:pt x="13335" y="317"/>
                </a:lnTo>
                <a:lnTo>
                  <a:pt x="13310" y="292"/>
                </a:lnTo>
                <a:lnTo>
                  <a:pt x="13237" y="268"/>
                </a:lnTo>
                <a:lnTo>
                  <a:pt x="13164" y="244"/>
                </a:lnTo>
                <a:lnTo>
                  <a:pt x="9904" y="73"/>
                </a:lnTo>
                <a:lnTo>
                  <a:pt x="8273" y="25"/>
                </a:lnTo>
                <a:lnTo>
                  <a:pt x="664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99" name="Google Shape;799;p48"/>
          <p:cNvSpPr/>
          <p:nvPr/>
        </p:nvSpPr>
        <p:spPr>
          <a:xfrm>
            <a:off x="1447327" y="934019"/>
            <a:ext cx="380233" cy="327060"/>
          </a:xfrm>
          <a:custGeom>
            <a:avLst/>
            <a:gdLst/>
            <a:ahLst/>
            <a:cxnLst/>
            <a:rect l="l" t="t" r="r" b="b"/>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0" name="Google Shape;800;p48"/>
          <p:cNvSpPr/>
          <p:nvPr/>
        </p:nvSpPr>
        <p:spPr>
          <a:xfrm>
            <a:off x="2034402" y="901041"/>
            <a:ext cx="379709" cy="384495"/>
          </a:xfrm>
          <a:custGeom>
            <a:avLst/>
            <a:gdLst/>
            <a:ahLst/>
            <a:cxnLst/>
            <a:rect l="l" t="t" r="r" b="b"/>
            <a:pathLst>
              <a:path w="17374" h="17593" extrusionOk="0">
                <a:moveTo>
                  <a:pt x="13894" y="3310"/>
                </a:moveTo>
                <a:lnTo>
                  <a:pt x="14040" y="3334"/>
                </a:lnTo>
                <a:lnTo>
                  <a:pt x="14113" y="3358"/>
                </a:lnTo>
                <a:lnTo>
                  <a:pt x="14186" y="3407"/>
                </a:lnTo>
                <a:lnTo>
                  <a:pt x="14235" y="3456"/>
                </a:lnTo>
                <a:lnTo>
                  <a:pt x="14308" y="3529"/>
                </a:lnTo>
                <a:lnTo>
                  <a:pt x="14381" y="3675"/>
                </a:lnTo>
                <a:lnTo>
                  <a:pt x="14405" y="3821"/>
                </a:lnTo>
                <a:lnTo>
                  <a:pt x="14429" y="3967"/>
                </a:lnTo>
                <a:lnTo>
                  <a:pt x="14429" y="4137"/>
                </a:lnTo>
                <a:lnTo>
                  <a:pt x="14405" y="4283"/>
                </a:lnTo>
                <a:lnTo>
                  <a:pt x="14356" y="4429"/>
                </a:lnTo>
                <a:lnTo>
                  <a:pt x="14283" y="4575"/>
                </a:lnTo>
                <a:lnTo>
                  <a:pt x="14210" y="4697"/>
                </a:lnTo>
                <a:lnTo>
                  <a:pt x="14137" y="4770"/>
                </a:lnTo>
                <a:lnTo>
                  <a:pt x="14064" y="4843"/>
                </a:lnTo>
                <a:lnTo>
                  <a:pt x="13967" y="4891"/>
                </a:lnTo>
                <a:lnTo>
                  <a:pt x="13870" y="4916"/>
                </a:lnTo>
                <a:lnTo>
                  <a:pt x="13651" y="4940"/>
                </a:lnTo>
                <a:lnTo>
                  <a:pt x="13432" y="4916"/>
                </a:lnTo>
                <a:lnTo>
                  <a:pt x="13237" y="4843"/>
                </a:lnTo>
                <a:lnTo>
                  <a:pt x="13042" y="4745"/>
                </a:lnTo>
                <a:lnTo>
                  <a:pt x="12872" y="4599"/>
                </a:lnTo>
                <a:lnTo>
                  <a:pt x="12823" y="4502"/>
                </a:lnTo>
                <a:lnTo>
                  <a:pt x="12775" y="4429"/>
                </a:lnTo>
                <a:lnTo>
                  <a:pt x="12750" y="4307"/>
                </a:lnTo>
                <a:lnTo>
                  <a:pt x="12750" y="4186"/>
                </a:lnTo>
                <a:lnTo>
                  <a:pt x="12750" y="4088"/>
                </a:lnTo>
                <a:lnTo>
                  <a:pt x="12799" y="3967"/>
                </a:lnTo>
                <a:lnTo>
                  <a:pt x="12921" y="3772"/>
                </a:lnTo>
                <a:lnTo>
                  <a:pt x="13067" y="3602"/>
                </a:lnTo>
                <a:lnTo>
                  <a:pt x="13164" y="3504"/>
                </a:lnTo>
                <a:lnTo>
                  <a:pt x="13310" y="3480"/>
                </a:lnTo>
                <a:lnTo>
                  <a:pt x="13456" y="3456"/>
                </a:lnTo>
                <a:lnTo>
                  <a:pt x="13748" y="3358"/>
                </a:lnTo>
                <a:lnTo>
                  <a:pt x="13894" y="3310"/>
                </a:lnTo>
                <a:close/>
                <a:moveTo>
                  <a:pt x="13991" y="2847"/>
                </a:moveTo>
                <a:lnTo>
                  <a:pt x="13748" y="2872"/>
                </a:lnTo>
                <a:lnTo>
                  <a:pt x="13480" y="2896"/>
                </a:lnTo>
                <a:lnTo>
                  <a:pt x="13310" y="2945"/>
                </a:lnTo>
                <a:lnTo>
                  <a:pt x="13140" y="3018"/>
                </a:lnTo>
                <a:lnTo>
                  <a:pt x="12994" y="3115"/>
                </a:lnTo>
                <a:lnTo>
                  <a:pt x="12872" y="3212"/>
                </a:lnTo>
                <a:lnTo>
                  <a:pt x="12750" y="3334"/>
                </a:lnTo>
                <a:lnTo>
                  <a:pt x="12629" y="3456"/>
                </a:lnTo>
                <a:lnTo>
                  <a:pt x="12531" y="3577"/>
                </a:lnTo>
                <a:lnTo>
                  <a:pt x="12458" y="3723"/>
                </a:lnTo>
                <a:lnTo>
                  <a:pt x="12385" y="3869"/>
                </a:lnTo>
                <a:lnTo>
                  <a:pt x="12337" y="4040"/>
                </a:lnTo>
                <a:lnTo>
                  <a:pt x="12312" y="4186"/>
                </a:lnTo>
                <a:lnTo>
                  <a:pt x="12312" y="4356"/>
                </a:lnTo>
                <a:lnTo>
                  <a:pt x="12361" y="4526"/>
                </a:lnTo>
                <a:lnTo>
                  <a:pt x="12410" y="4672"/>
                </a:lnTo>
                <a:lnTo>
                  <a:pt x="12507" y="4794"/>
                </a:lnTo>
                <a:lnTo>
                  <a:pt x="12604" y="4916"/>
                </a:lnTo>
                <a:lnTo>
                  <a:pt x="12726" y="5037"/>
                </a:lnTo>
                <a:lnTo>
                  <a:pt x="12848" y="5135"/>
                </a:lnTo>
                <a:lnTo>
                  <a:pt x="12994" y="5208"/>
                </a:lnTo>
                <a:lnTo>
                  <a:pt x="13140" y="5281"/>
                </a:lnTo>
                <a:lnTo>
                  <a:pt x="13310" y="5329"/>
                </a:lnTo>
                <a:lnTo>
                  <a:pt x="13480" y="5354"/>
                </a:lnTo>
                <a:lnTo>
                  <a:pt x="13626" y="5378"/>
                </a:lnTo>
                <a:lnTo>
                  <a:pt x="13797" y="5378"/>
                </a:lnTo>
                <a:lnTo>
                  <a:pt x="13967" y="5354"/>
                </a:lnTo>
                <a:lnTo>
                  <a:pt x="14113" y="5305"/>
                </a:lnTo>
                <a:lnTo>
                  <a:pt x="14259" y="5256"/>
                </a:lnTo>
                <a:lnTo>
                  <a:pt x="14381" y="5159"/>
                </a:lnTo>
                <a:lnTo>
                  <a:pt x="14551" y="4989"/>
                </a:lnTo>
                <a:lnTo>
                  <a:pt x="14697" y="4794"/>
                </a:lnTo>
                <a:lnTo>
                  <a:pt x="14794" y="4575"/>
                </a:lnTo>
                <a:lnTo>
                  <a:pt x="14867" y="4332"/>
                </a:lnTo>
                <a:lnTo>
                  <a:pt x="14892" y="4088"/>
                </a:lnTo>
                <a:lnTo>
                  <a:pt x="14867" y="3845"/>
                </a:lnTo>
                <a:lnTo>
                  <a:pt x="14819" y="3602"/>
                </a:lnTo>
                <a:lnTo>
                  <a:pt x="14746" y="3383"/>
                </a:lnTo>
                <a:lnTo>
                  <a:pt x="14673" y="3261"/>
                </a:lnTo>
                <a:lnTo>
                  <a:pt x="14600" y="3164"/>
                </a:lnTo>
                <a:lnTo>
                  <a:pt x="14527" y="3091"/>
                </a:lnTo>
                <a:lnTo>
                  <a:pt x="14429" y="3018"/>
                </a:lnTo>
                <a:lnTo>
                  <a:pt x="14332" y="2969"/>
                </a:lnTo>
                <a:lnTo>
                  <a:pt x="14210" y="2920"/>
                </a:lnTo>
                <a:lnTo>
                  <a:pt x="14113" y="2872"/>
                </a:lnTo>
                <a:lnTo>
                  <a:pt x="13991" y="2847"/>
                </a:lnTo>
                <a:close/>
                <a:moveTo>
                  <a:pt x="12288" y="560"/>
                </a:moveTo>
                <a:lnTo>
                  <a:pt x="12775" y="584"/>
                </a:lnTo>
                <a:lnTo>
                  <a:pt x="13529" y="633"/>
                </a:lnTo>
                <a:lnTo>
                  <a:pt x="14283" y="682"/>
                </a:lnTo>
                <a:lnTo>
                  <a:pt x="14721" y="682"/>
                </a:lnTo>
                <a:lnTo>
                  <a:pt x="15159" y="730"/>
                </a:lnTo>
                <a:lnTo>
                  <a:pt x="15573" y="803"/>
                </a:lnTo>
                <a:lnTo>
                  <a:pt x="15792" y="852"/>
                </a:lnTo>
                <a:lnTo>
                  <a:pt x="15987" y="925"/>
                </a:lnTo>
                <a:lnTo>
                  <a:pt x="16133" y="998"/>
                </a:lnTo>
                <a:lnTo>
                  <a:pt x="16279" y="1095"/>
                </a:lnTo>
                <a:lnTo>
                  <a:pt x="16400" y="1193"/>
                </a:lnTo>
                <a:lnTo>
                  <a:pt x="16498" y="1314"/>
                </a:lnTo>
                <a:lnTo>
                  <a:pt x="16571" y="1436"/>
                </a:lnTo>
                <a:lnTo>
                  <a:pt x="16644" y="1582"/>
                </a:lnTo>
                <a:lnTo>
                  <a:pt x="16741" y="1898"/>
                </a:lnTo>
                <a:lnTo>
                  <a:pt x="16668" y="1923"/>
                </a:lnTo>
                <a:lnTo>
                  <a:pt x="16595" y="1996"/>
                </a:lnTo>
                <a:lnTo>
                  <a:pt x="16546" y="2093"/>
                </a:lnTo>
                <a:lnTo>
                  <a:pt x="16546" y="2117"/>
                </a:lnTo>
                <a:lnTo>
                  <a:pt x="16571" y="2166"/>
                </a:lnTo>
                <a:lnTo>
                  <a:pt x="16595" y="2215"/>
                </a:lnTo>
                <a:lnTo>
                  <a:pt x="16644" y="2239"/>
                </a:lnTo>
                <a:lnTo>
                  <a:pt x="16692" y="2263"/>
                </a:lnTo>
                <a:lnTo>
                  <a:pt x="16741" y="2239"/>
                </a:lnTo>
                <a:lnTo>
                  <a:pt x="16814" y="2239"/>
                </a:lnTo>
                <a:lnTo>
                  <a:pt x="16838" y="2507"/>
                </a:lnTo>
                <a:lnTo>
                  <a:pt x="16765" y="2531"/>
                </a:lnTo>
                <a:lnTo>
                  <a:pt x="16692" y="2531"/>
                </a:lnTo>
                <a:lnTo>
                  <a:pt x="16644" y="2580"/>
                </a:lnTo>
                <a:lnTo>
                  <a:pt x="16595" y="2628"/>
                </a:lnTo>
                <a:lnTo>
                  <a:pt x="16595" y="2653"/>
                </a:lnTo>
                <a:lnTo>
                  <a:pt x="16571" y="2701"/>
                </a:lnTo>
                <a:lnTo>
                  <a:pt x="16571" y="2726"/>
                </a:lnTo>
                <a:lnTo>
                  <a:pt x="16571" y="2774"/>
                </a:lnTo>
                <a:lnTo>
                  <a:pt x="16595" y="2823"/>
                </a:lnTo>
                <a:lnTo>
                  <a:pt x="16644" y="2847"/>
                </a:lnTo>
                <a:lnTo>
                  <a:pt x="16692" y="2872"/>
                </a:lnTo>
                <a:lnTo>
                  <a:pt x="16765" y="2896"/>
                </a:lnTo>
                <a:lnTo>
                  <a:pt x="16838" y="2896"/>
                </a:lnTo>
                <a:lnTo>
                  <a:pt x="16814" y="3237"/>
                </a:lnTo>
                <a:lnTo>
                  <a:pt x="16692" y="3261"/>
                </a:lnTo>
                <a:lnTo>
                  <a:pt x="16571" y="3310"/>
                </a:lnTo>
                <a:lnTo>
                  <a:pt x="16522" y="3358"/>
                </a:lnTo>
                <a:lnTo>
                  <a:pt x="16498" y="3431"/>
                </a:lnTo>
                <a:lnTo>
                  <a:pt x="16522" y="3504"/>
                </a:lnTo>
                <a:lnTo>
                  <a:pt x="16571" y="3553"/>
                </a:lnTo>
                <a:lnTo>
                  <a:pt x="16668" y="3602"/>
                </a:lnTo>
                <a:lnTo>
                  <a:pt x="16790" y="3626"/>
                </a:lnTo>
                <a:lnTo>
                  <a:pt x="16765" y="3869"/>
                </a:lnTo>
                <a:lnTo>
                  <a:pt x="16741" y="3869"/>
                </a:lnTo>
                <a:lnTo>
                  <a:pt x="16619" y="3894"/>
                </a:lnTo>
                <a:lnTo>
                  <a:pt x="16522" y="3942"/>
                </a:lnTo>
                <a:lnTo>
                  <a:pt x="16473" y="3967"/>
                </a:lnTo>
                <a:lnTo>
                  <a:pt x="16449" y="4015"/>
                </a:lnTo>
                <a:lnTo>
                  <a:pt x="16449" y="4064"/>
                </a:lnTo>
                <a:lnTo>
                  <a:pt x="16449" y="4113"/>
                </a:lnTo>
                <a:lnTo>
                  <a:pt x="16498" y="4161"/>
                </a:lnTo>
                <a:lnTo>
                  <a:pt x="16571" y="4186"/>
                </a:lnTo>
                <a:lnTo>
                  <a:pt x="16692" y="4210"/>
                </a:lnTo>
                <a:lnTo>
                  <a:pt x="16765" y="4234"/>
                </a:lnTo>
                <a:lnTo>
                  <a:pt x="16765" y="4307"/>
                </a:lnTo>
                <a:lnTo>
                  <a:pt x="16765" y="4575"/>
                </a:lnTo>
                <a:lnTo>
                  <a:pt x="16668" y="4526"/>
                </a:lnTo>
                <a:lnTo>
                  <a:pt x="16498" y="4526"/>
                </a:lnTo>
                <a:lnTo>
                  <a:pt x="16449" y="4575"/>
                </a:lnTo>
                <a:lnTo>
                  <a:pt x="16425" y="4624"/>
                </a:lnTo>
                <a:lnTo>
                  <a:pt x="16425" y="4672"/>
                </a:lnTo>
                <a:lnTo>
                  <a:pt x="16449" y="4745"/>
                </a:lnTo>
                <a:lnTo>
                  <a:pt x="16498" y="4818"/>
                </a:lnTo>
                <a:lnTo>
                  <a:pt x="16619" y="4916"/>
                </a:lnTo>
                <a:lnTo>
                  <a:pt x="16765" y="5013"/>
                </a:lnTo>
                <a:lnTo>
                  <a:pt x="16790" y="5451"/>
                </a:lnTo>
                <a:lnTo>
                  <a:pt x="16692" y="5402"/>
                </a:lnTo>
                <a:lnTo>
                  <a:pt x="16595" y="5378"/>
                </a:lnTo>
                <a:lnTo>
                  <a:pt x="16498" y="5354"/>
                </a:lnTo>
                <a:lnTo>
                  <a:pt x="16400" y="5378"/>
                </a:lnTo>
                <a:lnTo>
                  <a:pt x="16303" y="5402"/>
                </a:lnTo>
                <a:lnTo>
                  <a:pt x="16279" y="5427"/>
                </a:lnTo>
                <a:lnTo>
                  <a:pt x="16254" y="5451"/>
                </a:lnTo>
                <a:lnTo>
                  <a:pt x="16279" y="5524"/>
                </a:lnTo>
                <a:lnTo>
                  <a:pt x="16327" y="5621"/>
                </a:lnTo>
                <a:lnTo>
                  <a:pt x="16376" y="5670"/>
                </a:lnTo>
                <a:lnTo>
                  <a:pt x="16546" y="5792"/>
                </a:lnTo>
                <a:lnTo>
                  <a:pt x="16790" y="5938"/>
                </a:lnTo>
                <a:lnTo>
                  <a:pt x="16790" y="6278"/>
                </a:lnTo>
                <a:lnTo>
                  <a:pt x="16765" y="6619"/>
                </a:lnTo>
                <a:lnTo>
                  <a:pt x="16692" y="6546"/>
                </a:lnTo>
                <a:lnTo>
                  <a:pt x="16473" y="6327"/>
                </a:lnTo>
                <a:lnTo>
                  <a:pt x="16352" y="6254"/>
                </a:lnTo>
                <a:lnTo>
                  <a:pt x="16230" y="6181"/>
                </a:lnTo>
                <a:lnTo>
                  <a:pt x="16181" y="6157"/>
                </a:lnTo>
                <a:lnTo>
                  <a:pt x="16157" y="6181"/>
                </a:lnTo>
                <a:lnTo>
                  <a:pt x="16133" y="6230"/>
                </a:lnTo>
                <a:lnTo>
                  <a:pt x="16133" y="6278"/>
                </a:lnTo>
                <a:lnTo>
                  <a:pt x="16181" y="6449"/>
                </a:lnTo>
                <a:lnTo>
                  <a:pt x="16254" y="6595"/>
                </a:lnTo>
                <a:lnTo>
                  <a:pt x="16352" y="6765"/>
                </a:lnTo>
                <a:lnTo>
                  <a:pt x="16473" y="6887"/>
                </a:lnTo>
                <a:lnTo>
                  <a:pt x="16571" y="6984"/>
                </a:lnTo>
                <a:lnTo>
                  <a:pt x="16717" y="7057"/>
                </a:lnTo>
                <a:lnTo>
                  <a:pt x="16619" y="7471"/>
                </a:lnTo>
                <a:lnTo>
                  <a:pt x="16546" y="7714"/>
                </a:lnTo>
                <a:lnTo>
                  <a:pt x="16449" y="7665"/>
                </a:lnTo>
                <a:lnTo>
                  <a:pt x="16376" y="7616"/>
                </a:lnTo>
                <a:lnTo>
                  <a:pt x="16254" y="7471"/>
                </a:lnTo>
                <a:lnTo>
                  <a:pt x="16133" y="7349"/>
                </a:lnTo>
                <a:lnTo>
                  <a:pt x="16035" y="7227"/>
                </a:lnTo>
                <a:lnTo>
                  <a:pt x="15962" y="7179"/>
                </a:lnTo>
                <a:lnTo>
                  <a:pt x="15889" y="7130"/>
                </a:lnTo>
                <a:lnTo>
                  <a:pt x="15816" y="7130"/>
                </a:lnTo>
                <a:lnTo>
                  <a:pt x="15768" y="7203"/>
                </a:lnTo>
                <a:lnTo>
                  <a:pt x="15768" y="7276"/>
                </a:lnTo>
                <a:lnTo>
                  <a:pt x="15768" y="7349"/>
                </a:lnTo>
                <a:lnTo>
                  <a:pt x="15816" y="7495"/>
                </a:lnTo>
                <a:lnTo>
                  <a:pt x="15889" y="7641"/>
                </a:lnTo>
                <a:lnTo>
                  <a:pt x="15987" y="7762"/>
                </a:lnTo>
                <a:lnTo>
                  <a:pt x="16060" y="7884"/>
                </a:lnTo>
                <a:lnTo>
                  <a:pt x="16157" y="7957"/>
                </a:lnTo>
                <a:lnTo>
                  <a:pt x="16279" y="8054"/>
                </a:lnTo>
                <a:lnTo>
                  <a:pt x="16400" y="8103"/>
                </a:lnTo>
                <a:lnTo>
                  <a:pt x="16279" y="8371"/>
                </a:lnTo>
                <a:lnTo>
                  <a:pt x="16035" y="8225"/>
                </a:lnTo>
                <a:lnTo>
                  <a:pt x="15768" y="8103"/>
                </a:lnTo>
                <a:lnTo>
                  <a:pt x="15573" y="7981"/>
                </a:lnTo>
                <a:lnTo>
                  <a:pt x="15451" y="7933"/>
                </a:lnTo>
                <a:lnTo>
                  <a:pt x="15403" y="7908"/>
                </a:lnTo>
                <a:lnTo>
                  <a:pt x="15354" y="7933"/>
                </a:lnTo>
                <a:lnTo>
                  <a:pt x="15305" y="7957"/>
                </a:lnTo>
                <a:lnTo>
                  <a:pt x="15281" y="8006"/>
                </a:lnTo>
                <a:lnTo>
                  <a:pt x="15257" y="8079"/>
                </a:lnTo>
                <a:lnTo>
                  <a:pt x="15281" y="8127"/>
                </a:lnTo>
                <a:lnTo>
                  <a:pt x="15354" y="8249"/>
                </a:lnTo>
                <a:lnTo>
                  <a:pt x="15451" y="8346"/>
                </a:lnTo>
                <a:lnTo>
                  <a:pt x="15597" y="8468"/>
                </a:lnTo>
                <a:lnTo>
                  <a:pt x="15768" y="8565"/>
                </a:lnTo>
                <a:lnTo>
                  <a:pt x="16084" y="8711"/>
                </a:lnTo>
                <a:lnTo>
                  <a:pt x="15889" y="9003"/>
                </a:lnTo>
                <a:lnTo>
                  <a:pt x="15695" y="8857"/>
                </a:lnTo>
                <a:lnTo>
                  <a:pt x="15524" y="8736"/>
                </a:lnTo>
                <a:lnTo>
                  <a:pt x="15354" y="8638"/>
                </a:lnTo>
                <a:lnTo>
                  <a:pt x="15135" y="8565"/>
                </a:lnTo>
                <a:lnTo>
                  <a:pt x="14940" y="8565"/>
                </a:lnTo>
                <a:lnTo>
                  <a:pt x="14843" y="8590"/>
                </a:lnTo>
                <a:lnTo>
                  <a:pt x="14770" y="8663"/>
                </a:lnTo>
                <a:lnTo>
                  <a:pt x="14746" y="8687"/>
                </a:lnTo>
                <a:lnTo>
                  <a:pt x="14770" y="8711"/>
                </a:lnTo>
                <a:lnTo>
                  <a:pt x="15111" y="8882"/>
                </a:lnTo>
                <a:lnTo>
                  <a:pt x="15257" y="8979"/>
                </a:lnTo>
                <a:lnTo>
                  <a:pt x="15427" y="9076"/>
                </a:lnTo>
                <a:lnTo>
                  <a:pt x="15646" y="9320"/>
                </a:lnTo>
                <a:lnTo>
                  <a:pt x="15378" y="9660"/>
                </a:lnTo>
                <a:lnTo>
                  <a:pt x="15354" y="9685"/>
                </a:lnTo>
                <a:lnTo>
                  <a:pt x="15232" y="9563"/>
                </a:lnTo>
                <a:lnTo>
                  <a:pt x="15111" y="9466"/>
                </a:lnTo>
                <a:lnTo>
                  <a:pt x="14819" y="9271"/>
                </a:lnTo>
                <a:lnTo>
                  <a:pt x="14673" y="9174"/>
                </a:lnTo>
                <a:lnTo>
                  <a:pt x="14502" y="9101"/>
                </a:lnTo>
                <a:lnTo>
                  <a:pt x="14405" y="9076"/>
                </a:lnTo>
                <a:lnTo>
                  <a:pt x="14210" y="9076"/>
                </a:lnTo>
                <a:lnTo>
                  <a:pt x="14137" y="9125"/>
                </a:lnTo>
                <a:lnTo>
                  <a:pt x="14113" y="9149"/>
                </a:lnTo>
                <a:lnTo>
                  <a:pt x="14089" y="9174"/>
                </a:lnTo>
                <a:lnTo>
                  <a:pt x="14113" y="9222"/>
                </a:lnTo>
                <a:lnTo>
                  <a:pt x="14137" y="9247"/>
                </a:lnTo>
                <a:lnTo>
                  <a:pt x="14283" y="9295"/>
                </a:lnTo>
                <a:lnTo>
                  <a:pt x="14454" y="9417"/>
                </a:lnTo>
                <a:lnTo>
                  <a:pt x="14697" y="9636"/>
                </a:lnTo>
                <a:lnTo>
                  <a:pt x="15062" y="9977"/>
                </a:lnTo>
                <a:lnTo>
                  <a:pt x="14892" y="10147"/>
                </a:lnTo>
                <a:lnTo>
                  <a:pt x="14478" y="9977"/>
                </a:lnTo>
                <a:lnTo>
                  <a:pt x="14089" y="9758"/>
                </a:lnTo>
                <a:lnTo>
                  <a:pt x="13894" y="9685"/>
                </a:lnTo>
                <a:lnTo>
                  <a:pt x="13699" y="9612"/>
                </a:lnTo>
                <a:lnTo>
                  <a:pt x="13505" y="9587"/>
                </a:lnTo>
                <a:lnTo>
                  <a:pt x="13310" y="9587"/>
                </a:lnTo>
                <a:lnTo>
                  <a:pt x="13237" y="9636"/>
                </a:lnTo>
                <a:lnTo>
                  <a:pt x="13213" y="9685"/>
                </a:lnTo>
                <a:lnTo>
                  <a:pt x="13237" y="9758"/>
                </a:lnTo>
                <a:lnTo>
                  <a:pt x="13286" y="9806"/>
                </a:lnTo>
                <a:lnTo>
                  <a:pt x="13699" y="10050"/>
                </a:lnTo>
                <a:lnTo>
                  <a:pt x="14137" y="10293"/>
                </a:lnTo>
                <a:lnTo>
                  <a:pt x="14332" y="10390"/>
                </a:lnTo>
                <a:lnTo>
                  <a:pt x="14527" y="10512"/>
                </a:lnTo>
                <a:lnTo>
                  <a:pt x="14186" y="10853"/>
                </a:lnTo>
                <a:lnTo>
                  <a:pt x="13797" y="10658"/>
                </a:lnTo>
                <a:lnTo>
                  <a:pt x="13407" y="10463"/>
                </a:lnTo>
                <a:lnTo>
                  <a:pt x="13237" y="10390"/>
                </a:lnTo>
                <a:lnTo>
                  <a:pt x="13067" y="10317"/>
                </a:lnTo>
                <a:lnTo>
                  <a:pt x="12969" y="10293"/>
                </a:lnTo>
                <a:lnTo>
                  <a:pt x="12872" y="10269"/>
                </a:lnTo>
                <a:lnTo>
                  <a:pt x="12775" y="10293"/>
                </a:lnTo>
                <a:lnTo>
                  <a:pt x="12677" y="10317"/>
                </a:lnTo>
                <a:lnTo>
                  <a:pt x="12677" y="10342"/>
                </a:lnTo>
                <a:lnTo>
                  <a:pt x="12677" y="10366"/>
                </a:lnTo>
                <a:lnTo>
                  <a:pt x="12823" y="10512"/>
                </a:lnTo>
                <a:lnTo>
                  <a:pt x="13018" y="10658"/>
                </a:lnTo>
                <a:lnTo>
                  <a:pt x="13407" y="10877"/>
                </a:lnTo>
                <a:lnTo>
                  <a:pt x="13845" y="11169"/>
                </a:lnTo>
                <a:lnTo>
                  <a:pt x="13480" y="11510"/>
                </a:lnTo>
                <a:lnTo>
                  <a:pt x="13286" y="11412"/>
                </a:lnTo>
                <a:lnTo>
                  <a:pt x="13067" y="11291"/>
                </a:lnTo>
                <a:lnTo>
                  <a:pt x="12629" y="11047"/>
                </a:lnTo>
                <a:lnTo>
                  <a:pt x="12215" y="10780"/>
                </a:lnTo>
                <a:lnTo>
                  <a:pt x="12142" y="10731"/>
                </a:lnTo>
                <a:lnTo>
                  <a:pt x="12093" y="10731"/>
                </a:lnTo>
                <a:lnTo>
                  <a:pt x="12045" y="10755"/>
                </a:lnTo>
                <a:lnTo>
                  <a:pt x="11996" y="10804"/>
                </a:lnTo>
                <a:lnTo>
                  <a:pt x="11947" y="10853"/>
                </a:lnTo>
                <a:lnTo>
                  <a:pt x="11947" y="10901"/>
                </a:lnTo>
                <a:lnTo>
                  <a:pt x="11947" y="10950"/>
                </a:lnTo>
                <a:lnTo>
                  <a:pt x="11972" y="11023"/>
                </a:lnTo>
                <a:lnTo>
                  <a:pt x="12020" y="11120"/>
                </a:lnTo>
                <a:lnTo>
                  <a:pt x="12093" y="11193"/>
                </a:lnTo>
                <a:lnTo>
                  <a:pt x="12288" y="11364"/>
                </a:lnTo>
                <a:lnTo>
                  <a:pt x="12483" y="11485"/>
                </a:lnTo>
                <a:lnTo>
                  <a:pt x="12677" y="11607"/>
                </a:lnTo>
                <a:lnTo>
                  <a:pt x="13115" y="11875"/>
                </a:lnTo>
                <a:lnTo>
                  <a:pt x="12556" y="12410"/>
                </a:lnTo>
                <a:lnTo>
                  <a:pt x="12580" y="12313"/>
                </a:lnTo>
                <a:lnTo>
                  <a:pt x="12580" y="12240"/>
                </a:lnTo>
                <a:lnTo>
                  <a:pt x="12531" y="12167"/>
                </a:lnTo>
                <a:lnTo>
                  <a:pt x="12483" y="12094"/>
                </a:lnTo>
                <a:lnTo>
                  <a:pt x="12191" y="11972"/>
                </a:lnTo>
                <a:lnTo>
                  <a:pt x="11874" y="11826"/>
                </a:lnTo>
                <a:lnTo>
                  <a:pt x="11753" y="11753"/>
                </a:lnTo>
                <a:lnTo>
                  <a:pt x="11607" y="11656"/>
                </a:lnTo>
                <a:lnTo>
                  <a:pt x="11485" y="11583"/>
                </a:lnTo>
                <a:lnTo>
                  <a:pt x="11363" y="11510"/>
                </a:lnTo>
                <a:lnTo>
                  <a:pt x="11290" y="11485"/>
                </a:lnTo>
                <a:lnTo>
                  <a:pt x="11217" y="11510"/>
                </a:lnTo>
                <a:lnTo>
                  <a:pt x="11193" y="11534"/>
                </a:lnTo>
                <a:lnTo>
                  <a:pt x="11169" y="11607"/>
                </a:lnTo>
                <a:lnTo>
                  <a:pt x="11169" y="11704"/>
                </a:lnTo>
                <a:lnTo>
                  <a:pt x="11193" y="11777"/>
                </a:lnTo>
                <a:lnTo>
                  <a:pt x="11290" y="11948"/>
                </a:lnTo>
                <a:lnTo>
                  <a:pt x="11436" y="12069"/>
                </a:lnTo>
                <a:lnTo>
                  <a:pt x="11582" y="12215"/>
                </a:lnTo>
                <a:lnTo>
                  <a:pt x="11777" y="12313"/>
                </a:lnTo>
                <a:lnTo>
                  <a:pt x="11947" y="12410"/>
                </a:lnTo>
                <a:lnTo>
                  <a:pt x="12288" y="12532"/>
                </a:lnTo>
                <a:lnTo>
                  <a:pt x="12361" y="12556"/>
                </a:lnTo>
                <a:lnTo>
                  <a:pt x="12410" y="12556"/>
                </a:lnTo>
                <a:lnTo>
                  <a:pt x="11826" y="13091"/>
                </a:lnTo>
                <a:lnTo>
                  <a:pt x="11801" y="13018"/>
                </a:lnTo>
                <a:lnTo>
                  <a:pt x="11777" y="12921"/>
                </a:lnTo>
                <a:lnTo>
                  <a:pt x="11655" y="12799"/>
                </a:lnTo>
                <a:lnTo>
                  <a:pt x="11509" y="12678"/>
                </a:lnTo>
                <a:lnTo>
                  <a:pt x="11193" y="12459"/>
                </a:lnTo>
                <a:lnTo>
                  <a:pt x="10439" y="12045"/>
                </a:lnTo>
                <a:lnTo>
                  <a:pt x="10414" y="12021"/>
                </a:lnTo>
                <a:lnTo>
                  <a:pt x="10366" y="12045"/>
                </a:lnTo>
                <a:lnTo>
                  <a:pt x="10341" y="12094"/>
                </a:lnTo>
                <a:lnTo>
                  <a:pt x="10366" y="12118"/>
                </a:lnTo>
                <a:lnTo>
                  <a:pt x="10463" y="12288"/>
                </a:lnTo>
                <a:lnTo>
                  <a:pt x="10585" y="12434"/>
                </a:lnTo>
                <a:lnTo>
                  <a:pt x="10706" y="12580"/>
                </a:lnTo>
                <a:lnTo>
                  <a:pt x="10877" y="12702"/>
                </a:lnTo>
                <a:lnTo>
                  <a:pt x="11193" y="12945"/>
                </a:lnTo>
                <a:lnTo>
                  <a:pt x="11363" y="13067"/>
                </a:lnTo>
                <a:lnTo>
                  <a:pt x="11509" y="13189"/>
                </a:lnTo>
                <a:lnTo>
                  <a:pt x="11582" y="13237"/>
                </a:lnTo>
                <a:lnTo>
                  <a:pt x="11631" y="13262"/>
                </a:lnTo>
                <a:lnTo>
                  <a:pt x="11266" y="13602"/>
                </a:lnTo>
                <a:lnTo>
                  <a:pt x="11217" y="13651"/>
                </a:lnTo>
                <a:lnTo>
                  <a:pt x="11169" y="13554"/>
                </a:lnTo>
                <a:lnTo>
                  <a:pt x="11096" y="13505"/>
                </a:lnTo>
                <a:lnTo>
                  <a:pt x="11023" y="13481"/>
                </a:lnTo>
                <a:lnTo>
                  <a:pt x="10877" y="13408"/>
                </a:lnTo>
                <a:lnTo>
                  <a:pt x="10682" y="13286"/>
                </a:lnTo>
                <a:lnTo>
                  <a:pt x="10487" y="13164"/>
                </a:lnTo>
                <a:lnTo>
                  <a:pt x="10366" y="13018"/>
                </a:lnTo>
                <a:lnTo>
                  <a:pt x="10244" y="12872"/>
                </a:lnTo>
                <a:lnTo>
                  <a:pt x="10025" y="12556"/>
                </a:lnTo>
                <a:lnTo>
                  <a:pt x="9976" y="12507"/>
                </a:lnTo>
                <a:lnTo>
                  <a:pt x="9952" y="12532"/>
                </a:lnTo>
                <a:lnTo>
                  <a:pt x="9928" y="12556"/>
                </a:lnTo>
                <a:lnTo>
                  <a:pt x="9879" y="12653"/>
                </a:lnTo>
                <a:lnTo>
                  <a:pt x="9855" y="12775"/>
                </a:lnTo>
                <a:lnTo>
                  <a:pt x="9855" y="12897"/>
                </a:lnTo>
                <a:lnTo>
                  <a:pt x="9903" y="12994"/>
                </a:lnTo>
                <a:lnTo>
                  <a:pt x="9952" y="13116"/>
                </a:lnTo>
                <a:lnTo>
                  <a:pt x="10025" y="13213"/>
                </a:lnTo>
                <a:lnTo>
                  <a:pt x="10171" y="13408"/>
                </a:lnTo>
                <a:lnTo>
                  <a:pt x="10317" y="13554"/>
                </a:lnTo>
                <a:lnTo>
                  <a:pt x="10512" y="13700"/>
                </a:lnTo>
                <a:lnTo>
                  <a:pt x="10731" y="13821"/>
                </a:lnTo>
                <a:lnTo>
                  <a:pt x="10852" y="13846"/>
                </a:lnTo>
                <a:lnTo>
                  <a:pt x="10950" y="13870"/>
                </a:lnTo>
                <a:lnTo>
                  <a:pt x="10512" y="14259"/>
                </a:lnTo>
                <a:lnTo>
                  <a:pt x="10414" y="14138"/>
                </a:lnTo>
                <a:lnTo>
                  <a:pt x="10293" y="14040"/>
                </a:lnTo>
                <a:lnTo>
                  <a:pt x="10025" y="13846"/>
                </a:lnTo>
                <a:lnTo>
                  <a:pt x="9855" y="13748"/>
                </a:lnTo>
                <a:lnTo>
                  <a:pt x="9684" y="13651"/>
                </a:lnTo>
                <a:lnTo>
                  <a:pt x="9514" y="13529"/>
                </a:lnTo>
                <a:lnTo>
                  <a:pt x="9465" y="13481"/>
                </a:lnTo>
                <a:lnTo>
                  <a:pt x="9417" y="13408"/>
                </a:lnTo>
                <a:lnTo>
                  <a:pt x="9392" y="13383"/>
                </a:lnTo>
                <a:lnTo>
                  <a:pt x="9368" y="13408"/>
                </a:lnTo>
                <a:lnTo>
                  <a:pt x="9417" y="13578"/>
                </a:lnTo>
                <a:lnTo>
                  <a:pt x="9465" y="13748"/>
                </a:lnTo>
                <a:lnTo>
                  <a:pt x="9563" y="13894"/>
                </a:lnTo>
                <a:lnTo>
                  <a:pt x="9660" y="14016"/>
                </a:lnTo>
                <a:lnTo>
                  <a:pt x="9806" y="14162"/>
                </a:lnTo>
                <a:lnTo>
                  <a:pt x="9952" y="14284"/>
                </a:lnTo>
                <a:lnTo>
                  <a:pt x="10098" y="14405"/>
                </a:lnTo>
                <a:lnTo>
                  <a:pt x="10244" y="14527"/>
                </a:lnTo>
                <a:lnTo>
                  <a:pt x="9976" y="14746"/>
                </a:lnTo>
                <a:lnTo>
                  <a:pt x="9806" y="14673"/>
                </a:lnTo>
                <a:lnTo>
                  <a:pt x="9636" y="14624"/>
                </a:lnTo>
                <a:lnTo>
                  <a:pt x="9344" y="14527"/>
                </a:lnTo>
                <a:lnTo>
                  <a:pt x="9052" y="14381"/>
                </a:lnTo>
                <a:lnTo>
                  <a:pt x="8882" y="14259"/>
                </a:lnTo>
                <a:lnTo>
                  <a:pt x="8687" y="14138"/>
                </a:lnTo>
                <a:lnTo>
                  <a:pt x="8468" y="14016"/>
                </a:lnTo>
                <a:lnTo>
                  <a:pt x="8371" y="13967"/>
                </a:lnTo>
                <a:lnTo>
                  <a:pt x="8273" y="13967"/>
                </a:lnTo>
                <a:lnTo>
                  <a:pt x="8225" y="13992"/>
                </a:lnTo>
                <a:lnTo>
                  <a:pt x="8200" y="14040"/>
                </a:lnTo>
                <a:lnTo>
                  <a:pt x="8225" y="14162"/>
                </a:lnTo>
                <a:lnTo>
                  <a:pt x="8273" y="14259"/>
                </a:lnTo>
                <a:lnTo>
                  <a:pt x="8346" y="14357"/>
                </a:lnTo>
                <a:lnTo>
                  <a:pt x="8444" y="14454"/>
                </a:lnTo>
                <a:lnTo>
                  <a:pt x="8663" y="14600"/>
                </a:lnTo>
                <a:lnTo>
                  <a:pt x="8857" y="14746"/>
                </a:lnTo>
                <a:lnTo>
                  <a:pt x="9198" y="14941"/>
                </a:lnTo>
                <a:lnTo>
                  <a:pt x="9392" y="15014"/>
                </a:lnTo>
                <a:lnTo>
                  <a:pt x="9611" y="15087"/>
                </a:lnTo>
                <a:lnTo>
                  <a:pt x="9198" y="15476"/>
                </a:lnTo>
                <a:lnTo>
                  <a:pt x="8346" y="14941"/>
                </a:lnTo>
                <a:lnTo>
                  <a:pt x="8176" y="14819"/>
                </a:lnTo>
                <a:lnTo>
                  <a:pt x="7981" y="14697"/>
                </a:lnTo>
                <a:lnTo>
                  <a:pt x="7787" y="14624"/>
                </a:lnTo>
                <a:lnTo>
                  <a:pt x="7689" y="14600"/>
                </a:lnTo>
                <a:lnTo>
                  <a:pt x="7592" y="14600"/>
                </a:lnTo>
                <a:lnTo>
                  <a:pt x="7568" y="14624"/>
                </a:lnTo>
                <a:lnTo>
                  <a:pt x="7568" y="14722"/>
                </a:lnTo>
                <a:lnTo>
                  <a:pt x="7616" y="14819"/>
                </a:lnTo>
                <a:lnTo>
                  <a:pt x="7665" y="14892"/>
                </a:lnTo>
                <a:lnTo>
                  <a:pt x="7738" y="14965"/>
                </a:lnTo>
                <a:lnTo>
                  <a:pt x="7908" y="15111"/>
                </a:lnTo>
                <a:lnTo>
                  <a:pt x="8054" y="15233"/>
                </a:lnTo>
                <a:lnTo>
                  <a:pt x="8444" y="15525"/>
                </a:lnTo>
                <a:lnTo>
                  <a:pt x="8857" y="15768"/>
                </a:lnTo>
                <a:lnTo>
                  <a:pt x="8492" y="16133"/>
                </a:lnTo>
                <a:lnTo>
                  <a:pt x="8371" y="16035"/>
                </a:lnTo>
                <a:lnTo>
                  <a:pt x="8273" y="15938"/>
                </a:lnTo>
                <a:lnTo>
                  <a:pt x="8030" y="15768"/>
                </a:lnTo>
                <a:lnTo>
                  <a:pt x="7543" y="15476"/>
                </a:lnTo>
                <a:lnTo>
                  <a:pt x="7324" y="15330"/>
                </a:lnTo>
                <a:lnTo>
                  <a:pt x="7105" y="15160"/>
                </a:lnTo>
                <a:lnTo>
                  <a:pt x="7057" y="15135"/>
                </a:lnTo>
                <a:lnTo>
                  <a:pt x="7032" y="15160"/>
                </a:lnTo>
                <a:lnTo>
                  <a:pt x="6984" y="15184"/>
                </a:lnTo>
                <a:lnTo>
                  <a:pt x="6984" y="15233"/>
                </a:lnTo>
                <a:lnTo>
                  <a:pt x="7032" y="15330"/>
                </a:lnTo>
                <a:lnTo>
                  <a:pt x="7081" y="15452"/>
                </a:lnTo>
                <a:lnTo>
                  <a:pt x="7203" y="15622"/>
                </a:lnTo>
                <a:lnTo>
                  <a:pt x="7373" y="15792"/>
                </a:lnTo>
                <a:lnTo>
                  <a:pt x="7568" y="15938"/>
                </a:lnTo>
                <a:lnTo>
                  <a:pt x="7762" y="16084"/>
                </a:lnTo>
                <a:lnTo>
                  <a:pt x="7981" y="16230"/>
                </a:lnTo>
                <a:lnTo>
                  <a:pt x="8079" y="16327"/>
                </a:lnTo>
                <a:lnTo>
                  <a:pt x="8176" y="16449"/>
                </a:lnTo>
                <a:lnTo>
                  <a:pt x="7835" y="16765"/>
                </a:lnTo>
                <a:lnTo>
                  <a:pt x="7689" y="16936"/>
                </a:lnTo>
                <a:lnTo>
                  <a:pt x="7543" y="17106"/>
                </a:lnTo>
                <a:lnTo>
                  <a:pt x="7470" y="16936"/>
                </a:lnTo>
                <a:lnTo>
                  <a:pt x="7349" y="16765"/>
                </a:lnTo>
                <a:lnTo>
                  <a:pt x="7227" y="16619"/>
                </a:lnTo>
                <a:lnTo>
                  <a:pt x="7081" y="16473"/>
                </a:lnTo>
                <a:lnTo>
                  <a:pt x="6765" y="16206"/>
                </a:lnTo>
                <a:lnTo>
                  <a:pt x="6521" y="15962"/>
                </a:lnTo>
                <a:lnTo>
                  <a:pt x="5451" y="14965"/>
                </a:lnTo>
                <a:lnTo>
                  <a:pt x="4429" y="13919"/>
                </a:lnTo>
                <a:lnTo>
                  <a:pt x="3893" y="13408"/>
                </a:lnTo>
                <a:lnTo>
                  <a:pt x="3358" y="12897"/>
                </a:lnTo>
                <a:lnTo>
                  <a:pt x="2214" y="11972"/>
                </a:lnTo>
                <a:lnTo>
                  <a:pt x="1922" y="11729"/>
                </a:lnTo>
                <a:lnTo>
                  <a:pt x="1679" y="11461"/>
                </a:lnTo>
                <a:lnTo>
                  <a:pt x="1168" y="10950"/>
                </a:lnTo>
                <a:lnTo>
                  <a:pt x="828" y="10634"/>
                </a:lnTo>
                <a:lnTo>
                  <a:pt x="657" y="10488"/>
                </a:lnTo>
                <a:lnTo>
                  <a:pt x="463" y="10366"/>
                </a:lnTo>
                <a:lnTo>
                  <a:pt x="609" y="10220"/>
                </a:lnTo>
                <a:lnTo>
                  <a:pt x="779" y="10074"/>
                </a:lnTo>
                <a:lnTo>
                  <a:pt x="1046" y="9782"/>
                </a:lnTo>
                <a:lnTo>
                  <a:pt x="2774" y="8030"/>
                </a:lnTo>
                <a:lnTo>
                  <a:pt x="3772" y="7057"/>
                </a:lnTo>
                <a:lnTo>
                  <a:pt x="4769" y="6132"/>
                </a:lnTo>
                <a:lnTo>
                  <a:pt x="5767" y="5183"/>
                </a:lnTo>
                <a:lnTo>
                  <a:pt x="6254" y="4697"/>
                </a:lnTo>
                <a:lnTo>
                  <a:pt x="6740" y="4210"/>
                </a:lnTo>
                <a:lnTo>
                  <a:pt x="7349" y="3504"/>
                </a:lnTo>
                <a:lnTo>
                  <a:pt x="7933" y="2799"/>
                </a:lnTo>
                <a:lnTo>
                  <a:pt x="8541" y="2093"/>
                </a:lnTo>
                <a:lnTo>
                  <a:pt x="8857" y="1752"/>
                </a:lnTo>
                <a:lnTo>
                  <a:pt x="9173" y="1436"/>
                </a:lnTo>
                <a:lnTo>
                  <a:pt x="9368" y="1290"/>
                </a:lnTo>
                <a:lnTo>
                  <a:pt x="9563" y="1144"/>
                </a:lnTo>
                <a:lnTo>
                  <a:pt x="9757" y="1022"/>
                </a:lnTo>
                <a:lnTo>
                  <a:pt x="9976" y="925"/>
                </a:lnTo>
                <a:lnTo>
                  <a:pt x="10195" y="828"/>
                </a:lnTo>
                <a:lnTo>
                  <a:pt x="10414" y="755"/>
                </a:lnTo>
                <a:lnTo>
                  <a:pt x="10877" y="657"/>
                </a:lnTo>
                <a:lnTo>
                  <a:pt x="11339" y="584"/>
                </a:lnTo>
                <a:lnTo>
                  <a:pt x="11801" y="560"/>
                </a:lnTo>
                <a:close/>
                <a:moveTo>
                  <a:pt x="11534" y="0"/>
                </a:moveTo>
                <a:lnTo>
                  <a:pt x="11096" y="49"/>
                </a:lnTo>
                <a:lnTo>
                  <a:pt x="10658" y="122"/>
                </a:lnTo>
                <a:lnTo>
                  <a:pt x="10220" y="219"/>
                </a:lnTo>
                <a:lnTo>
                  <a:pt x="9830" y="365"/>
                </a:lnTo>
                <a:lnTo>
                  <a:pt x="9441" y="560"/>
                </a:lnTo>
                <a:lnTo>
                  <a:pt x="9100" y="803"/>
                </a:lnTo>
                <a:lnTo>
                  <a:pt x="8784" y="1071"/>
                </a:lnTo>
                <a:lnTo>
                  <a:pt x="8468" y="1363"/>
                </a:lnTo>
                <a:lnTo>
                  <a:pt x="8176" y="1704"/>
                </a:lnTo>
                <a:lnTo>
                  <a:pt x="7908" y="2020"/>
                </a:lnTo>
                <a:lnTo>
                  <a:pt x="7373" y="2677"/>
                </a:lnTo>
                <a:lnTo>
                  <a:pt x="6886" y="3261"/>
                </a:lnTo>
                <a:lnTo>
                  <a:pt x="6375" y="3821"/>
                </a:lnTo>
                <a:lnTo>
                  <a:pt x="5864" y="4356"/>
                </a:lnTo>
                <a:lnTo>
                  <a:pt x="5305" y="4891"/>
                </a:lnTo>
                <a:lnTo>
                  <a:pt x="4234" y="5913"/>
                </a:lnTo>
                <a:lnTo>
                  <a:pt x="3674" y="6449"/>
                </a:lnTo>
                <a:lnTo>
                  <a:pt x="3139" y="6984"/>
                </a:lnTo>
                <a:lnTo>
                  <a:pt x="2166" y="8006"/>
                </a:lnTo>
                <a:lnTo>
                  <a:pt x="1192" y="9028"/>
                </a:lnTo>
                <a:lnTo>
                  <a:pt x="414" y="9855"/>
                </a:lnTo>
                <a:lnTo>
                  <a:pt x="219" y="10098"/>
                </a:lnTo>
                <a:lnTo>
                  <a:pt x="73" y="10269"/>
                </a:lnTo>
                <a:lnTo>
                  <a:pt x="49" y="10293"/>
                </a:lnTo>
                <a:lnTo>
                  <a:pt x="25" y="10342"/>
                </a:lnTo>
                <a:lnTo>
                  <a:pt x="25" y="10415"/>
                </a:lnTo>
                <a:lnTo>
                  <a:pt x="0" y="10439"/>
                </a:lnTo>
                <a:lnTo>
                  <a:pt x="25" y="10439"/>
                </a:lnTo>
                <a:lnTo>
                  <a:pt x="0" y="10488"/>
                </a:lnTo>
                <a:lnTo>
                  <a:pt x="0" y="10536"/>
                </a:lnTo>
                <a:lnTo>
                  <a:pt x="49" y="10561"/>
                </a:lnTo>
                <a:lnTo>
                  <a:pt x="73" y="10585"/>
                </a:lnTo>
                <a:lnTo>
                  <a:pt x="244" y="10780"/>
                </a:lnTo>
                <a:lnTo>
                  <a:pt x="414" y="10950"/>
                </a:lnTo>
                <a:lnTo>
                  <a:pt x="633" y="11145"/>
                </a:lnTo>
                <a:lnTo>
                  <a:pt x="803" y="11315"/>
                </a:lnTo>
                <a:lnTo>
                  <a:pt x="1241" y="11777"/>
                </a:lnTo>
                <a:lnTo>
                  <a:pt x="1484" y="12021"/>
                </a:lnTo>
                <a:lnTo>
                  <a:pt x="1703" y="12240"/>
                </a:lnTo>
                <a:lnTo>
                  <a:pt x="2239" y="12678"/>
                </a:lnTo>
                <a:lnTo>
                  <a:pt x="2774" y="13091"/>
                </a:lnTo>
                <a:lnTo>
                  <a:pt x="3309" y="13554"/>
                </a:lnTo>
                <a:lnTo>
                  <a:pt x="3553" y="13773"/>
                </a:lnTo>
                <a:lnTo>
                  <a:pt x="3796" y="14040"/>
                </a:lnTo>
                <a:lnTo>
                  <a:pt x="4307" y="14576"/>
                </a:lnTo>
                <a:lnTo>
                  <a:pt x="4818" y="15087"/>
                </a:lnTo>
                <a:lnTo>
                  <a:pt x="5864" y="16108"/>
                </a:lnTo>
                <a:lnTo>
                  <a:pt x="6570" y="16741"/>
                </a:lnTo>
                <a:lnTo>
                  <a:pt x="6716" y="16911"/>
                </a:lnTo>
                <a:lnTo>
                  <a:pt x="6886" y="17082"/>
                </a:lnTo>
                <a:lnTo>
                  <a:pt x="7008" y="17276"/>
                </a:lnTo>
                <a:lnTo>
                  <a:pt x="7130" y="17471"/>
                </a:lnTo>
                <a:lnTo>
                  <a:pt x="7203" y="17568"/>
                </a:lnTo>
                <a:lnTo>
                  <a:pt x="7276" y="17593"/>
                </a:lnTo>
                <a:lnTo>
                  <a:pt x="7373" y="17593"/>
                </a:lnTo>
                <a:lnTo>
                  <a:pt x="7470" y="17568"/>
                </a:lnTo>
                <a:lnTo>
                  <a:pt x="7519" y="17568"/>
                </a:lnTo>
                <a:lnTo>
                  <a:pt x="7787" y="17447"/>
                </a:lnTo>
                <a:lnTo>
                  <a:pt x="8006" y="17276"/>
                </a:lnTo>
                <a:lnTo>
                  <a:pt x="8200" y="17106"/>
                </a:lnTo>
                <a:lnTo>
                  <a:pt x="8419" y="16911"/>
                </a:lnTo>
                <a:lnTo>
                  <a:pt x="9441" y="15962"/>
                </a:lnTo>
                <a:lnTo>
                  <a:pt x="10487" y="15038"/>
                </a:lnTo>
                <a:lnTo>
                  <a:pt x="11534" y="14113"/>
                </a:lnTo>
                <a:lnTo>
                  <a:pt x="12556" y="13189"/>
                </a:lnTo>
                <a:lnTo>
                  <a:pt x="13578" y="12264"/>
                </a:lnTo>
                <a:lnTo>
                  <a:pt x="14575" y="11315"/>
                </a:lnTo>
                <a:lnTo>
                  <a:pt x="15038" y="10828"/>
                </a:lnTo>
                <a:lnTo>
                  <a:pt x="15524" y="10317"/>
                </a:lnTo>
                <a:lnTo>
                  <a:pt x="15573" y="10293"/>
                </a:lnTo>
                <a:lnTo>
                  <a:pt x="15622" y="10244"/>
                </a:lnTo>
                <a:lnTo>
                  <a:pt x="16157" y="9539"/>
                </a:lnTo>
                <a:lnTo>
                  <a:pt x="16425" y="9174"/>
                </a:lnTo>
                <a:lnTo>
                  <a:pt x="16644" y="8809"/>
                </a:lnTo>
                <a:lnTo>
                  <a:pt x="16838" y="8444"/>
                </a:lnTo>
                <a:lnTo>
                  <a:pt x="17008" y="8030"/>
                </a:lnTo>
                <a:lnTo>
                  <a:pt x="17154" y="7616"/>
                </a:lnTo>
                <a:lnTo>
                  <a:pt x="17252" y="7179"/>
                </a:lnTo>
                <a:lnTo>
                  <a:pt x="17325" y="6692"/>
                </a:lnTo>
                <a:lnTo>
                  <a:pt x="17373" y="6181"/>
                </a:lnTo>
                <a:lnTo>
                  <a:pt x="17373" y="5670"/>
                </a:lnTo>
                <a:lnTo>
                  <a:pt x="17373" y="5159"/>
                </a:lnTo>
                <a:lnTo>
                  <a:pt x="17349" y="4137"/>
                </a:lnTo>
                <a:lnTo>
                  <a:pt x="17325" y="3626"/>
                </a:lnTo>
                <a:lnTo>
                  <a:pt x="17349" y="3115"/>
                </a:lnTo>
                <a:lnTo>
                  <a:pt x="17373" y="2726"/>
                </a:lnTo>
                <a:lnTo>
                  <a:pt x="17349" y="2336"/>
                </a:lnTo>
                <a:lnTo>
                  <a:pt x="17300" y="1947"/>
                </a:lnTo>
                <a:lnTo>
                  <a:pt x="17227" y="1582"/>
                </a:lnTo>
                <a:lnTo>
                  <a:pt x="17154" y="1412"/>
                </a:lnTo>
                <a:lnTo>
                  <a:pt x="17081" y="1241"/>
                </a:lnTo>
                <a:lnTo>
                  <a:pt x="16984" y="1095"/>
                </a:lnTo>
                <a:lnTo>
                  <a:pt x="16887" y="925"/>
                </a:lnTo>
                <a:lnTo>
                  <a:pt x="16765" y="803"/>
                </a:lnTo>
                <a:lnTo>
                  <a:pt x="16619" y="657"/>
                </a:lnTo>
                <a:lnTo>
                  <a:pt x="16449" y="560"/>
                </a:lnTo>
                <a:lnTo>
                  <a:pt x="16254" y="438"/>
                </a:lnTo>
                <a:lnTo>
                  <a:pt x="15914" y="317"/>
                </a:lnTo>
                <a:lnTo>
                  <a:pt x="15573" y="219"/>
                </a:lnTo>
                <a:lnTo>
                  <a:pt x="15208" y="146"/>
                </a:lnTo>
                <a:lnTo>
                  <a:pt x="14819" y="122"/>
                </a:lnTo>
                <a:lnTo>
                  <a:pt x="14064" y="98"/>
                </a:lnTo>
                <a:lnTo>
                  <a:pt x="13310" y="73"/>
                </a:lnTo>
                <a:lnTo>
                  <a:pt x="12434"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1" name="Google Shape;801;p48"/>
          <p:cNvSpPr/>
          <p:nvPr/>
        </p:nvSpPr>
        <p:spPr>
          <a:xfrm>
            <a:off x="2624667" y="9260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2" name="Google Shape;802;p48"/>
          <p:cNvSpPr/>
          <p:nvPr/>
        </p:nvSpPr>
        <p:spPr>
          <a:xfrm>
            <a:off x="3218647" y="926043"/>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3" name="Google Shape;803;p48"/>
          <p:cNvSpPr/>
          <p:nvPr/>
        </p:nvSpPr>
        <p:spPr>
          <a:xfrm>
            <a:off x="3815818" y="929758"/>
            <a:ext cx="338774" cy="32920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4" name="Google Shape;804;p48"/>
          <p:cNvSpPr/>
          <p:nvPr/>
        </p:nvSpPr>
        <p:spPr>
          <a:xfrm>
            <a:off x="4384820" y="911138"/>
            <a:ext cx="375447" cy="368016"/>
          </a:xfrm>
          <a:custGeom>
            <a:avLst/>
            <a:gdLst/>
            <a:ahLst/>
            <a:cxnLst/>
            <a:rect l="l" t="t" r="r" b="b"/>
            <a:pathLst>
              <a:path w="17179" h="16839" extrusionOk="0">
                <a:moveTo>
                  <a:pt x="4064" y="1461"/>
                </a:moveTo>
                <a:lnTo>
                  <a:pt x="4307" y="1801"/>
                </a:lnTo>
                <a:lnTo>
                  <a:pt x="4550" y="2093"/>
                </a:lnTo>
                <a:lnTo>
                  <a:pt x="4794" y="2385"/>
                </a:lnTo>
                <a:lnTo>
                  <a:pt x="5037" y="2677"/>
                </a:lnTo>
                <a:lnTo>
                  <a:pt x="5231" y="2872"/>
                </a:lnTo>
                <a:lnTo>
                  <a:pt x="5329" y="2969"/>
                </a:lnTo>
                <a:lnTo>
                  <a:pt x="5450" y="3018"/>
                </a:lnTo>
                <a:lnTo>
                  <a:pt x="5548" y="2994"/>
                </a:lnTo>
                <a:lnTo>
                  <a:pt x="5815" y="3042"/>
                </a:lnTo>
                <a:lnTo>
                  <a:pt x="6083" y="3042"/>
                </a:lnTo>
                <a:lnTo>
                  <a:pt x="6594" y="3018"/>
                </a:lnTo>
                <a:lnTo>
                  <a:pt x="7129" y="2994"/>
                </a:lnTo>
                <a:lnTo>
                  <a:pt x="7129" y="2994"/>
                </a:lnTo>
                <a:lnTo>
                  <a:pt x="6935" y="3310"/>
                </a:lnTo>
                <a:lnTo>
                  <a:pt x="6740" y="3651"/>
                </a:lnTo>
                <a:lnTo>
                  <a:pt x="6545" y="3991"/>
                </a:lnTo>
                <a:lnTo>
                  <a:pt x="6375" y="4332"/>
                </a:lnTo>
                <a:lnTo>
                  <a:pt x="6351" y="4381"/>
                </a:lnTo>
                <a:lnTo>
                  <a:pt x="6351" y="4429"/>
                </a:lnTo>
                <a:lnTo>
                  <a:pt x="6375" y="4648"/>
                </a:lnTo>
                <a:lnTo>
                  <a:pt x="6424" y="4892"/>
                </a:lnTo>
                <a:lnTo>
                  <a:pt x="6618" y="5305"/>
                </a:lnTo>
                <a:lnTo>
                  <a:pt x="6935" y="6133"/>
                </a:lnTo>
                <a:lnTo>
                  <a:pt x="6424" y="5962"/>
                </a:lnTo>
                <a:lnTo>
                  <a:pt x="5864" y="5768"/>
                </a:lnTo>
                <a:lnTo>
                  <a:pt x="5572" y="5719"/>
                </a:lnTo>
                <a:lnTo>
                  <a:pt x="5450" y="5695"/>
                </a:lnTo>
                <a:lnTo>
                  <a:pt x="5231" y="5695"/>
                </a:lnTo>
                <a:lnTo>
                  <a:pt x="5183" y="5743"/>
                </a:lnTo>
                <a:lnTo>
                  <a:pt x="5158" y="5768"/>
                </a:lnTo>
                <a:lnTo>
                  <a:pt x="5158" y="5841"/>
                </a:lnTo>
                <a:lnTo>
                  <a:pt x="4794" y="6133"/>
                </a:lnTo>
                <a:lnTo>
                  <a:pt x="4453" y="6473"/>
                </a:lnTo>
                <a:lnTo>
                  <a:pt x="4210" y="6692"/>
                </a:lnTo>
                <a:lnTo>
                  <a:pt x="3966" y="6911"/>
                </a:lnTo>
                <a:lnTo>
                  <a:pt x="3699" y="7081"/>
                </a:lnTo>
                <a:lnTo>
                  <a:pt x="3650" y="6644"/>
                </a:lnTo>
                <a:lnTo>
                  <a:pt x="3650" y="6206"/>
                </a:lnTo>
                <a:lnTo>
                  <a:pt x="3650" y="5841"/>
                </a:lnTo>
                <a:lnTo>
                  <a:pt x="3650" y="5646"/>
                </a:lnTo>
                <a:lnTo>
                  <a:pt x="3626" y="5451"/>
                </a:lnTo>
                <a:lnTo>
                  <a:pt x="3650" y="5403"/>
                </a:lnTo>
                <a:lnTo>
                  <a:pt x="3650" y="5330"/>
                </a:lnTo>
                <a:lnTo>
                  <a:pt x="3650" y="5257"/>
                </a:lnTo>
                <a:lnTo>
                  <a:pt x="3601" y="5208"/>
                </a:lnTo>
                <a:lnTo>
                  <a:pt x="3188" y="4892"/>
                </a:lnTo>
                <a:lnTo>
                  <a:pt x="2774" y="4600"/>
                </a:lnTo>
                <a:lnTo>
                  <a:pt x="2312" y="4332"/>
                </a:lnTo>
                <a:lnTo>
                  <a:pt x="1874" y="4089"/>
                </a:lnTo>
                <a:lnTo>
                  <a:pt x="2214" y="3943"/>
                </a:lnTo>
                <a:lnTo>
                  <a:pt x="2555" y="3797"/>
                </a:lnTo>
                <a:lnTo>
                  <a:pt x="2944" y="3699"/>
                </a:lnTo>
                <a:lnTo>
                  <a:pt x="3139" y="3626"/>
                </a:lnTo>
                <a:lnTo>
                  <a:pt x="3334" y="3553"/>
                </a:lnTo>
                <a:lnTo>
                  <a:pt x="3431" y="3578"/>
                </a:lnTo>
                <a:lnTo>
                  <a:pt x="3528" y="3578"/>
                </a:lnTo>
                <a:lnTo>
                  <a:pt x="3626" y="3529"/>
                </a:lnTo>
                <a:lnTo>
                  <a:pt x="3650" y="3480"/>
                </a:lnTo>
                <a:lnTo>
                  <a:pt x="3674" y="3432"/>
                </a:lnTo>
                <a:lnTo>
                  <a:pt x="3820" y="2945"/>
                </a:lnTo>
                <a:lnTo>
                  <a:pt x="3918" y="2458"/>
                </a:lnTo>
                <a:lnTo>
                  <a:pt x="4064" y="1461"/>
                </a:lnTo>
                <a:close/>
                <a:moveTo>
                  <a:pt x="3991" y="755"/>
                </a:moveTo>
                <a:lnTo>
                  <a:pt x="3918" y="779"/>
                </a:lnTo>
                <a:lnTo>
                  <a:pt x="3869" y="804"/>
                </a:lnTo>
                <a:lnTo>
                  <a:pt x="3820" y="877"/>
                </a:lnTo>
                <a:lnTo>
                  <a:pt x="3723" y="1144"/>
                </a:lnTo>
                <a:lnTo>
                  <a:pt x="3650" y="1436"/>
                </a:lnTo>
                <a:lnTo>
                  <a:pt x="3504" y="1996"/>
                </a:lnTo>
                <a:lnTo>
                  <a:pt x="3407" y="2556"/>
                </a:lnTo>
                <a:lnTo>
                  <a:pt x="3285" y="3115"/>
                </a:lnTo>
                <a:lnTo>
                  <a:pt x="3163" y="3140"/>
                </a:lnTo>
                <a:lnTo>
                  <a:pt x="3017" y="3188"/>
                </a:lnTo>
                <a:lnTo>
                  <a:pt x="2774" y="3261"/>
                </a:lnTo>
                <a:lnTo>
                  <a:pt x="2312" y="3480"/>
                </a:lnTo>
                <a:lnTo>
                  <a:pt x="2020" y="3578"/>
                </a:lnTo>
                <a:lnTo>
                  <a:pt x="1752" y="3699"/>
                </a:lnTo>
                <a:lnTo>
                  <a:pt x="1630" y="3772"/>
                </a:lnTo>
                <a:lnTo>
                  <a:pt x="1509" y="3845"/>
                </a:lnTo>
                <a:lnTo>
                  <a:pt x="1387" y="3943"/>
                </a:lnTo>
                <a:lnTo>
                  <a:pt x="1290" y="4040"/>
                </a:lnTo>
                <a:lnTo>
                  <a:pt x="1265" y="4089"/>
                </a:lnTo>
                <a:lnTo>
                  <a:pt x="1290" y="4137"/>
                </a:lnTo>
                <a:lnTo>
                  <a:pt x="1314" y="4162"/>
                </a:lnTo>
                <a:lnTo>
                  <a:pt x="1363" y="4186"/>
                </a:lnTo>
                <a:lnTo>
                  <a:pt x="1436" y="4162"/>
                </a:lnTo>
                <a:lnTo>
                  <a:pt x="1460" y="4210"/>
                </a:lnTo>
                <a:lnTo>
                  <a:pt x="1509" y="4259"/>
                </a:lnTo>
                <a:lnTo>
                  <a:pt x="3285" y="5476"/>
                </a:lnTo>
                <a:lnTo>
                  <a:pt x="3261" y="5646"/>
                </a:lnTo>
                <a:lnTo>
                  <a:pt x="3261" y="5841"/>
                </a:lnTo>
                <a:lnTo>
                  <a:pt x="3261" y="6206"/>
                </a:lnTo>
                <a:lnTo>
                  <a:pt x="3261" y="6546"/>
                </a:lnTo>
                <a:lnTo>
                  <a:pt x="3261" y="6863"/>
                </a:lnTo>
                <a:lnTo>
                  <a:pt x="3309" y="7179"/>
                </a:lnTo>
                <a:lnTo>
                  <a:pt x="3358" y="7495"/>
                </a:lnTo>
                <a:lnTo>
                  <a:pt x="3382" y="7568"/>
                </a:lnTo>
                <a:lnTo>
                  <a:pt x="3431" y="7617"/>
                </a:lnTo>
                <a:lnTo>
                  <a:pt x="3504" y="7641"/>
                </a:lnTo>
                <a:lnTo>
                  <a:pt x="3577" y="7641"/>
                </a:lnTo>
                <a:lnTo>
                  <a:pt x="3626" y="7617"/>
                </a:lnTo>
                <a:lnTo>
                  <a:pt x="3699" y="7568"/>
                </a:lnTo>
                <a:lnTo>
                  <a:pt x="3723" y="7519"/>
                </a:lnTo>
                <a:lnTo>
                  <a:pt x="3747" y="7446"/>
                </a:lnTo>
                <a:lnTo>
                  <a:pt x="3942" y="7349"/>
                </a:lnTo>
                <a:lnTo>
                  <a:pt x="4137" y="7227"/>
                </a:lnTo>
                <a:lnTo>
                  <a:pt x="4477" y="6960"/>
                </a:lnTo>
                <a:lnTo>
                  <a:pt x="4964" y="6522"/>
                </a:lnTo>
                <a:lnTo>
                  <a:pt x="5183" y="6303"/>
                </a:lnTo>
                <a:lnTo>
                  <a:pt x="5450" y="6108"/>
                </a:lnTo>
                <a:lnTo>
                  <a:pt x="5742" y="6206"/>
                </a:lnTo>
                <a:lnTo>
                  <a:pt x="6059" y="6303"/>
                </a:lnTo>
                <a:lnTo>
                  <a:pt x="6643" y="6473"/>
                </a:lnTo>
                <a:lnTo>
                  <a:pt x="6910" y="6595"/>
                </a:lnTo>
                <a:lnTo>
                  <a:pt x="7202" y="6717"/>
                </a:lnTo>
                <a:lnTo>
                  <a:pt x="7275" y="6741"/>
                </a:lnTo>
                <a:lnTo>
                  <a:pt x="7348" y="6717"/>
                </a:lnTo>
                <a:lnTo>
                  <a:pt x="7421" y="6692"/>
                </a:lnTo>
                <a:lnTo>
                  <a:pt x="7470" y="6644"/>
                </a:lnTo>
                <a:lnTo>
                  <a:pt x="7494" y="6571"/>
                </a:lnTo>
                <a:lnTo>
                  <a:pt x="7519" y="6522"/>
                </a:lnTo>
                <a:lnTo>
                  <a:pt x="7519" y="6449"/>
                </a:lnTo>
                <a:lnTo>
                  <a:pt x="7470" y="6376"/>
                </a:lnTo>
                <a:lnTo>
                  <a:pt x="7470" y="6327"/>
                </a:lnTo>
                <a:lnTo>
                  <a:pt x="7300" y="5841"/>
                </a:lnTo>
                <a:lnTo>
                  <a:pt x="7105" y="5354"/>
                </a:lnTo>
                <a:lnTo>
                  <a:pt x="6910" y="4916"/>
                </a:lnTo>
                <a:lnTo>
                  <a:pt x="6813" y="4697"/>
                </a:lnTo>
                <a:lnTo>
                  <a:pt x="6691" y="4478"/>
                </a:lnTo>
                <a:lnTo>
                  <a:pt x="7227" y="3675"/>
                </a:lnTo>
                <a:lnTo>
                  <a:pt x="7470" y="3261"/>
                </a:lnTo>
                <a:lnTo>
                  <a:pt x="7592" y="3042"/>
                </a:lnTo>
                <a:lnTo>
                  <a:pt x="7665" y="2799"/>
                </a:lnTo>
                <a:lnTo>
                  <a:pt x="7713" y="2726"/>
                </a:lnTo>
                <a:lnTo>
                  <a:pt x="7713" y="2653"/>
                </a:lnTo>
                <a:lnTo>
                  <a:pt x="7738" y="2629"/>
                </a:lnTo>
                <a:lnTo>
                  <a:pt x="7738" y="2556"/>
                </a:lnTo>
                <a:lnTo>
                  <a:pt x="7713" y="2507"/>
                </a:lnTo>
                <a:lnTo>
                  <a:pt x="7689" y="2458"/>
                </a:lnTo>
                <a:lnTo>
                  <a:pt x="7640" y="2410"/>
                </a:lnTo>
                <a:lnTo>
                  <a:pt x="7592" y="2385"/>
                </a:lnTo>
                <a:lnTo>
                  <a:pt x="7519" y="2385"/>
                </a:lnTo>
                <a:lnTo>
                  <a:pt x="7446" y="2410"/>
                </a:lnTo>
                <a:lnTo>
                  <a:pt x="7397" y="2458"/>
                </a:lnTo>
                <a:lnTo>
                  <a:pt x="7202" y="2458"/>
                </a:lnTo>
                <a:lnTo>
                  <a:pt x="6983" y="2483"/>
                </a:lnTo>
                <a:lnTo>
                  <a:pt x="6594" y="2531"/>
                </a:lnTo>
                <a:lnTo>
                  <a:pt x="6326" y="2556"/>
                </a:lnTo>
                <a:lnTo>
                  <a:pt x="5815" y="2556"/>
                </a:lnTo>
                <a:lnTo>
                  <a:pt x="5548" y="2580"/>
                </a:lnTo>
                <a:lnTo>
                  <a:pt x="5426" y="2410"/>
                </a:lnTo>
                <a:lnTo>
                  <a:pt x="5280" y="2264"/>
                </a:lnTo>
                <a:lnTo>
                  <a:pt x="5012" y="1996"/>
                </a:lnTo>
                <a:lnTo>
                  <a:pt x="4769" y="1704"/>
                </a:lnTo>
                <a:lnTo>
                  <a:pt x="4575" y="1412"/>
                </a:lnTo>
                <a:lnTo>
                  <a:pt x="4356" y="1120"/>
                </a:lnTo>
                <a:lnTo>
                  <a:pt x="4161" y="804"/>
                </a:lnTo>
                <a:lnTo>
                  <a:pt x="4112" y="779"/>
                </a:lnTo>
                <a:lnTo>
                  <a:pt x="4039" y="779"/>
                </a:lnTo>
                <a:lnTo>
                  <a:pt x="3991" y="755"/>
                </a:lnTo>
                <a:close/>
                <a:moveTo>
                  <a:pt x="11169" y="536"/>
                </a:moveTo>
                <a:lnTo>
                  <a:pt x="11582" y="633"/>
                </a:lnTo>
                <a:lnTo>
                  <a:pt x="11972" y="779"/>
                </a:lnTo>
                <a:lnTo>
                  <a:pt x="12361" y="950"/>
                </a:lnTo>
                <a:lnTo>
                  <a:pt x="12726" y="1144"/>
                </a:lnTo>
                <a:lnTo>
                  <a:pt x="13066" y="1363"/>
                </a:lnTo>
                <a:lnTo>
                  <a:pt x="13431" y="1582"/>
                </a:lnTo>
                <a:lnTo>
                  <a:pt x="13748" y="1850"/>
                </a:lnTo>
                <a:lnTo>
                  <a:pt x="14064" y="2093"/>
                </a:lnTo>
                <a:lnTo>
                  <a:pt x="14332" y="2312"/>
                </a:lnTo>
                <a:lnTo>
                  <a:pt x="14551" y="2531"/>
                </a:lnTo>
                <a:lnTo>
                  <a:pt x="14770" y="2775"/>
                </a:lnTo>
                <a:lnTo>
                  <a:pt x="14964" y="3018"/>
                </a:lnTo>
                <a:lnTo>
                  <a:pt x="15305" y="3529"/>
                </a:lnTo>
                <a:lnTo>
                  <a:pt x="15621" y="4064"/>
                </a:lnTo>
                <a:lnTo>
                  <a:pt x="15548" y="4162"/>
                </a:lnTo>
                <a:lnTo>
                  <a:pt x="15475" y="4235"/>
                </a:lnTo>
                <a:lnTo>
                  <a:pt x="15475" y="4259"/>
                </a:lnTo>
                <a:lnTo>
                  <a:pt x="15475" y="4308"/>
                </a:lnTo>
                <a:lnTo>
                  <a:pt x="15500" y="4332"/>
                </a:lnTo>
                <a:lnTo>
                  <a:pt x="15646" y="4332"/>
                </a:lnTo>
                <a:lnTo>
                  <a:pt x="15743" y="4283"/>
                </a:lnTo>
                <a:lnTo>
                  <a:pt x="15938" y="4648"/>
                </a:lnTo>
                <a:lnTo>
                  <a:pt x="15865" y="4673"/>
                </a:lnTo>
                <a:lnTo>
                  <a:pt x="15767" y="4746"/>
                </a:lnTo>
                <a:lnTo>
                  <a:pt x="15719" y="4794"/>
                </a:lnTo>
                <a:lnTo>
                  <a:pt x="15694" y="4867"/>
                </a:lnTo>
                <a:lnTo>
                  <a:pt x="15694" y="4916"/>
                </a:lnTo>
                <a:lnTo>
                  <a:pt x="15743" y="4940"/>
                </a:lnTo>
                <a:lnTo>
                  <a:pt x="15816" y="4940"/>
                </a:lnTo>
                <a:lnTo>
                  <a:pt x="15889" y="4916"/>
                </a:lnTo>
                <a:lnTo>
                  <a:pt x="15962" y="4892"/>
                </a:lnTo>
                <a:lnTo>
                  <a:pt x="16035" y="4819"/>
                </a:lnTo>
                <a:lnTo>
                  <a:pt x="16205" y="5159"/>
                </a:lnTo>
                <a:lnTo>
                  <a:pt x="16108" y="5208"/>
                </a:lnTo>
                <a:lnTo>
                  <a:pt x="16011" y="5281"/>
                </a:lnTo>
                <a:lnTo>
                  <a:pt x="15938" y="5378"/>
                </a:lnTo>
                <a:lnTo>
                  <a:pt x="15889" y="5451"/>
                </a:lnTo>
                <a:lnTo>
                  <a:pt x="15865" y="5524"/>
                </a:lnTo>
                <a:lnTo>
                  <a:pt x="15889" y="5573"/>
                </a:lnTo>
                <a:lnTo>
                  <a:pt x="15938" y="5622"/>
                </a:lnTo>
                <a:lnTo>
                  <a:pt x="16011" y="5622"/>
                </a:lnTo>
                <a:lnTo>
                  <a:pt x="16108" y="5573"/>
                </a:lnTo>
                <a:lnTo>
                  <a:pt x="16205" y="5524"/>
                </a:lnTo>
                <a:lnTo>
                  <a:pt x="16327" y="5451"/>
                </a:lnTo>
                <a:lnTo>
                  <a:pt x="16424" y="5792"/>
                </a:lnTo>
                <a:lnTo>
                  <a:pt x="16254" y="5841"/>
                </a:lnTo>
                <a:lnTo>
                  <a:pt x="16108" y="5938"/>
                </a:lnTo>
                <a:lnTo>
                  <a:pt x="15986" y="6060"/>
                </a:lnTo>
                <a:lnTo>
                  <a:pt x="15938" y="6181"/>
                </a:lnTo>
                <a:lnTo>
                  <a:pt x="15938" y="6230"/>
                </a:lnTo>
                <a:lnTo>
                  <a:pt x="15962" y="6279"/>
                </a:lnTo>
                <a:lnTo>
                  <a:pt x="16011" y="6303"/>
                </a:lnTo>
                <a:lnTo>
                  <a:pt x="16059" y="6303"/>
                </a:lnTo>
                <a:lnTo>
                  <a:pt x="16132" y="6279"/>
                </a:lnTo>
                <a:lnTo>
                  <a:pt x="16205" y="6230"/>
                </a:lnTo>
                <a:lnTo>
                  <a:pt x="16376" y="6157"/>
                </a:lnTo>
                <a:lnTo>
                  <a:pt x="16497" y="6108"/>
                </a:lnTo>
                <a:lnTo>
                  <a:pt x="16570" y="6571"/>
                </a:lnTo>
                <a:lnTo>
                  <a:pt x="16522" y="6546"/>
                </a:lnTo>
                <a:lnTo>
                  <a:pt x="16473" y="6546"/>
                </a:lnTo>
                <a:lnTo>
                  <a:pt x="16376" y="6571"/>
                </a:lnTo>
                <a:lnTo>
                  <a:pt x="16254" y="6619"/>
                </a:lnTo>
                <a:lnTo>
                  <a:pt x="16181" y="6692"/>
                </a:lnTo>
                <a:lnTo>
                  <a:pt x="16108" y="6765"/>
                </a:lnTo>
                <a:lnTo>
                  <a:pt x="16084" y="6863"/>
                </a:lnTo>
                <a:lnTo>
                  <a:pt x="16084" y="6911"/>
                </a:lnTo>
                <a:lnTo>
                  <a:pt x="16108" y="6936"/>
                </a:lnTo>
                <a:lnTo>
                  <a:pt x="16108" y="6960"/>
                </a:lnTo>
                <a:lnTo>
                  <a:pt x="16205" y="6960"/>
                </a:lnTo>
                <a:lnTo>
                  <a:pt x="16278" y="6936"/>
                </a:lnTo>
                <a:lnTo>
                  <a:pt x="16449" y="6887"/>
                </a:lnTo>
                <a:lnTo>
                  <a:pt x="16546" y="6863"/>
                </a:lnTo>
                <a:lnTo>
                  <a:pt x="16619" y="6814"/>
                </a:lnTo>
                <a:lnTo>
                  <a:pt x="16668" y="7154"/>
                </a:lnTo>
                <a:lnTo>
                  <a:pt x="16351" y="7325"/>
                </a:lnTo>
                <a:lnTo>
                  <a:pt x="16230" y="7446"/>
                </a:lnTo>
                <a:lnTo>
                  <a:pt x="16108" y="7568"/>
                </a:lnTo>
                <a:lnTo>
                  <a:pt x="16084" y="7592"/>
                </a:lnTo>
                <a:lnTo>
                  <a:pt x="16108" y="7641"/>
                </a:lnTo>
                <a:lnTo>
                  <a:pt x="16132" y="7665"/>
                </a:lnTo>
                <a:lnTo>
                  <a:pt x="16278" y="7665"/>
                </a:lnTo>
                <a:lnTo>
                  <a:pt x="16424" y="7641"/>
                </a:lnTo>
                <a:lnTo>
                  <a:pt x="16570" y="7592"/>
                </a:lnTo>
                <a:lnTo>
                  <a:pt x="16716" y="7519"/>
                </a:lnTo>
                <a:lnTo>
                  <a:pt x="16765" y="7982"/>
                </a:lnTo>
                <a:lnTo>
                  <a:pt x="16570" y="8055"/>
                </a:lnTo>
                <a:lnTo>
                  <a:pt x="16376" y="8152"/>
                </a:lnTo>
                <a:lnTo>
                  <a:pt x="16205" y="8249"/>
                </a:lnTo>
                <a:lnTo>
                  <a:pt x="16108" y="8298"/>
                </a:lnTo>
                <a:lnTo>
                  <a:pt x="16035" y="8371"/>
                </a:lnTo>
                <a:lnTo>
                  <a:pt x="16035" y="8395"/>
                </a:lnTo>
                <a:lnTo>
                  <a:pt x="16132" y="8444"/>
                </a:lnTo>
                <a:lnTo>
                  <a:pt x="16254" y="8468"/>
                </a:lnTo>
                <a:lnTo>
                  <a:pt x="16449" y="8444"/>
                </a:lnTo>
                <a:lnTo>
                  <a:pt x="16619" y="8395"/>
                </a:lnTo>
                <a:lnTo>
                  <a:pt x="16789" y="8347"/>
                </a:lnTo>
                <a:lnTo>
                  <a:pt x="16814" y="8639"/>
                </a:lnTo>
                <a:lnTo>
                  <a:pt x="16814" y="8833"/>
                </a:lnTo>
                <a:lnTo>
                  <a:pt x="16497" y="8882"/>
                </a:lnTo>
                <a:lnTo>
                  <a:pt x="16205" y="8979"/>
                </a:lnTo>
                <a:lnTo>
                  <a:pt x="16084" y="9028"/>
                </a:lnTo>
                <a:lnTo>
                  <a:pt x="15962" y="9101"/>
                </a:lnTo>
                <a:lnTo>
                  <a:pt x="15889" y="9198"/>
                </a:lnTo>
                <a:lnTo>
                  <a:pt x="15840" y="9247"/>
                </a:lnTo>
                <a:lnTo>
                  <a:pt x="15840" y="9320"/>
                </a:lnTo>
                <a:lnTo>
                  <a:pt x="15840" y="9369"/>
                </a:lnTo>
                <a:lnTo>
                  <a:pt x="15889" y="9393"/>
                </a:lnTo>
                <a:lnTo>
                  <a:pt x="16011" y="9417"/>
                </a:lnTo>
                <a:lnTo>
                  <a:pt x="16132" y="9393"/>
                </a:lnTo>
                <a:lnTo>
                  <a:pt x="16351" y="9320"/>
                </a:lnTo>
                <a:lnTo>
                  <a:pt x="16716" y="9247"/>
                </a:lnTo>
                <a:lnTo>
                  <a:pt x="16546" y="9807"/>
                </a:lnTo>
                <a:lnTo>
                  <a:pt x="16522" y="9807"/>
                </a:lnTo>
                <a:lnTo>
                  <a:pt x="16132" y="9831"/>
                </a:lnTo>
                <a:lnTo>
                  <a:pt x="15986" y="9831"/>
                </a:lnTo>
                <a:lnTo>
                  <a:pt x="15865" y="9880"/>
                </a:lnTo>
                <a:lnTo>
                  <a:pt x="15743" y="9928"/>
                </a:lnTo>
                <a:lnTo>
                  <a:pt x="15646" y="10026"/>
                </a:lnTo>
                <a:lnTo>
                  <a:pt x="15646" y="10074"/>
                </a:lnTo>
                <a:lnTo>
                  <a:pt x="15646" y="10123"/>
                </a:lnTo>
                <a:lnTo>
                  <a:pt x="15670" y="10147"/>
                </a:lnTo>
                <a:lnTo>
                  <a:pt x="15719" y="10172"/>
                </a:lnTo>
                <a:lnTo>
                  <a:pt x="15986" y="10196"/>
                </a:lnTo>
                <a:lnTo>
                  <a:pt x="16424" y="10196"/>
                </a:lnTo>
                <a:lnTo>
                  <a:pt x="16376" y="10342"/>
                </a:lnTo>
                <a:lnTo>
                  <a:pt x="16230" y="10731"/>
                </a:lnTo>
                <a:lnTo>
                  <a:pt x="15889" y="10731"/>
                </a:lnTo>
                <a:lnTo>
                  <a:pt x="15573" y="10683"/>
                </a:lnTo>
                <a:lnTo>
                  <a:pt x="15402" y="10683"/>
                </a:lnTo>
                <a:lnTo>
                  <a:pt x="15256" y="10707"/>
                </a:lnTo>
                <a:lnTo>
                  <a:pt x="15232" y="10731"/>
                </a:lnTo>
                <a:lnTo>
                  <a:pt x="15232" y="10780"/>
                </a:lnTo>
                <a:lnTo>
                  <a:pt x="15281" y="10853"/>
                </a:lnTo>
                <a:lnTo>
                  <a:pt x="15329" y="10877"/>
                </a:lnTo>
                <a:lnTo>
                  <a:pt x="15475" y="10950"/>
                </a:lnTo>
                <a:lnTo>
                  <a:pt x="15621" y="10999"/>
                </a:lnTo>
                <a:lnTo>
                  <a:pt x="15767" y="11023"/>
                </a:lnTo>
                <a:lnTo>
                  <a:pt x="16108" y="11072"/>
                </a:lnTo>
                <a:lnTo>
                  <a:pt x="15938" y="11486"/>
                </a:lnTo>
                <a:lnTo>
                  <a:pt x="15646" y="11413"/>
                </a:lnTo>
                <a:lnTo>
                  <a:pt x="15378" y="11364"/>
                </a:lnTo>
                <a:lnTo>
                  <a:pt x="15232" y="11340"/>
                </a:lnTo>
                <a:lnTo>
                  <a:pt x="15086" y="11340"/>
                </a:lnTo>
                <a:lnTo>
                  <a:pt x="14940" y="11364"/>
                </a:lnTo>
                <a:lnTo>
                  <a:pt x="14794" y="11437"/>
                </a:lnTo>
                <a:lnTo>
                  <a:pt x="14770" y="11461"/>
                </a:lnTo>
                <a:lnTo>
                  <a:pt x="14794" y="11486"/>
                </a:lnTo>
                <a:lnTo>
                  <a:pt x="14794" y="11510"/>
                </a:lnTo>
                <a:lnTo>
                  <a:pt x="14964" y="11583"/>
                </a:lnTo>
                <a:lnTo>
                  <a:pt x="15110" y="11656"/>
                </a:lnTo>
                <a:lnTo>
                  <a:pt x="15427" y="11753"/>
                </a:lnTo>
                <a:lnTo>
                  <a:pt x="15597" y="11802"/>
                </a:lnTo>
                <a:lnTo>
                  <a:pt x="15767" y="11826"/>
                </a:lnTo>
                <a:lnTo>
                  <a:pt x="15719" y="11948"/>
                </a:lnTo>
                <a:lnTo>
                  <a:pt x="15475" y="12362"/>
                </a:lnTo>
                <a:lnTo>
                  <a:pt x="15427" y="12362"/>
                </a:lnTo>
                <a:lnTo>
                  <a:pt x="15135" y="12289"/>
                </a:lnTo>
                <a:lnTo>
                  <a:pt x="14867" y="12191"/>
                </a:lnTo>
                <a:lnTo>
                  <a:pt x="14624" y="12094"/>
                </a:lnTo>
                <a:lnTo>
                  <a:pt x="14502" y="12070"/>
                </a:lnTo>
                <a:lnTo>
                  <a:pt x="14380" y="12045"/>
                </a:lnTo>
                <a:lnTo>
                  <a:pt x="14332" y="12045"/>
                </a:lnTo>
                <a:lnTo>
                  <a:pt x="14307" y="12070"/>
                </a:lnTo>
                <a:lnTo>
                  <a:pt x="14307" y="12118"/>
                </a:lnTo>
                <a:lnTo>
                  <a:pt x="14307" y="12167"/>
                </a:lnTo>
                <a:lnTo>
                  <a:pt x="14380" y="12264"/>
                </a:lnTo>
                <a:lnTo>
                  <a:pt x="14478" y="12362"/>
                </a:lnTo>
                <a:lnTo>
                  <a:pt x="14599" y="12459"/>
                </a:lnTo>
                <a:lnTo>
                  <a:pt x="14721" y="12508"/>
                </a:lnTo>
                <a:lnTo>
                  <a:pt x="14989" y="12629"/>
                </a:lnTo>
                <a:lnTo>
                  <a:pt x="15281" y="12702"/>
                </a:lnTo>
                <a:lnTo>
                  <a:pt x="14916" y="13189"/>
                </a:lnTo>
                <a:lnTo>
                  <a:pt x="14599" y="13067"/>
                </a:lnTo>
                <a:lnTo>
                  <a:pt x="14283" y="12946"/>
                </a:lnTo>
                <a:lnTo>
                  <a:pt x="13967" y="12824"/>
                </a:lnTo>
                <a:lnTo>
                  <a:pt x="13796" y="12775"/>
                </a:lnTo>
                <a:lnTo>
                  <a:pt x="13723" y="12775"/>
                </a:lnTo>
                <a:lnTo>
                  <a:pt x="13650" y="12800"/>
                </a:lnTo>
                <a:lnTo>
                  <a:pt x="13626" y="12824"/>
                </a:lnTo>
                <a:lnTo>
                  <a:pt x="13626" y="12848"/>
                </a:lnTo>
                <a:lnTo>
                  <a:pt x="13650" y="12897"/>
                </a:lnTo>
                <a:lnTo>
                  <a:pt x="13675" y="12970"/>
                </a:lnTo>
                <a:lnTo>
                  <a:pt x="13772" y="13067"/>
                </a:lnTo>
                <a:lnTo>
                  <a:pt x="13991" y="13213"/>
                </a:lnTo>
                <a:lnTo>
                  <a:pt x="14307" y="13384"/>
                </a:lnTo>
                <a:lnTo>
                  <a:pt x="14648" y="13530"/>
                </a:lnTo>
                <a:lnTo>
                  <a:pt x="14210" y="13992"/>
                </a:lnTo>
                <a:lnTo>
                  <a:pt x="14186" y="13968"/>
                </a:lnTo>
                <a:lnTo>
                  <a:pt x="13772" y="13700"/>
                </a:lnTo>
                <a:lnTo>
                  <a:pt x="13602" y="13578"/>
                </a:lnTo>
                <a:lnTo>
                  <a:pt x="13431" y="13505"/>
                </a:lnTo>
                <a:lnTo>
                  <a:pt x="13261" y="13457"/>
                </a:lnTo>
                <a:lnTo>
                  <a:pt x="13066" y="13432"/>
                </a:lnTo>
                <a:lnTo>
                  <a:pt x="13042" y="13432"/>
                </a:lnTo>
                <a:lnTo>
                  <a:pt x="13066" y="13457"/>
                </a:lnTo>
                <a:lnTo>
                  <a:pt x="13188" y="13603"/>
                </a:lnTo>
                <a:lnTo>
                  <a:pt x="13334" y="13724"/>
                </a:lnTo>
                <a:lnTo>
                  <a:pt x="13650" y="13968"/>
                </a:lnTo>
                <a:lnTo>
                  <a:pt x="13796" y="14089"/>
                </a:lnTo>
                <a:lnTo>
                  <a:pt x="13967" y="14211"/>
                </a:lnTo>
                <a:lnTo>
                  <a:pt x="13699" y="14454"/>
                </a:lnTo>
                <a:lnTo>
                  <a:pt x="13334" y="14260"/>
                </a:lnTo>
                <a:lnTo>
                  <a:pt x="12969" y="14016"/>
                </a:lnTo>
                <a:lnTo>
                  <a:pt x="12774" y="13919"/>
                </a:lnTo>
                <a:lnTo>
                  <a:pt x="12556" y="13822"/>
                </a:lnTo>
                <a:lnTo>
                  <a:pt x="12531" y="13822"/>
                </a:lnTo>
                <a:lnTo>
                  <a:pt x="12531" y="13846"/>
                </a:lnTo>
                <a:lnTo>
                  <a:pt x="12507" y="13870"/>
                </a:lnTo>
                <a:lnTo>
                  <a:pt x="12531" y="13895"/>
                </a:lnTo>
                <a:lnTo>
                  <a:pt x="12653" y="14065"/>
                </a:lnTo>
                <a:lnTo>
                  <a:pt x="12823" y="14235"/>
                </a:lnTo>
                <a:lnTo>
                  <a:pt x="13018" y="14381"/>
                </a:lnTo>
                <a:lnTo>
                  <a:pt x="13188" y="14503"/>
                </a:lnTo>
                <a:lnTo>
                  <a:pt x="13431" y="14673"/>
                </a:lnTo>
                <a:lnTo>
                  <a:pt x="12872" y="15063"/>
                </a:lnTo>
                <a:lnTo>
                  <a:pt x="12799" y="14990"/>
                </a:lnTo>
                <a:lnTo>
                  <a:pt x="12726" y="14917"/>
                </a:lnTo>
                <a:lnTo>
                  <a:pt x="12531" y="14746"/>
                </a:lnTo>
                <a:lnTo>
                  <a:pt x="12361" y="14576"/>
                </a:lnTo>
                <a:lnTo>
                  <a:pt x="12215" y="14430"/>
                </a:lnTo>
                <a:lnTo>
                  <a:pt x="12045" y="14308"/>
                </a:lnTo>
                <a:lnTo>
                  <a:pt x="11972" y="14260"/>
                </a:lnTo>
                <a:lnTo>
                  <a:pt x="11874" y="14235"/>
                </a:lnTo>
                <a:lnTo>
                  <a:pt x="11777" y="14235"/>
                </a:lnTo>
                <a:lnTo>
                  <a:pt x="11704" y="14260"/>
                </a:lnTo>
                <a:lnTo>
                  <a:pt x="11680" y="14284"/>
                </a:lnTo>
                <a:lnTo>
                  <a:pt x="11680" y="14308"/>
                </a:lnTo>
                <a:lnTo>
                  <a:pt x="11704" y="14381"/>
                </a:lnTo>
                <a:lnTo>
                  <a:pt x="11728" y="14430"/>
                </a:lnTo>
                <a:lnTo>
                  <a:pt x="11850" y="14552"/>
                </a:lnTo>
                <a:lnTo>
                  <a:pt x="12020" y="14746"/>
                </a:lnTo>
                <a:lnTo>
                  <a:pt x="12191" y="14917"/>
                </a:lnTo>
                <a:lnTo>
                  <a:pt x="12337" y="15087"/>
                </a:lnTo>
                <a:lnTo>
                  <a:pt x="12434" y="15184"/>
                </a:lnTo>
                <a:lnTo>
                  <a:pt x="12531" y="15257"/>
                </a:lnTo>
                <a:lnTo>
                  <a:pt x="11947" y="15573"/>
                </a:lnTo>
                <a:lnTo>
                  <a:pt x="11680" y="15306"/>
                </a:lnTo>
                <a:lnTo>
                  <a:pt x="11436" y="15038"/>
                </a:lnTo>
                <a:lnTo>
                  <a:pt x="11193" y="14771"/>
                </a:lnTo>
                <a:lnTo>
                  <a:pt x="11071" y="14673"/>
                </a:lnTo>
                <a:lnTo>
                  <a:pt x="10901" y="14576"/>
                </a:lnTo>
                <a:lnTo>
                  <a:pt x="10877" y="14600"/>
                </a:lnTo>
                <a:lnTo>
                  <a:pt x="10877" y="14625"/>
                </a:lnTo>
                <a:lnTo>
                  <a:pt x="10925" y="14819"/>
                </a:lnTo>
                <a:lnTo>
                  <a:pt x="10998" y="14990"/>
                </a:lnTo>
                <a:lnTo>
                  <a:pt x="11096" y="15135"/>
                </a:lnTo>
                <a:lnTo>
                  <a:pt x="11217" y="15281"/>
                </a:lnTo>
                <a:lnTo>
                  <a:pt x="11388" y="15525"/>
                </a:lnTo>
                <a:lnTo>
                  <a:pt x="11582" y="15744"/>
                </a:lnTo>
                <a:lnTo>
                  <a:pt x="11096" y="15914"/>
                </a:lnTo>
                <a:lnTo>
                  <a:pt x="11071" y="15865"/>
                </a:lnTo>
                <a:lnTo>
                  <a:pt x="11023" y="15841"/>
                </a:lnTo>
                <a:lnTo>
                  <a:pt x="10731" y="15598"/>
                </a:lnTo>
                <a:lnTo>
                  <a:pt x="10439" y="15330"/>
                </a:lnTo>
                <a:lnTo>
                  <a:pt x="10293" y="15233"/>
                </a:lnTo>
                <a:lnTo>
                  <a:pt x="10147" y="15111"/>
                </a:lnTo>
                <a:lnTo>
                  <a:pt x="9976" y="15014"/>
                </a:lnTo>
                <a:lnTo>
                  <a:pt x="9806" y="14965"/>
                </a:lnTo>
                <a:lnTo>
                  <a:pt x="9782" y="14965"/>
                </a:lnTo>
                <a:lnTo>
                  <a:pt x="9782" y="14990"/>
                </a:lnTo>
                <a:lnTo>
                  <a:pt x="9976" y="15281"/>
                </a:lnTo>
                <a:lnTo>
                  <a:pt x="10220" y="15549"/>
                </a:lnTo>
                <a:lnTo>
                  <a:pt x="10463" y="15817"/>
                </a:lnTo>
                <a:lnTo>
                  <a:pt x="10585" y="15938"/>
                </a:lnTo>
                <a:lnTo>
                  <a:pt x="10731" y="16036"/>
                </a:lnTo>
                <a:lnTo>
                  <a:pt x="10122" y="16182"/>
                </a:lnTo>
                <a:lnTo>
                  <a:pt x="10074" y="16133"/>
                </a:lnTo>
                <a:lnTo>
                  <a:pt x="10001" y="16109"/>
                </a:lnTo>
                <a:lnTo>
                  <a:pt x="9903" y="16060"/>
                </a:lnTo>
                <a:lnTo>
                  <a:pt x="9830" y="16011"/>
                </a:lnTo>
                <a:lnTo>
                  <a:pt x="9684" y="15890"/>
                </a:lnTo>
                <a:lnTo>
                  <a:pt x="9587" y="15719"/>
                </a:lnTo>
                <a:lnTo>
                  <a:pt x="9465" y="15549"/>
                </a:lnTo>
                <a:lnTo>
                  <a:pt x="9368" y="15379"/>
                </a:lnTo>
                <a:lnTo>
                  <a:pt x="9246" y="15257"/>
                </a:lnTo>
                <a:lnTo>
                  <a:pt x="9125" y="15160"/>
                </a:lnTo>
                <a:lnTo>
                  <a:pt x="8954" y="15063"/>
                </a:lnTo>
                <a:lnTo>
                  <a:pt x="8930" y="15087"/>
                </a:lnTo>
                <a:lnTo>
                  <a:pt x="8979" y="15160"/>
                </a:lnTo>
                <a:lnTo>
                  <a:pt x="9027" y="15257"/>
                </a:lnTo>
                <a:lnTo>
                  <a:pt x="9076" y="15476"/>
                </a:lnTo>
                <a:lnTo>
                  <a:pt x="9173" y="15695"/>
                </a:lnTo>
                <a:lnTo>
                  <a:pt x="9295" y="15914"/>
                </a:lnTo>
                <a:lnTo>
                  <a:pt x="9417" y="16109"/>
                </a:lnTo>
                <a:lnTo>
                  <a:pt x="9587" y="16279"/>
                </a:lnTo>
                <a:lnTo>
                  <a:pt x="9222" y="16328"/>
                </a:lnTo>
                <a:lnTo>
                  <a:pt x="8857" y="16352"/>
                </a:lnTo>
                <a:lnTo>
                  <a:pt x="8857" y="16328"/>
                </a:lnTo>
                <a:lnTo>
                  <a:pt x="8808" y="16255"/>
                </a:lnTo>
                <a:lnTo>
                  <a:pt x="8760" y="16182"/>
                </a:lnTo>
                <a:lnTo>
                  <a:pt x="8638" y="16060"/>
                </a:lnTo>
                <a:lnTo>
                  <a:pt x="8516" y="15865"/>
                </a:lnTo>
                <a:lnTo>
                  <a:pt x="8419" y="15622"/>
                </a:lnTo>
                <a:lnTo>
                  <a:pt x="8346" y="15452"/>
                </a:lnTo>
                <a:lnTo>
                  <a:pt x="8273" y="15281"/>
                </a:lnTo>
                <a:lnTo>
                  <a:pt x="8224" y="15208"/>
                </a:lnTo>
                <a:lnTo>
                  <a:pt x="8151" y="15135"/>
                </a:lnTo>
                <a:lnTo>
                  <a:pt x="8078" y="15087"/>
                </a:lnTo>
                <a:lnTo>
                  <a:pt x="7981" y="15038"/>
                </a:lnTo>
                <a:lnTo>
                  <a:pt x="7957" y="15063"/>
                </a:lnTo>
                <a:lnTo>
                  <a:pt x="7932" y="15160"/>
                </a:lnTo>
                <a:lnTo>
                  <a:pt x="7957" y="15306"/>
                </a:lnTo>
                <a:lnTo>
                  <a:pt x="7981" y="15476"/>
                </a:lnTo>
                <a:lnTo>
                  <a:pt x="8005" y="15671"/>
                </a:lnTo>
                <a:lnTo>
                  <a:pt x="8078" y="15841"/>
                </a:lnTo>
                <a:lnTo>
                  <a:pt x="8151" y="16036"/>
                </a:lnTo>
                <a:lnTo>
                  <a:pt x="8249" y="16206"/>
                </a:lnTo>
                <a:lnTo>
                  <a:pt x="8346" y="16352"/>
                </a:lnTo>
                <a:lnTo>
                  <a:pt x="7835" y="16328"/>
                </a:lnTo>
                <a:lnTo>
                  <a:pt x="7762" y="16230"/>
                </a:lnTo>
                <a:lnTo>
                  <a:pt x="7689" y="16109"/>
                </a:lnTo>
                <a:lnTo>
                  <a:pt x="7640" y="15987"/>
                </a:lnTo>
                <a:lnTo>
                  <a:pt x="7567" y="15719"/>
                </a:lnTo>
                <a:lnTo>
                  <a:pt x="7446" y="15330"/>
                </a:lnTo>
                <a:lnTo>
                  <a:pt x="7373" y="15135"/>
                </a:lnTo>
                <a:lnTo>
                  <a:pt x="7300" y="15063"/>
                </a:lnTo>
                <a:lnTo>
                  <a:pt x="7227" y="14990"/>
                </a:lnTo>
                <a:lnTo>
                  <a:pt x="7178" y="14990"/>
                </a:lnTo>
                <a:lnTo>
                  <a:pt x="7154" y="15038"/>
                </a:lnTo>
                <a:lnTo>
                  <a:pt x="7129" y="15135"/>
                </a:lnTo>
                <a:lnTo>
                  <a:pt x="7129" y="15233"/>
                </a:lnTo>
                <a:lnTo>
                  <a:pt x="7154" y="15452"/>
                </a:lnTo>
                <a:lnTo>
                  <a:pt x="7202" y="15695"/>
                </a:lnTo>
                <a:lnTo>
                  <a:pt x="7275" y="15890"/>
                </a:lnTo>
                <a:lnTo>
                  <a:pt x="7324" y="16084"/>
                </a:lnTo>
                <a:lnTo>
                  <a:pt x="7397" y="16279"/>
                </a:lnTo>
                <a:lnTo>
                  <a:pt x="6740" y="16157"/>
                </a:lnTo>
                <a:lnTo>
                  <a:pt x="6691" y="15963"/>
                </a:lnTo>
                <a:lnTo>
                  <a:pt x="6618" y="15792"/>
                </a:lnTo>
                <a:lnTo>
                  <a:pt x="6521" y="15598"/>
                </a:lnTo>
                <a:lnTo>
                  <a:pt x="6472" y="15427"/>
                </a:lnTo>
                <a:lnTo>
                  <a:pt x="6399" y="15135"/>
                </a:lnTo>
                <a:lnTo>
                  <a:pt x="6351" y="14990"/>
                </a:lnTo>
                <a:lnTo>
                  <a:pt x="6278" y="14892"/>
                </a:lnTo>
                <a:lnTo>
                  <a:pt x="6253" y="14868"/>
                </a:lnTo>
                <a:lnTo>
                  <a:pt x="6205" y="14917"/>
                </a:lnTo>
                <a:lnTo>
                  <a:pt x="6156" y="14941"/>
                </a:lnTo>
                <a:lnTo>
                  <a:pt x="6107" y="15063"/>
                </a:lnTo>
                <a:lnTo>
                  <a:pt x="6083" y="15208"/>
                </a:lnTo>
                <a:lnTo>
                  <a:pt x="6107" y="15354"/>
                </a:lnTo>
                <a:lnTo>
                  <a:pt x="6156" y="15549"/>
                </a:lnTo>
                <a:lnTo>
                  <a:pt x="6205" y="15719"/>
                </a:lnTo>
                <a:lnTo>
                  <a:pt x="6326" y="16060"/>
                </a:lnTo>
                <a:lnTo>
                  <a:pt x="6326" y="16060"/>
                </a:lnTo>
                <a:lnTo>
                  <a:pt x="5742" y="15865"/>
                </a:lnTo>
                <a:lnTo>
                  <a:pt x="5742" y="15792"/>
                </a:lnTo>
                <a:lnTo>
                  <a:pt x="5694" y="15719"/>
                </a:lnTo>
                <a:lnTo>
                  <a:pt x="5621" y="15622"/>
                </a:lnTo>
                <a:lnTo>
                  <a:pt x="5572" y="15549"/>
                </a:lnTo>
                <a:lnTo>
                  <a:pt x="5523" y="15379"/>
                </a:lnTo>
                <a:lnTo>
                  <a:pt x="5450" y="15014"/>
                </a:lnTo>
                <a:lnTo>
                  <a:pt x="5377" y="14819"/>
                </a:lnTo>
                <a:lnTo>
                  <a:pt x="5329" y="14698"/>
                </a:lnTo>
                <a:lnTo>
                  <a:pt x="5280" y="14673"/>
                </a:lnTo>
                <a:lnTo>
                  <a:pt x="5231" y="14698"/>
                </a:lnTo>
                <a:lnTo>
                  <a:pt x="5183" y="14746"/>
                </a:lnTo>
                <a:lnTo>
                  <a:pt x="5158" y="14795"/>
                </a:lnTo>
                <a:lnTo>
                  <a:pt x="5110" y="14941"/>
                </a:lnTo>
                <a:lnTo>
                  <a:pt x="5110" y="15111"/>
                </a:lnTo>
                <a:lnTo>
                  <a:pt x="5110" y="15257"/>
                </a:lnTo>
                <a:lnTo>
                  <a:pt x="5134" y="15452"/>
                </a:lnTo>
                <a:lnTo>
                  <a:pt x="5207" y="15646"/>
                </a:lnTo>
                <a:lnTo>
                  <a:pt x="5207" y="15646"/>
                </a:lnTo>
                <a:lnTo>
                  <a:pt x="4769" y="15452"/>
                </a:lnTo>
                <a:lnTo>
                  <a:pt x="4721" y="15233"/>
                </a:lnTo>
                <a:lnTo>
                  <a:pt x="4672" y="15014"/>
                </a:lnTo>
                <a:lnTo>
                  <a:pt x="4623" y="14771"/>
                </a:lnTo>
                <a:lnTo>
                  <a:pt x="4599" y="14503"/>
                </a:lnTo>
                <a:lnTo>
                  <a:pt x="4575" y="14479"/>
                </a:lnTo>
                <a:lnTo>
                  <a:pt x="4502" y="14479"/>
                </a:lnTo>
                <a:lnTo>
                  <a:pt x="4453" y="14552"/>
                </a:lnTo>
                <a:lnTo>
                  <a:pt x="4404" y="14649"/>
                </a:lnTo>
                <a:lnTo>
                  <a:pt x="4380" y="14819"/>
                </a:lnTo>
                <a:lnTo>
                  <a:pt x="4356" y="15038"/>
                </a:lnTo>
                <a:lnTo>
                  <a:pt x="4380" y="15257"/>
                </a:lnTo>
                <a:lnTo>
                  <a:pt x="4112" y="15111"/>
                </a:lnTo>
                <a:lnTo>
                  <a:pt x="4112" y="15063"/>
                </a:lnTo>
                <a:lnTo>
                  <a:pt x="4088" y="14990"/>
                </a:lnTo>
                <a:lnTo>
                  <a:pt x="4064" y="14892"/>
                </a:lnTo>
                <a:lnTo>
                  <a:pt x="4039" y="14795"/>
                </a:lnTo>
                <a:lnTo>
                  <a:pt x="4039" y="14552"/>
                </a:lnTo>
                <a:lnTo>
                  <a:pt x="4039" y="14333"/>
                </a:lnTo>
                <a:lnTo>
                  <a:pt x="4015" y="14235"/>
                </a:lnTo>
                <a:lnTo>
                  <a:pt x="3966" y="14138"/>
                </a:lnTo>
                <a:lnTo>
                  <a:pt x="3942" y="14114"/>
                </a:lnTo>
                <a:lnTo>
                  <a:pt x="3893" y="14114"/>
                </a:lnTo>
                <a:lnTo>
                  <a:pt x="3796" y="14235"/>
                </a:lnTo>
                <a:lnTo>
                  <a:pt x="3747" y="14381"/>
                </a:lnTo>
                <a:lnTo>
                  <a:pt x="3723" y="14527"/>
                </a:lnTo>
                <a:lnTo>
                  <a:pt x="3723" y="14649"/>
                </a:lnTo>
                <a:lnTo>
                  <a:pt x="3723" y="14868"/>
                </a:lnTo>
                <a:lnTo>
                  <a:pt x="3382" y="14649"/>
                </a:lnTo>
                <a:lnTo>
                  <a:pt x="3407" y="14600"/>
                </a:lnTo>
                <a:lnTo>
                  <a:pt x="3407" y="14503"/>
                </a:lnTo>
                <a:lnTo>
                  <a:pt x="3407" y="14406"/>
                </a:lnTo>
                <a:lnTo>
                  <a:pt x="3382" y="14211"/>
                </a:lnTo>
                <a:lnTo>
                  <a:pt x="3382" y="14065"/>
                </a:lnTo>
                <a:lnTo>
                  <a:pt x="3358" y="13968"/>
                </a:lnTo>
                <a:lnTo>
                  <a:pt x="3334" y="13919"/>
                </a:lnTo>
                <a:lnTo>
                  <a:pt x="3309" y="13870"/>
                </a:lnTo>
                <a:lnTo>
                  <a:pt x="3261" y="13870"/>
                </a:lnTo>
                <a:lnTo>
                  <a:pt x="3188" y="13919"/>
                </a:lnTo>
                <a:lnTo>
                  <a:pt x="3139" y="13992"/>
                </a:lnTo>
                <a:lnTo>
                  <a:pt x="3115" y="14089"/>
                </a:lnTo>
                <a:lnTo>
                  <a:pt x="3090" y="14187"/>
                </a:lnTo>
                <a:lnTo>
                  <a:pt x="3066" y="14406"/>
                </a:lnTo>
                <a:lnTo>
                  <a:pt x="2725" y="14114"/>
                </a:lnTo>
                <a:lnTo>
                  <a:pt x="2750" y="14041"/>
                </a:lnTo>
                <a:lnTo>
                  <a:pt x="2725" y="13919"/>
                </a:lnTo>
                <a:lnTo>
                  <a:pt x="2701" y="13797"/>
                </a:lnTo>
                <a:lnTo>
                  <a:pt x="2725" y="13627"/>
                </a:lnTo>
                <a:lnTo>
                  <a:pt x="2725" y="13481"/>
                </a:lnTo>
                <a:lnTo>
                  <a:pt x="2701" y="13408"/>
                </a:lnTo>
                <a:lnTo>
                  <a:pt x="2652" y="13384"/>
                </a:lnTo>
                <a:lnTo>
                  <a:pt x="2579" y="13384"/>
                </a:lnTo>
                <a:lnTo>
                  <a:pt x="2506" y="13432"/>
                </a:lnTo>
                <a:lnTo>
                  <a:pt x="2433" y="13578"/>
                </a:lnTo>
                <a:lnTo>
                  <a:pt x="2385" y="13773"/>
                </a:lnTo>
                <a:lnTo>
                  <a:pt x="2117" y="13505"/>
                </a:lnTo>
                <a:lnTo>
                  <a:pt x="2117" y="13481"/>
                </a:lnTo>
                <a:lnTo>
                  <a:pt x="2166" y="13432"/>
                </a:lnTo>
                <a:lnTo>
                  <a:pt x="2190" y="13359"/>
                </a:lnTo>
                <a:lnTo>
                  <a:pt x="2214" y="13213"/>
                </a:lnTo>
                <a:lnTo>
                  <a:pt x="2214" y="13116"/>
                </a:lnTo>
                <a:lnTo>
                  <a:pt x="2190" y="13019"/>
                </a:lnTo>
                <a:lnTo>
                  <a:pt x="2166" y="12970"/>
                </a:lnTo>
                <a:lnTo>
                  <a:pt x="2093" y="12921"/>
                </a:lnTo>
                <a:lnTo>
                  <a:pt x="2020" y="12946"/>
                </a:lnTo>
                <a:lnTo>
                  <a:pt x="1971" y="12994"/>
                </a:lnTo>
                <a:lnTo>
                  <a:pt x="1922" y="13067"/>
                </a:lnTo>
                <a:lnTo>
                  <a:pt x="1898" y="13165"/>
                </a:lnTo>
                <a:lnTo>
                  <a:pt x="1874" y="13213"/>
                </a:lnTo>
                <a:lnTo>
                  <a:pt x="1533" y="12751"/>
                </a:lnTo>
                <a:lnTo>
                  <a:pt x="1217" y="12264"/>
                </a:lnTo>
                <a:lnTo>
                  <a:pt x="925" y="11753"/>
                </a:lnTo>
                <a:lnTo>
                  <a:pt x="657" y="11218"/>
                </a:lnTo>
                <a:lnTo>
                  <a:pt x="827" y="11340"/>
                </a:lnTo>
                <a:lnTo>
                  <a:pt x="998" y="11461"/>
                </a:lnTo>
                <a:lnTo>
                  <a:pt x="1363" y="11680"/>
                </a:lnTo>
                <a:lnTo>
                  <a:pt x="1728" y="11875"/>
                </a:lnTo>
                <a:lnTo>
                  <a:pt x="2044" y="12021"/>
                </a:lnTo>
                <a:lnTo>
                  <a:pt x="2409" y="12167"/>
                </a:lnTo>
                <a:lnTo>
                  <a:pt x="2798" y="12289"/>
                </a:lnTo>
                <a:lnTo>
                  <a:pt x="3188" y="12410"/>
                </a:lnTo>
                <a:lnTo>
                  <a:pt x="3577" y="12483"/>
                </a:lnTo>
                <a:lnTo>
                  <a:pt x="3966" y="12556"/>
                </a:lnTo>
                <a:lnTo>
                  <a:pt x="4380" y="12581"/>
                </a:lnTo>
                <a:lnTo>
                  <a:pt x="4769" y="12605"/>
                </a:lnTo>
                <a:lnTo>
                  <a:pt x="5183" y="12629"/>
                </a:lnTo>
                <a:lnTo>
                  <a:pt x="5572" y="12605"/>
                </a:lnTo>
                <a:lnTo>
                  <a:pt x="5961" y="12581"/>
                </a:lnTo>
                <a:lnTo>
                  <a:pt x="6351" y="12508"/>
                </a:lnTo>
                <a:lnTo>
                  <a:pt x="6716" y="12435"/>
                </a:lnTo>
                <a:lnTo>
                  <a:pt x="7105" y="12337"/>
                </a:lnTo>
                <a:lnTo>
                  <a:pt x="7494" y="12216"/>
                </a:lnTo>
                <a:lnTo>
                  <a:pt x="7859" y="12094"/>
                </a:lnTo>
                <a:lnTo>
                  <a:pt x="8224" y="11924"/>
                </a:lnTo>
                <a:lnTo>
                  <a:pt x="8565" y="11753"/>
                </a:lnTo>
                <a:lnTo>
                  <a:pt x="8930" y="11559"/>
                </a:lnTo>
                <a:lnTo>
                  <a:pt x="9271" y="11364"/>
                </a:lnTo>
                <a:lnTo>
                  <a:pt x="9587" y="11145"/>
                </a:lnTo>
                <a:lnTo>
                  <a:pt x="9903" y="10902"/>
                </a:lnTo>
                <a:lnTo>
                  <a:pt x="10195" y="10658"/>
                </a:lnTo>
                <a:lnTo>
                  <a:pt x="10487" y="10391"/>
                </a:lnTo>
                <a:lnTo>
                  <a:pt x="10755" y="10123"/>
                </a:lnTo>
                <a:lnTo>
                  <a:pt x="11023" y="9831"/>
                </a:lnTo>
                <a:lnTo>
                  <a:pt x="11242" y="9539"/>
                </a:lnTo>
                <a:lnTo>
                  <a:pt x="11461" y="9247"/>
                </a:lnTo>
                <a:lnTo>
                  <a:pt x="11655" y="8931"/>
                </a:lnTo>
                <a:lnTo>
                  <a:pt x="11850" y="8590"/>
                </a:lnTo>
                <a:lnTo>
                  <a:pt x="11996" y="8249"/>
                </a:lnTo>
                <a:lnTo>
                  <a:pt x="12142" y="7884"/>
                </a:lnTo>
                <a:lnTo>
                  <a:pt x="12288" y="7519"/>
                </a:lnTo>
                <a:lnTo>
                  <a:pt x="12385" y="7154"/>
                </a:lnTo>
                <a:lnTo>
                  <a:pt x="12483" y="6790"/>
                </a:lnTo>
                <a:lnTo>
                  <a:pt x="12556" y="6425"/>
                </a:lnTo>
                <a:lnTo>
                  <a:pt x="12629" y="6035"/>
                </a:lnTo>
                <a:lnTo>
                  <a:pt x="12653" y="5670"/>
                </a:lnTo>
                <a:lnTo>
                  <a:pt x="12677" y="5281"/>
                </a:lnTo>
                <a:lnTo>
                  <a:pt x="12677" y="4916"/>
                </a:lnTo>
                <a:lnTo>
                  <a:pt x="12677" y="4551"/>
                </a:lnTo>
                <a:lnTo>
                  <a:pt x="12629" y="4210"/>
                </a:lnTo>
                <a:lnTo>
                  <a:pt x="12580" y="3870"/>
                </a:lnTo>
                <a:lnTo>
                  <a:pt x="12483" y="3529"/>
                </a:lnTo>
                <a:lnTo>
                  <a:pt x="12385" y="3213"/>
                </a:lnTo>
                <a:lnTo>
                  <a:pt x="12142" y="2580"/>
                </a:lnTo>
                <a:lnTo>
                  <a:pt x="11874" y="1947"/>
                </a:lnTo>
                <a:lnTo>
                  <a:pt x="11558" y="1242"/>
                </a:lnTo>
                <a:lnTo>
                  <a:pt x="11388" y="877"/>
                </a:lnTo>
                <a:lnTo>
                  <a:pt x="11169" y="536"/>
                </a:lnTo>
                <a:close/>
                <a:moveTo>
                  <a:pt x="10706" y="1"/>
                </a:moveTo>
                <a:lnTo>
                  <a:pt x="10609" y="25"/>
                </a:lnTo>
                <a:lnTo>
                  <a:pt x="10560" y="49"/>
                </a:lnTo>
                <a:lnTo>
                  <a:pt x="10512" y="98"/>
                </a:lnTo>
                <a:lnTo>
                  <a:pt x="10487" y="171"/>
                </a:lnTo>
                <a:lnTo>
                  <a:pt x="10463" y="195"/>
                </a:lnTo>
                <a:lnTo>
                  <a:pt x="10414" y="268"/>
                </a:lnTo>
                <a:lnTo>
                  <a:pt x="10414" y="317"/>
                </a:lnTo>
                <a:lnTo>
                  <a:pt x="10414" y="390"/>
                </a:lnTo>
                <a:lnTo>
                  <a:pt x="10439" y="439"/>
                </a:lnTo>
                <a:lnTo>
                  <a:pt x="10487" y="487"/>
                </a:lnTo>
                <a:lnTo>
                  <a:pt x="10536" y="512"/>
                </a:lnTo>
                <a:lnTo>
                  <a:pt x="10585" y="536"/>
                </a:lnTo>
                <a:lnTo>
                  <a:pt x="10658" y="536"/>
                </a:lnTo>
                <a:lnTo>
                  <a:pt x="10779" y="682"/>
                </a:lnTo>
                <a:lnTo>
                  <a:pt x="10925" y="852"/>
                </a:lnTo>
                <a:lnTo>
                  <a:pt x="11023" y="1047"/>
                </a:lnTo>
                <a:lnTo>
                  <a:pt x="11144" y="1266"/>
                </a:lnTo>
                <a:lnTo>
                  <a:pt x="11315" y="1680"/>
                </a:lnTo>
                <a:lnTo>
                  <a:pt x="11485" y="2045"/>
                </a:lnTo>
                <a:lnTo>
                  <a:pt x="11728" y="2604"/>
                </a:lnTo>
                <a:lnTo>
                  <a:pt x="11947" y="3188"/>
                </a:lnTo>
                <a:lnTo>
                  <a:pt x="12045" y="3480"/>
                </a:lnTo>
                <a:lnTo>
                  <a:pt x="12142" y="3772"/>
                </a:lnTo>
                <a:lnTo>
                  <a:pt x="12215" y="4064"/>
                </a:lnTo>
                <a:lnTo>
                  <a:pt x="12264" y="4381"/>
                </a:lnTo>
                <a:lnTo>
                  <a:pt x="12288" y="4721"/>
                </a:lnTo>
                <a:lnTo>
                  <a:pt x="12288" y="5062"/>
                </a:lnTo>
                <a:lnTo>
                  <a:pt x="12288" y="5403"/>
                </a:lnTo>
                <a:lnTo>
                  <a:pt x="12264" y="5768"/>
                </a:lnTo>
                <a:lnTo>
                  <a:pt x="12215" y="6108"/>
                </a:lnTo>
                <a:lnTo>
                  <a:pt x="12166" y="6473"/>
                </a:lnTo>
                <a:lnTo>
                  <a:pt x="12069" y="6814"/>
                </a:lnTo>
                <a:lnTo>
                  <a:pt x="11996" y="7154"/>
                </a:lnTo>
                <a:lnTo>
                  <a:pt x="11874" y="7495"/>
                </a:lnTo>
                <a:lnTo>
                  <a:pt x="11753" y="7836"/>
                </a:lnTo>
                <a:lnTo>
                  <a:pt x="11607" y="8152"/>
                </a:lnTo>
                <a:lnTo>
                  <a:pt x="11461" y="8493"/>
                </a:lnTo>
                <a:lnTo>
                  <a:pt x="11290" y="8785"/>
                </a:lnTo>
                <a:lnTo>
                  <a:pt x="11096" y="9077"/>
                </a:lnTo>
                <a:lnTo>
                  <a:pt x="10901" y="9369"/>
                </a:lnTo>
                <a:lnTo>
                  <a:pt x="10682" y="9636"/>
                </a:lnTo>
                <a:lnTo>
                  <a:pt x="10463" y="9880"/>
                </a:lnTo>
                <a:lnTo>
                  <a:pt x="10220" y="10123"/>
                </a:lnTo>
                <a:lnTo>
                  <a:pt x="9952" y="10342"/>
                </a:lnTo>
                <a:lnTo>
                  <a:pt x="9684" y="10537"/>
                </a:lnTo>
                <a:lnTo>
                  <a:pt x="9125" y="10902"/>
                </a:lnTo>
                <a:lnTo>
                  <a:pt x="8516" y="11218"/>
                </a:lnTo>
                <a:lnTo>
                  <a:pt x="7884" y="11534"/>
                </a:lnTo>
                <a:lnTo>
                  <a:pt x="7543" y="11680"/>
                </a:lnTo>
                <a:lnTo>
                  <a:pt x="7202" y="11802"/>
                </a:lnTo>
                <a:lnTo>
                  <a:pt x="6862" y="11899"/>
                </a:lnTo>
                <a:lnTo>
                  <a:pt x="6521" y="11997"/>
                </a:lnTo>
                <a:lnTo>
                  <a:pt x="6156" y="12045"/>
                </a:lnTo>
                <a:lnTo>
                  <a:pt x="5791" y="12118"/>
                </a:lnTo>
                <a:lnTo>
                  <a:pt x="5426" y="12143"/>
                </a:lnTo>
                <a:lnTo>
                  <a:pt x="4696" y="12143"/>
                </a:lnTo>
                <a:lnTo>
                  <a:pt x="4331" y="12094"/>
                </a:lnTo>
                <a:lnTo>
                  <a:pt x="3966" y="12045"/>
                </a:lnTo>
                <a:lnTo>
                  <a:pt x="3601" y="11997"/>
                </a:lnTo>
                <a:lnTo>
                  <a:pt x="2896" y="11826"/>
                </a:lnTo>
                <a:lnTo>
                  <a:pt x="2555" y="11729"/>
                </a:lnTo>
                <a:lnTo>
                  <a:pt x="2239" y="11607"/>
                </a:lnTo>
                <a:lnTo>
                  <a:pt x="1922" y="11461"/>
                </a:lnTo>
                <a:lnTo>
                  <a:pt x="1630" y="11291"/>
                </a:lnTo>
                <a:lnTo>
                  <a:pt x="1338" y="11145"/>
                </a:lnTo>
                <a:lnTo>
                  <a:pt x="998" y="10950"/>
                </a:lnTo>
                <a:lnTo>
                  <a:pt x="852" y="10829"/>
                </a:lnTo>
                <a:lnTo>
                  <a:pt x="730" y="10707"/>
                </a:lnTo>
                <a:lnTo>
                  <a:pt x="633" y="10585"/>
                </a:lnTo>
                <a:lnTo>
                  <a:pt x="584" y="10415"/>
                </a:lnTo>
                <a:lnTo>
                  <a:pt x="560" y="10366"/>
                </a:lnTo>
                <a:lnTo>
                  <a:pt x="535" y="10342"/>
                </a:lnTo>
                <a:lnTo>
                  <a:pt x="462" y="10318"/>
                </a:lnTo>
                <a:lnTo>
                  <a:pt x="365" y="10342"/>
                </a:lnTo>
                <a:lnTo>
                  <a:pt x="316" y="10391"/>
                </a:lnTo>
                <a:lnTo>
                  <a:pt x="243" y="10366"/>
                </a:lnTo>
                <a:lnTo>
                  <a:pt x="146" y="10391"/>
                </a:lnTo>
                <a:lnTo>
                  <a:pt x="73" y="10439"/>
                </a:lnTo>
                <a:lnTo>
                  <a:pt x="0" y="10512"/>
                </a:lnTo>
                <a:lnTo>
                  <a:pt x="0" y="10561"/>
                </a:lnTo>
                <a:lnTo>
                  <a:pt x="0" y="10610"/>
                </a:lnTo>
                <a:lnTo>
                  <a:pt x="146" y="11048"/>
                </a:lnTo>
                <a:lnTo>
                  <a:pt x="316" y="11461"/>
                </a:lnTo>
                <a:lnTo>
                  <a:pt x="487" y="11875"/>
                </a:lnTo>
                <a:lnTo>
                  <a:pt x="681" y="12264"/>
                </a:lnTo>
                <a:lnTo>
                  <a:pt x="900" y="12629"/>
                </a:lnTo>
                <a:lnTo>
                  <a:pt x="1144" y="12994"/>
                </a:lnTo>
                <a:lnTo>
                  <a:pt x="1411" y="13359"/>
                </a:lnTo>
                <a:lnTo>
                  <a:pt x="1679" y="13676"/>
                </a:lnTo>
                <a:lnTo>
                  <a:pt x="1971" y="13992"/>
                </a:lnTo>
                <a:lnTo>
                  <a:pt x="2263" y="14308"/>
                </a:lnTo>
                <a:lnTo>
                  <a:pt x="2604" y="14600"/>
                </a:lnTo>
                <a:lnTo>
                  <a:pt x="2920" y="14868"/>
                </a:lnTo>
                <a:lnTo>
                  <a:pt x="3285" y="15135"/>
                </a:lnTo>
                <a:lnTo>
                  <a:pt x="3650" y="15379"/>
                </a:lnTo>
                <a:lnTo>
                  <a:pt x="4039" y="15598"/>
                </a:lnTo>
                <a:lnTo>
                  <a:pt x="4429" y="15817"/>
                </a:lnTo>
                <a:lnTo>
                  <a:pt x="4866" y="16036"/>
                </a:lnTo>
                <a:lnTo>
                  <a:pt x="5280" y="16230"/>
                </a:lnTo>
                <a:lnTo>
                  <a:pt x="5718" y="16376"/>
                </a:lnTo>
                <a:lnTo>
                  <a:pt x="6156" y="16522"/>
                </a:lnTo>
                <a:lnTo>
                  <a:pt x="6618" y="16644"/>
                </a:lnTo>
                <a:lnTo>
                  <a:pt x="7056" y="16717"/>
                </a:lnTo>
                <a:lnTo>
                  <a:pt x="7494" y="16790"/>
                </a:lnTo>
                <a:lnTo>
                  <a:pt x="7957" y="16839"/>
                </a:lnTo>
                <a:lnTo>
                  <a:pt x="8857" y="16839"/>
                </a:lnTo>
                <a:lnTo>
                  <a:pt x="9319" y="16814"/>
                </a:lnTo>
                <a:lnTo>
                  <a:pt x="9757" y="16741"/>
                </a:lnTo>
                <a:lnTo>
                  <a:pt x="10220" y="16668"/>
                </a:lnTo>
                <a:lnTo>
                  <a:pt x="10658" y="16571"/>
                </a:lnTo>
                <a:lnTo>
                  <a:pt x="11120" y="16425"/>
                </a:lnTo>
                <a:lnTo>
                  <a:pt x="11558" y="16279"/>
                </a:lnTo>
                <a:lnTo>
                  <a:pt x="11923" y="16133"/>
                </a:lnTo>
                <a:lnTo>
                  <a:pt x="12264" y="15987"/>
                </a:lnTo>
                <a:lnTo>
                  <a:pt x="12604" y="15817"/>
                </a:lnTo>
                <a:lnTo>
                  <a:pt x="12920" y="15622"/>
                </a:lnTo>
                <a:lnTo>
                  <a:pt x="13237" y="15427"/>
                </a:lnTo>
                <a:lnTo>
                  <a:pt x="13553" y="15208"/>
                </a:lnTo>
                <a:lnTo>
                  <a:pt x="13845" y="14990"/>
                </a:lnTo>
                <a:lnTo>
                  <a:pt x="14137" y="14746"/>
                </a:lnTo>
                <a:lnTo>
                  <a:pt x="14405" y="14479"/>
                </a:lnTo>
                <a:lnTo>
                  <a:pt x="14672" y="14211"/>
                </a:lnTo>
                <a:lnTo>
                  <a:pt x="14940" y="13943"/>
                </a:lnTo>
                <a:lnTo>
                  <a:pt x="15183" y="13651"/>
                </a:lnTo>
                <a:lnTo>
                  <a:pt x="15402" y="13359"/>
                </a:lnTo>
                <a:lnTo>
                  <a:pt x="15621" y="13043"/>
                </a:lnTo>
                <a:lnTo>
                  <a:pt x="15840" y="12727"/>
                </a:lnTo>
                <a:lnTo>
                  <a:pt x="16035" y="12410"/>
                </a:lnTo>
                <a:lnTo>
                  <a:pt x="16205" y="12070"/>
                </a:lnTo>
                <a:lnTo>
                  <a:pt x="16376" y="11705"/>
                </a:lnTo>
                <a:lnTo>
                  <a:pt x="16546" y="11340"/>
                </a:lnTo>
                <a:lnTo>
                  <a:pt x="16668" y="10975"/>
                </a:lnTo>
                <a:lnTo>
                  <a:pt x="16911" y="10220"/>
                </a:lnTo>
                <a:lnTo>
                  <a:pt x="17106" y="9466"/>
                </a:lnTo>
                <a:lnTo>
                  <a:pt x="17154" y="9101"/>
                </a:lnTo>
                <a:lnTo>
                  <a:pt x="17179" y="8663"/>
                </a:lnTo>
                <a:lnTo>
                  <a:pt x="17179" y="8176"/>
                </a:lnTo>
                <a:lnTo>
                  <a:pt x="17179" y="7665"/>
                </a:lnTo>
                <a:lnTo>
                  <a:pt x="17106" y="6717"/>
                </a:lnTo>
                <a:lnTo>
                  <a:pt x="17057" y="6352"/>
                </a:lnTo>
                <a:lnTo>
                  <a:pt x="17008" y="6108"/>
                </a:lnTo>
                <a:lnTo>
                  <a:pt x="16814" y="5524"/>
                </a:lnTo>
                <a:lnTo>
                  <a:pt x="16619" y="4965"/>
                </a:lnTo>
                <a:lnTo>
                  <a:pt x="16376" y="4429"/>
                </a:lnTo>
                <a:lnTo>
                  <a:pt x="16108" y="3918"/>
                </a:lnTo>
                <a:lnTo>
                  <a:pt x="15816" y="3432"/>
                </a:lnTo>
                <a:lnTo>
                  <a:pt x="15475" y="2969"/>
                </a:lnTo>
                <a:lnTo>
                  <a:pt x="15110" y="2507"/>
                </a:lnTo>
                <a:lnTo>
                  <a:pt x="14697" y="2093"/>
                </a:lnTo>
                <a:lnTo>
                  <a:pt x="14283" y="1704"/>
                </a:lnTo>
                <a:lnTo>
                  <a:pt x="13845" y="1363"/>
                </a:lnTo>
                <a:lnTo>
                  <a:pt x="13358" y="1023"/>
                </a:lnTo>
                <a:lnTo>
                  <a:pt x="12872" y="706"/>
                </a:lnTo>
                <a:lnTo>
                  <a:pt x="12361" y="439"/>
                </a:lnTo>
                <a:lnTo>
                  <a:pt x="12093" y="341"/>
                </a:lnTo>
                <a:lnTo>
                  <a:pt x="11826" y="244"/>
                </a:lnTo>
                <a:lnTo>
                  <a:pt x="11558" y="147"/>
                </a:lnTo>
                <a:lnTo>
                  <a:pt x="11266" y="98"/>
                </a:lnTo>
                <a:lnTo>
                  <a:pt x="10998" y="49"/>
                </a:lnTo>
                <a:lnTo>
                  <a:pt x="1070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5" name="Google Shape;805;p48"/>
          <p:cNvSpPr/>
          <p:nvPr/>
        </p:nvSpPr>
        <p:spPr>
          <a:xfrm>
            <a:off x="4934129" y="870729"/>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6" name="Google Shape;806;p48"/>
          <p:cNvSpPr/>
          <p:nvPr/>
        </p:nvSpPr>
        <p:spPr>
          <a:xfrm>
            <a:off x="5532896" y="886683"/>
            <a:ext cx="429691" cy="410568"/>
          </a:xfrm>
          <a:custGeom>
            <a:avLst/>
            <a:gdLst/>
            <a:ahLst/>
            <a:cxnLst/>
            <a:rect l="l" t="t" r="r" b="b"/>
            <a:pathLst>
              <a:path w="19661" h="18786" extrusionOk="0">
                <a:moveTo>
                  <a:pt x="10269" y="1460"/>
                </a:moveTo>
                <a:lnTo>
                  <a:pt x="10755" y="1485"/>
                </a:lnTo>
                <a:lnTo>
                  <a:pt x="11266" y="1533"/>
                </a:lnTo>
                <a:lnTo>
                  <a:pt x="11753" y="1631"/>
                </a:lnTo>
                <a:lnTo>
                  <a:pt x="11680" y="1728"/>
                </a:lnTo>
                <a:lnTo>
                  <a:pt x="11631" y="1850"/>
                </a:lnTo>
                <a:lnTo>
                  <a:pt x="11631" y="1874"/>
                </a:lnTo>
                <a:lnTo>
                  <a:pt x="11656" y="1874"/>
                </a:lnTo>
                <a:lnTo>
                  <a:pt x="11753" y="1850"/>
                </a:lnTo>
                <a:lnTo>
                  <a:pt x="11826" y="1825"/>
                </a:lnTo>
                <a:lnTo>
                  <a:pt x="12021" y="1752"/>
                </a:lnTo>
                <a:lnTo>
                  <a:pt x="12069" y="1728"/>
                </a:lnTo>
                <a:lnTo>
                  <a:pt x="12386" y="1825"/>
                </a:lnTo>
                <a:lnTo>
                  <a:pt x="12361" y="1850"/>
                </a:lnTo>
                <a:lnTo>
                  <a:pt x="12264" y="1923"/>
                </a:lnTo>
                <a:lnTo>
                  <a:pt x="12167" y="2020"/>
                </a:lnTo>
                <a:lnTo>
                  <a:pt x="12021" y="2239"/>
                </a:lnTo>
                <a:lnTo>
                  <a:pt x="12021" y="2263"/>
                </a:lnTo>
                <a:lnTo>
                  <a:pt x="12045" y="2263"/>
                </a:lnTo>
                <a:lnTo>
                  <a:pt x="12264" y="2166"/>
                </a:lnTo>
                <a:lnTo>
                  <a:pt x="12483" y="2069"/>
                </a:lnTo>
                <a:lnTo>
                  <a:pt x="12605" y="2020"/>
                </a:lnTo>
                <a:lnTo>
                  <a:pt x="12751" y="1971"/>
                </a:lnTo>
                <a:lnTo>
                  <a:pt x="13091" y="2142"/>
                </a:lnTo>
                <a:lnTo>
                  <a:pt x="13164" y="2166"/>
                </a:lnTo>
                <a:lnTo>
                  <a:pt x="12970" y="2239"/>
                </a:lnTo>
                <a:lnTo>
                  <a:pt x="12799" y="2336"/>
                </a:lnTo>
                <a:lnTo>
                  <a:pt x="12629" y="2434"/>
                </a:lnTo>
                <a:lnTo>
                  <a:pt x="12483" y="2580"/>
                </a:lnTo>
                <a:lnTo>
                  <a:pt x="12459" y="2628"/>
                </a:lnTo>
                <a:lnTo>
                  <a:pt x="12459" y="2677"/>
                </a:lnTo>
                <a:lnTo>
                  <a:pt x="12507" y="2701"/>
                </a:lnTo>
                <a:lnTo>
                  <a:pt x="12556" y="2701"/>
                </a:lnTo>
                <a:lnTo>
                  <a:pt x="12726" y="2653"/>
                </a:lnTo>
                <a:lnTo>
                  <a:pt x="12897" y="2604"/>
                </a:lnTo>
                <a:lnTo>
                  <a:pt x="13237" y="2458"/>
                </a:lnTo>
                <a:lnTo>
                  <a:pt x="13408" y="2409"/>
                </a:lnTo>
                <a:lnTo>
                  <a:pt x="13578" y="2385"/>
                </a:lnTo>
                <a:lnTo>
                  <a:pt x="14162" y="2701"/>
                </a:lnTo>
                <a:lnTo>
                  <a:pt x="13967" y="2750"/>
                </a:lnTo>
                <a:lnTo>
                  <a:pt x="13578" y="2847"/>
                </a:lnTo>
                <a:lnTo>
                  <a:pt x="13383" y="2945"/>
                </a:lnTo>
                <a:lnTo>
                  <a:pt x="13310" y="2993"/>
                </a:lnTo>
                <a:lnTo>
                  <a:pt x="13262" y="3066"/>
                </a:lnTo>
                <a:lnTo>
                  <a:pt x="13310" y="3115"/>
                </a:lnTo>
                <a:lnTo>
                  <a:pt x="13383" y="3139"/>
                </a:lnTo>
                <a:lnTo>
                  <a:pt x="13554" y="3139"/>
                </a:lnTo>
                <a:lnTo>
                  <a:pt x="13846" y="3042"/>
                </a:lnTo>
                <a:lnTo>
                  <a:pt x="14186" y="2993"/>
                </a:lnTo>
                <a:lnTo>
                  <a:pt x="14551" y="2920"/>
                </a:lnTo>
                <a:lnTo>
                  <a:pt x="14916" y="3139"/>
                </a:lnTo>
                <a:lnTo>
                  <a:pt x="14527" y="3261"/>
                </a:lnTo>
                <a:lnTo>
                  <a:pt x="14162" y="3407"/>
                </a:lnTo>
                <a:lnTo>
                  <a:pt x="13870" y="3553"/>
                </a:lnTo>
                <a:lnTo>
                  <a:pt x="13651" y="3675"/>
                </a:lnTo>
                <a:lnTo>
                  <a:pt x="13627" y="3723"/>
                </a:lnTo>
                <a:lnTo>
                  <a:pt x="13602" y="3772"/>
                </a:lnTo>
                <a:lnTo>
                  <a:pt x="13651" y="3821"/>
                </a:lnTo>
                <a:lnTo>
                  <a:pt x="13700" y="3845"/>
                </a:lnTo>
                <a:lnTo>
                  <a:pt x="13846" y="3845"/>
                </a:lnTo>
                <a:lnTo>
                  <a:pt x="13967" y="3821"/>
                </a:lnTo>
                <a:lnTo>
                  <a:pt x="14235" y="3748"/>
                </a:lnTo>
                <a:lnTo>
                  <a:pt x="14770" y="3553"/>
                </a:lnTo>
                <a:lnTo>
                  <a:pt x="15087" y="3480"/>
                </a:lnTo>
                <a:lnTo>
                  <a:pt x="15379" y="3431"/>
                </a:lnTo>
                <a:lnTo>
                  <a:pt x="15865" y="3772"/>
                </a:lnTo>
                <a:lnTo>
                  <a:pt x="16036" y="3894"/>
                </a:lnTo>
                <a:lnTo>
                  <a:pt x="15792" y="3918"/>
                </a:lnTo>
                <a:lnTo>
                  <a:pt x="15525" y="3942"/>
                </a:lnTo>
                <a:lnTo>
                  <a:pt x="15038" y="4064"/>
                </a:lnTo>
                <a:lnTo>
                  <a:pt x="14551" y="4210"/>
                </a:lnTo>
                <a:lnTo>
                  <a:pt x="14138" y="4356"/>
                </a:lnTo>
                <a:lnTo>
                  <a:pt x="14113" y="4380"/>
                </a:lnTo>
                <a:lnTo>
                  <a:pt x="14138" y="4405"/>
                </a:lnTo>
                <a:lnTo>
                  <a:pt x="14284" y="4405"/>
                </a:lnTo>
                <a:lnTo>
                  <a:pt x="14600" y="4380"/>
                </a:lnTo>
                <a:lnTo>
                  <a:pt x="15257" y="4283"/>
                </a:lnTo>
                <a:lnTo>
                  <a:pt x="15841" y="4210"/>
                </a:lnTo>
                <a:lnTo>
                  <a:pt x="16400" y="4186"/>
                </a:lnTo>
                <a:lnTo>
                  <a:pt x="16644" y="4405"/>
                </a:lnTo>
                <a:lnTo>
                  <a:pt x="16863" y="4648"/>
                </a:lnTo>
                <a:lnTo>
                  <a:pt x="16741" y="4599"/>
                </a:lnTo>
                <a:lnTo>
                  <a:pt x="16619" y="4575"/>
                </a:lnTo>
                <a:lnTo>
                  <a:pt x="16376" y="4575"/>
                </a:lnTo>
                <a:lnTo>
                  <a:pt x="16133" y="4599"/>
                </a:lnTo>
                <a:lnTo>
                  <a:pt x="15914" y="4648"/>
                </a:lnTo>
                <a:lnTo>
                  <a:pt x="15306" y="4770"/>
                </a:lnTo>
                <a:lnTo>
                  <a:pt x="15160" y="4794"/>
                </a:lnTo>
                <a:lnTo>
                  <a:pt x="15014" y="4867"/>
                </a:lnTo>
                <a:lnTo>
                  <a:pt x="14868" y="4916"/>
                </a:lnTo>
                <a:lnTo>
                  <a:pt x="14722" y="4964"/>
                </a:lnTo>
                <a:lnTo>
                  <a:pt x="14941" y="4989"/>
                </a:lnTo>
                <a:lnTo>
                  <a:pt x="15184" y="5037"/>
                </a:lnTo>
                <a:lnTo>
                  <a:pt x="15427" y="5013"/>
                </a:lnTo>
                <a:lnTo>
                  <a:pt x="15671" y="4964"/>
                </a:lnTo>
                <a:lnTo>
                  <a:pt x="15987" y="4916"/>
                </a:lnTo>
                <a:lnTo>
                  <a:pt x="16279" y="4891"/>
                </a:lnTo>
                <a:lnTo>
                  <a:pt x="16595" y="4867"/>
                </a:lnTo>
                <a:lnTo>
                  <a:pt x="16887" y="4794"/>
                </a:lnTo>
                <a:lnTo>
                  <a:pt x="16911" y="4770"/>
                </a:lnTo>
                <a:lnTo>
                  <a:pt x="16936" y="4721"/>
                </a:lnTo>
                <a:lnTo>
                  <a:pt x="17276" y="5135"/>
                </a:lnTo>
                <a:lnTo>
                  <a:pt x="17568" y="5597"/>
                </a:lnTo>
                <a:lnTo>
                  <a:pt x="17447" y="5524"/>
                </a:lnTo>
                <a:lnTo>
                  <a:pt x="17301" y="5475"/>
                </a:lnTo>
                <a:lnTo>
                  <a:pt x="17009" y="5402"/>
                </a:lnTo>
                <a:lnTo>
                  <a:pt x="16717" y="5402"/>
                </a:lnTo>
                <a:lnTo>
                  <a:pt x="16425" y="5427"/>
                </a:lnTo>
                <a:lnTo>
                  <a:pt x="16230" y="5451"/>
                </a:lnTo>
                <a:lnTo>
                  <a:pt x="16036" y="5500"/>
                </a:lnTo>
                <a:lnTo>
                  <a:pt x="15646" y="5621"/>
                </a:lnTo>
                <a:lnTo>
                  <a:pt x="15281" y="5767"/>
                </a:lnTo>
                <a:lnTo>
                  <a:pt x="14916" y="5889"/>
                </a:lnTo>
                <a:lnTo>
                  <a:pt x="14916" y="5889"/>
                </a:lnTo>
                <a:lnTo>
                  <a:pt x="15549" y="5840"/>
                </a:lnTo>
                <a:lnTo>
                  <a:pt x="16181" y="5743"/>
                </a:lnTo>
                <a:lnTo>
                  <a:pt x="16546" y="5719"/>
                </a:lnTo>
                <a:lnTo>
                  <a:pt x="16911" y="5719"/>
                </a:lnTo>
                <a:lnTo>
                  <a:pt x="17252" y="5792"/>
                </a:lnTo>
                <a:lnTo>
                  <a:pt x="17617" y="5913"/>
                </a:lnTo>
                <a:lnTo>
                  <a:pt x="17690" y="5913"/>
                </a:lnTo>
                <a:lnTo>
                  <a:pt x="17739" y="5865"/>
                </a:lnTo>
                <a:lnTo>
                  <a:pt x="17982" y="6376"/>
                </a:lnTo>
                <a:lnTo>
                  <a:pt x="17885" y="6278"/>
                </a:lnTo>
                <a:lnTo>
                  <a:pt x="17763" y="6230"/>
                </a:lnTo>
                <a:lnTo>
                  <a:pt x="17617" y="6181"/>
                </a:lnTo>
                <a:lnTo>
                  <a:pt x="17471" y="6157"/>
                </a:lnTo>
                <a:lnTo>
                  <a:pt x="17130" y="6132"/>
                </a:lnTo>
                <a:lnTo>
                  <a:pt x="16765" y="6157"/>
                </a:lnTo>
                <a:lnTo>
                  <a:pt x="16425" y="6230"/>
                </a:lnTo>
                <a:lnTo>
                  <a:pt x="16084" y="6303"/>
                </a:lnTo>
                <a:lnTo>
                  <a:pt x="15549" y="6449"/>
                </a:lnTo>
                <a:lnTo>
                  <a:pt x="15525" y="6473"/>
                </a:lnTo>
                <a:lnTo>
                  <a:pt x="15549" y="6497"/>
                </a:lnTo>
                <a:lnTo>
                  <a:pt x="15817" y="6522"/>
                </a:lnTo>
                <a:lnTo>
                  <a:pt x="16108" y="6522"/>
                </a:lnTo>
                <a:lnTo>
                  <a:pt x="16400" y="6497"/>
                </a:lnTo>
                <a:lnTo>
                  <a:pt x="16668" y="6473"/>
                </a:lnTo>
                <a:lnTo>
                  <a:pt x="17082" y="6449"/>
                </a:lnTo>
                <a:lnTo>
                  <a:pt x="17301" y="6449"/>
                </a:lnTo>
                <a:lnTo>
                  <a:pt x="17495" y="6473"/>
                </a:lnTo>
                <a:lnTo>
                  <a:pt x="17641" y="6522"/>
                </a:lnTo>
                <a:lnTo>
                  <a:pt x="17763" y="6570"/>
                </a:lnTo>
                <a:lnTo>
                  <a:pt x="17885" y="6619"/>
                </a:lnTo>
                <a:lnTo>
                  <a:pt x="18031" y="6643"/>
                </a:lnTo>
                <a:lnTo>
                  <a:pt x="18055" y="6643"/>
                </a:lnTo>
                <a:lnTo>
                  <a:pt x="18079" y="6619"/>
                </a:lnTo>
                <a:lnTo>
                  <a:pt x="18225" y="6984"/>
                </a:lnTo>
                <a:lnTo>
                  <a:pt x="17958" y="6911"/>
                </a:lnTo>
                <a:lnTo>
                  <a:pt x="17641" y="6862"/>
                </a:lnTo>
                <a:lnTo>
                  <a:pt x="17301" y="6862"/>
                </a:lnTo>
                <a:lnTo>
                  <a:pt x="16984" y="6911"/>
                </a:lnTo>
                <a:lnTo>
                  <a:pt x="16644" y="6984"/>
                </a:lnTo>
                <a:lnTo>
                  <a:pt x="16327" y="7081"/>
                </a:lnTo>
                <a:lnTo>
                  <a:pt x="16036" y="7203"/>
                </a:lnTo>
                <a:lnTo>
                  <a:pt x="15768" y="7325"/>
                </a:lnTo>
                <a:lnTo>
                  <a:pt x="15768" y="7349"/>
                </a:lnTo>
                <a:lnTo>
                  <a:pt x="15792" y="7373"/>
                </a:lnTo>
                <a:lnTo>
                  <a:pt x="16108" y="7349"/>
                </a:lnTo>
                <a:lnTo>
                  <a:pt x="16400" y="7325"/>
                </a:lnTo>
                <a:lnTo>
                  <a:pt x="17009" y="7252"/>
                </a:lnTo>
                <a:lnTo>
                  <a:pt x="17325" y="7227"/>
                </a:lnTo>
                <a:lnTo>
                  <a:pt x="17641" y="7203"/>
                </a:lnTo>
                <a:lnTo>
                  <a:pt x="17933" y="7179"/>
                </a:lnTo>
                <a:lnTo>
                  <a:pt x="18250" y="7130"/>
                </a:lnTo>
                <a:lnTo>
                  <a:pt x="18274" y="7106"/>
                </a:lnTo>
                <a:lnTo>
                  <a:pt x="18542" y="7909"/>
                </a:lnTo>
                <a:lnTo>
                  <a:pt x="18298" y="7860"/>
                </a:lnTo>
                <a:lnTo>
                  <a:pt x="18055" y="7860"/>
                </a:lnTo>
                <a:lnTo>
                  <a:pt x="17568" y="7836"/>
                </a:lnTo>
                <a:lnTo>
                  <a:pt x="17179" y="7811"/>
                </a:lnTo>
                <a:lnTo>
                  <a:pt x="16765" y="7836"/>
                </a:lnTo>
                <a:lnTo>
                  <a:pt x="16571" y="7860"/>
                </a:lnTo>
                <a:lnTo>
                  <a:pt x="16376" y="7909"/>
                </a:lnTo>
                <a:lnTo>
                  <a:pt x="16206" y="7957"/>
                </a:lnTo>
                <a:lnTo>
                  <a:pt x="16011" y="8055"/>
                </a:lnTo>
                <a:lnTo>
                  <a:pt x="15987" y="8055"/>
                </a:lnTo>
                <a:lnTo>
                  <a:pt x="15987" y="8079"/>
                </a:lnTo>
                <a:lnTo>
                  <a:pt x="16011" y="8103"/>
                </a:lnTo>
                <a:lnTo>
                  <a:pt x="16036" y="8128"/>
                </a:lnTo>
                <a:lnTo>
                  <a:pt x="16425" y="8152"/>
                </a:lnTo>
                <a:lnTo>
                  <a:pt x="16790" y="8128"/>
                </a:lnTo>
                <a:lnTo>
                  <a:pt x="17568" y="8128"/>
                </a:lnTo>
                <a:lnTo>
                  <a:pt x="17836" y="8152"/>
                </a:lnTo>
                <a:lnTo>
                  <a:pt x="18104" y="8200"/>
                </a:lnTo>
                <a:lnTo>
                  <a:pt x="18371" y="8225"/>
                </a:lnTo>
                <a:lnTo>
                  <a:pt x="18639" y="8249"/>
                </a:lnTo>
                <a:lnTo>
                  <a:pt x="18858" y="9076"/>
                </a:lnTo>
                <a:lnTo>
                  <a:pt x="18566" y="8882"/>
                </a:lnTo>
                <a:lnTo>
                  <a:pt x="18225" y="8711"/>
                </a:lnTo>
                <a:lnTo>
                  <a:pt x="17885" y="8565"/>
                </a:lnTo>
                <a:lnTo>
                  <a:pt x="17568" y="8444"/>
                </a:lnTo>
                <a:lnTo>
                  <a:pt x="17276" y="8371"/>
                </a:lnTo>
                <a:lnTo>
                  <a:pt x="17082" y="8322"/>
                </a:lnTo>
                <a:lnTo>
                  <a:pt x="16887" y="8298"/>
                </a:lnTo>
                <a:lnTo>
                  <a:pt x="16717" y="8298"/>
                </a:lnTo>
                <a:lnTo>
                  <a:pt x="16546" y="8322"/>
                </a:lnTo>
                <a:lnTo>
                  <a:pt x="16473" y="8346"/>
                </a:lnTo>
                <a:lnTo>
                  <a:pt x="16400" y="8395"/>
                </a:lnTo>
                <a:lnTo>
                  <a:pt x="16352" y="8444"/>
                </a:lnTo>
                <a:lnTo>
                  <a:pt x="16303" y="8517"/>
                </a:lnTo>
                <a:lnTo>
                  <a:pt x="16327" y="8541"/>
                </a:lnTo>
                <a:lnTo>
                  <a:pt x="16449" y="8590"/>
                </a:lnTo>
                <a:lnTo>
                  <a:pt x="16595" y="8614"/>
                </a:lnTo>
                <a:lnTo>
                  <a:pt x="16887" y="8687"/>
                </a:lnTo>
                <a:lnTo>
                  <a:pt x="17179" y="8711"/>
                </a:lnTo>
                <a:lnTo>
                  <a:pt x="17471" y="8784"/>
                </a:lnTo>
                <a:lnTo>
                  <a:pt x="17812" y="8930"/>
                </a:lnTo>
                <a:lnTo>
                  <a:pt x="18128" y="9076"/>
                </a:lnTo>
                <a:lnTo>
                  <a:pt x="18420" y="9271"/>
                </a:lnTo>
                <a:lnTo>
                  <a:pt x="18712" y="9466"/>
                </a:lnTo>
                <a:lnTo>
                  <a:pt x="18420" y="9295"/>
                </a:lnTo>
                <a:lnTo>
                  <a:pt x="18250" y="9198"/>
                </a:lnTo>
                <a:lnTo>
                  <a:pt x="18055" y="9101"/>
                </a:lnTo>
                <a:lnTo>
                  <a:pt x="17690" y="9003"/>
                </a:lnTo>
                <a:lnTo>
                  <a:pt x="17276" y="8930"/>
                </a:lnTo>
                <a:lnTo>
                  <a:pt x="16887" y="8906"/>
                </a:lnTo>
                <a:lnTo>
                  <a:pt x="16473" y="8930"/>
                </a:lnTo>
                <a:lnTo>
                  <a:pt x="16084" y="8979"/>
                </a:lnTo>
                <a:lnTo>
                  <a:pt x="15695" y="9101"/>
                </a:lnTo>
                <a:lnTo>
                  <a:pt x="15330" y="9247"/>
                </a:lnTo>
                <a:lnTo>
                  <a:pt x="15160" y="9344"/>
                </a:lnTo>
                <a:lnTo>
                  <a:pt x="14941" y="9441"/>
                </a:lnTo>
                <a:lnTo>
                  <a:pt x="14746" y="9587"/>
                </a:lnTo>
                <a:lnTo>
                  <a:pt x="14551" y="9758"/>
                </a:lnTo>
                <a:lnTo>
                  <a:pt x="14478" y="9198"/>
                </a:lnTo>
                <a:lnTo>
                  <a:pt x="14381" y="8638"/>
                </a:lnTo>
                <a:lnTo>
                  <a:pt x="14259" y="8103"/>
                </a:lnTo>
                <a:lnTo>
                  <a:pt x="14113" y="7568"/>
                </a:lnTo>
                <a:lnTo>
                  <a:pt x="13943" y="7033"/>
                </a:lnTo>
                <a:lnTo>
                  <a:pt x="13748" y="6497"/>
                </a:lnTo>
                <a:lnTo>
                  <a:pt x="13529" y="5986"/>
                </a:lnTo>
                <a:lnTo>
                  <a:pt x="13286" y="5500"/>
                </a:lnTo>
                <a:lnTo>
                  <a:pt x="12799" y="4526"/>
                </a:lnTo>
                <a:lnTo>
                  <a:pt x="12532" y="4040"/>
                </a:lnTo>
                <a:lnTo>
                  <a:pt x="12264" y="3577"/>
                </a:lnTo>
                <a:lnTo>
                  <a:pt x="12045" y="3237"/>
                </a:lnTo>
                <a:lnTo>
                  <a:pt x="11802" y="2896"/>
                </a:lnTo>
                <a:lnTo>
                  <a:pt x="11656" y="2726"/>
                </a:lnTo>
                <a:lnTo>
                  <a:pt x="11485" y="2580"/>
                </a:lnTo>
                <a:lnTo>
                  <a:pt x="11339" y="2482"/>
                </a:lnTo>
                <a:lnTo>
                  <a:pt x="11145" y="2385"/>
                </a:lnTo>
                <a:lnTo>
                  <a:pt x="11072" y="2385"/>
                </a:lnTo>
                <a:lnTo>
                  <a:pt x="11047" y="2434"/>
                </a:lnTo>
                <a:lnTo>
                  <a:pt x="11023" y="2482"/>
                </a:lnTo>
                <a:lnTo>
                  <a:pt x="11047" y="2555"/>
                </a:lnTo>
                <a:lnTo>
                  <a:pt x="11339" y="2896"/>
                </a:lnTo>
                <a:lnTo>
                  <a:pt x="11631" y="3285"/>
                </a:lnTo>
                <a:lnTo>
                  <a:pt x="11875" y="3650"/>
                </a:lnTo>
                <a:lnTo>
                  <a:pt x="12118" y="4040"/>
                </a:lnTo>
                <a:lnTo>
                  <a:pt x="12556" y="4843"/>
                </a:lnTo>
                <a:lnTo>
                  <a:pt x="12970" y="5670"/>
                </a:lnTo>
                <a:lnTo>
                  <a:pt x="13189" y="6157"/>
                </a:lnTo>
                <a:lnTo>
                  <a:pt x="13383" y="6643"/>
                </a:lnTo>
                <a:lnTo>
                  <a:pt x="13578" y="7154"/>
                </a:lnTo>
                <a:lnTo>
                  <a:pt x="13724" y="7665"/>
                </a:lnTo>
                <a:lnTo>
                  <a:pt x="13870" y="8176"/>
                </a:lnTo>
                <a:lnTo>
                  <a:pt x="13992" y="8687"/>
                </a:lnTo>
                <a:lnTo>
                  <a:pt x="14089" y="9222"/>
                </a:lnTo>
                <a:lnTo>
                  <a:pt x="14138" y="9733"/>
                </a:lnTo>
                <a:lnTo>
                  <a:pt x="13967" y="9563"/>
                </a:lnTo>
                <a:lnTo>
                  <a:pt x="13773" y="9393"/>
                </a:lnTo>
                <a:lnTo>
                  <a:pt x="13578" y="9222"/>
                </a:lnTo>
                <a:lnTo>
                  <a:pt x="13383" y="9101"/>
                </a:lnTo>
                <a:lnTo>
                  <a:pt x="13213" y="9003"/>
                </a:lnTo>
                <a:lnTo>
                  <a:pt x="13043" y="8930"/>
                </a:lnTo>
                <a:lnTo>
                  <a:pt x="12702" y="8833"/>
                </a:lnTo>
                <a:lnTo>
                  <a:pt x="12337" y="8784"/>
                </a:lnTo>
                <a:lnTo>
                  <a:pt x="11972" y="8760"/>
                </a:lnTo>
                <a:lnTo>
                  <a:pt x="11631" y="8760"/>
                </a:lnTo>
                <a:lnTo>
                  <a:pt x="11315" y="8833"/>
                </a:lnTo>
                <a:lnTo>
                  <a:pt x="10999" y="8930"/>
                </a:lnTo>
                <a:lnTo>
                  <a:pt x="10682" y="9052"/>
                </a:lnTo>
                <a:lnTo>
                  <a:pt x="10390" y="9222"/>
                </a:lnTo>
                <a:lnTo>
                  <a:pt x="10220" y="9295"/>
                </a:lnTo>
                <a:lnTo>
                  <a:pt x="10074" y="9417"/>
                </a:lnTo>
                <a:lnTo>
                  <a:pt x="10123" y="9271"/>
                </a:lnTo>
                <a:lnTo>
                  <a:pt x="10171" y="9125"/>
                </a:lnTo>
                <a:lnTo>
                  <a:pt x="10220" y="8833"/>
                </a:lnTo>
                <a:lnTo>
                  <a:pt x="10244" y="8225"/>
                </a:lnTo>
                <a:lnTo>
                  <a:pt x="10269" y="7738"/>
                </a:lnTo>
                <a:lnTo>
                  <a:pt x="10269" y="7227"/>
                </a:lnTo>
                <a:lnTo>
                  <a:pt x="10244" y="6230"/>
                </a:lnTo>
                <a:lnTo>
                  <a:pt x="10171" y="4186"/>
                </a:lnTo>
                <a:lnTo>
                  <a:pt x="10171" y="3772"/>
                </a:lnTo>
                <a:lnTo>
                  <a:pt x="10171" y="3310"/>
                </a:lnTo>
                <a:lnTo>
                  <a:pt x="10147" y="2872"/>
                </a:lnTo>
                <a:lnTo>
                  <a:pt x="10123" y="2653"/>
                </a:lnTo>
                <a:lnTo>
                  <a:pt x="10074" y="2458"/>
                </a:lnTo>
                <a:lnTo>
                  <a:pt x="10050" y="2409"/>
                </a:lnTo>
                <a:lnTo>
                  <a:pt x="10025" y="2385"/>
                </a:lnTo>
                <a:lnTo>
                  <a:pt x="9952" y="2361"/>
                </a:lnTo>
                <a:lnTo>
                  <a:pt x="9879" y="2385"/>
                </a:lnTo>
                <a:lnTo>
                  <a:pt x="9831" y="2458"/>
                </a:lnTo>
                <a:lnTo>
                  <a:pt x="9782" y="2628"/>
                </a:lnTo>
                <a:lnTo>
                  <a:pt x="9733" y="2823"/>
                </a:lnTo>
                <a:lnTo>
                  <a:pt x="9709" y="3042"/>
                </a:lnTo>
                <a:lnTo>
                  <a:pt x="9685" y="3237"/>
                </a:lnTo>
                <a:lnTo>
                  <a:pt x="9685" y="3650"/>
                </a:lnTo>
                <a:lnTo>
                  <a:pt x="9685" y="4040"/>
                </a:lnTo>
                <a:lnTo>
                  <a:pt x="9709" y="4989"/>
                </a:lnTo>
                <a:lnTo>
                  <a:pt x="9758" y="5913"/>
                </a:lnTo>
                <a:lnTo>
                  <a:pt x="9782" y="6862"/>
                </a:lnTo>
                <a:lnTo>
                  <a:pt x="9782" y="7787"/>
                </a:lnTo>
                <a:lnTo>
                  <a:pt x="9733" y="8638"/>
                </a:lnTo>
                <a:lnTo>
                  <a:pt x="9685" y="8930"/>
                </a:lnTo>
                <a:lnTo>
                  <a:pt x="9660" y="9198"/>
                </a:lnTo>
                <a:lnTo>
                  <a:pt x="9441" y="9052"/>
                </a:lnTo>
                <a:lnTo>
                  <a:pt x="9222" y="8930"/>
                </a:lnTo>
                <a:lnTo>
                  <a:pt x="8979" y="8833"/>
                </a:lnTo>
                <a:lnTo>
                  <a:pt x="8711" y="8760"/>
                </a:lnTo>
                <a:lnTo>
                  <a:pt x="8444" y="8711"/>
                </a:lnTo>
                <a:lnTo>
                  <a:pt x="7690" y="8711"/>
                </a:lnTo>
                <a:lnTo>
                  <a:pt x="7325" y="8784"/>
                </a:lnTo>
                <a:lnTo>
                  <a:pt x="6960" y="8882"/>
                </a:lnTo>
                <a:lnTo>
                  <a:pt x="6619" y="8979"/>
                </a:lnTo>
                <a:lnTo>
                  <a:pt x="6278" y="9125"/>
                </a:lnTo>
                <a:lnTo>
                  <a:pt x="5913" y="9295"/>
                </a:lnTo>
                <a:lnTo>
                  <a:pt x="5548" y="9514"/>
                </a:lnTo>
                <a:lnTo>
                  <a:pt x="5548" y="9393"/>
                </a:lnTo>
                <a:lnTo>
                  <a:pt x="5548" y="9295"/>
                </a:lnTo>
                <a:lnTo>
                  <a:pt x="5646" y="8760"/>
                </a:lnTo>
                <a:lnTo>
                  <a:pt x="5792" y="8249"/>
                </a:lnTo>
                <a:lnTo>
                  <a:pt x="5938" y="7763"/>
                </a:lnTo>
                <a:lnTo>
                  <a:pt x="6132" y="7252"/>
                </a:lnTo>
                <a:lnTo>
                  <a:pt x="6400" y="6473"/>
                </a:lnTo>
                <a:lnTo>
                  <a:pt x="6570" y="6084"/>
                </a:lnTo>
                <a:lnTo>
                  <a:pt x="6741" y="5719"/>
                </a:lnTo>
                <a:lnTo>
                  <a:pt x="7227" y="4867"/>
                </a:lnTo>
                <a:lnTo>
                  <a:pt x="7738" y="4015"/>
                </a:lnTo>
                <a:lnTo>
                  <a:pt x="8249" y="3212"/>
                </a:lnTo>
                <a:lnTo>
                  <a:pt x="8492" y="2799"/>
                </a:lnTo>
                <a:lnTo>
                  <a:pt x="8590" y="2580"/>
                </a:lnTo>
                <a:lnTo>
                  <a:pt x="8687" y="2361"/>
                </a:lnTo>
                <a:lnTo>
                  <a:pt x="8663" y="2312"/>
                </a:lnTo>
                <a:lnTo>
                  <a:pt x="8638" y="2263"/>
                </a:lnTo>
                <a:lnTo>
                  <a:pt x="8590" y="2239"/>
                </a:lnTo>
                <a:lnTo>
                  <a:pt x="8517" y="2263"/>
                </a:lnTo>
                <a:lnTo>
                  <a:pt x="8371" y="2434"/>
                </a:lnTo>
                <a:lnTo>
                  <a:pt x="8225" y="2580"/>
                </a:lnTo>
                <a:lnTo>
                  <a:pt x="7933" y="2920"/>
                </a:lnTo>
                <a:lnTo>
                  <a:pt x="7690" y="3285"/>
                </a:lnTo>
                <a:lnTo>
                  <a:pt x="7422" y="3650"/>
                </a:lnTo>
                <a:lnTo>
                  <a:pt x="7154" y="4064"/>
                </a:lnTo>
                <a:lnTo>
                  <a:pt x="6911" y="4478"/>
                </a:lnTo>
                <a:lnTo>
                  <a:pt x="6424" y="5329"/>
                </a:lnTo>
                <a:lnTo>
                  <a:pt x="6230" y="5694"/>
                </a:lnTo>
                <a:lnTo>
                  <a:pt x="6059" y="6084"/>
                </a:lnTo>
                <a:lnTo>
                  <a:pt x="5767" y="6838"/>
                </a:lnTo>
                <a:lnTo>
                  <a:pt x="5621" y="7227"/>
                </a:lnTo>
                <a:lnTo>
                  <a:pt x="5402" y="7933"/>
                </a:lnTo>
                <a:lnTo>
                  <a:pt x="5281" y="8346"/>
                </a:lnTo>
                <a:lnTo>
                  <a:pt x="5159" y="8784"/>
                </a:lnTo>
                <a:lnTo>
                  <a:pt x="5086" y="9174"/>
                </a:lnTo>
                <a:lnTo>
                  <a:pt x="5062" y="9514"/>
                </a:lnTo>
                <a:lnTo>
                  <a:pt x="4916" y="9393"/>
                </a:lnTo>
                <a:lnTo>
                  <a:pt x="4770" y="9295"/>
                </a:lnTo>
                <a:lnTo>
                  <a:pt x="4478" y="9101"/>
                </a:lnTo>
                <a:lnTo>
                  <a:pt x="4283" y="9003"/>
                </a:lnTo>
                <a:lnTo>
                  <a:pt x="4088" y="8930"/>
                </a:lnTo>
                <a:lnTo>
                  <a:pt x="3869" y="8857"/>
                </a:lnTo>
                <a:lnTo>
                  <a:pt x="3650" y="8809"/>
                </a:lnTo>
                <a:lnTo>
                  <a:pt x="3212" y="8760"/>
                </a:lnTo>
                <a:lnTo>
                  <a:pt x="2774" y="8736"/>
                </a:lnTo>
                <a:lnTo>
                  <a:pt x="2507" y="8760"/>
                </a:lnTo>
                <a:lnTo>
                  <a:pt x="2215" y="8784"/>
                </a:lnTo>
                <a:lnTo>
                  <a:pt x="1874" y="8857"/>
                </a:lnTo>
                <a:lnTo>
                  <a:pt x="1558" y="8930"/>
                </a:lnTo>
                <a:lnTo>
                  <a:pt x="1241" y="9052"/>
                </a:lnTo>
                <a:lnTo>
                  <a:pt x="949" y="9198"/>
                </a:lnTo>
                <a:lnTo>
                  <a:pt x="682" y="9393"/>
                </a:lnTo>
                <a:lnTo>
                  <a:pt x="463" y="9612"/>
                </a:lnTo>
                <a:lnTo>
                  <a:pt x="584" y="9198"/>
                </a:lnTo>
                <a:lnTo>
                  <a:pt x="682" y="8809"/>
                </a:lnTo>
                <a:lnTo>
                  <a:pt x="803" y="8322"/>
                </a:lnTo>
                <a:lnTo>
                  <a:pt x="925" y="7836"/>
                </a:lnTo>
                <a:lnTo>
                  <a:pt x="1095" y="7373"/>
                </a:lnTo>
                <a:lnTo>
                  <a:pt x="1266" y="6911"/>
                </a:lnTo>
                <a:lnTo>
                  <a:pt x="1460" y="6497"/>
                </a:lnTo>
                <a:lnTo>
                  <a:pt x="1679" y="6108"/>
                </a:lnTo>
                <a:lnTo>
                  <a:pt x="1923" y="5719"/>
                </a:lnTo>
                <a:lnTo>
                  <a:pt x="2166" y="5329"/>
                </a:lnTo>
                <a:lnTo>
                  <a:pt x="2458" y="4964"/>
                </a:lnTo>
                <a:lnTo>
                  <a:pt x="2726" y="4624"/>
                </a:lnTo>
                <a:lnTo>
                  <a:pt x="3042" y="4283"/>
                </a:lnTo>
                <a:lnTo>
                  <a:pt x="3334" y="3942"/>
                </a:lnTo>
                <a:lnTo>
                  <a:pt x="3675" y="3626"/>
                </a:lnTo>
                <a:lnTo>
                  <a:pt x="4015" y="3358"/>
                </a:lnTo>
                <a:lnTo>
                  <a:pt x="4356" y="3091"/>
                </a:lnTo>
                <a:lnTo>
                  <a:pt x="4721" y="2847"/>
                </a:lnTo>
                <a:lnTo>
                  <a:pt x="5110" y="2604"/>
                </a:lnTo>
                <a:lnTo>
                  <a:pt x="5500" y="2409"/>
                </a:lnTo>
                <a:lnTo>
                  <a:pt x="5889" y="2239"/>
                </a:lnTo>
                <a:lnTo>
                  <a:pt x="6303" y="2069"/>
                </a:lnTo>
                <a:lnTo>
                  <a:pt x="6716" y="1947"/>
                </a:lnTo>
                <a:lnTo>
                  <a:pt x="7130" y="1825"/>
                </a:lnTo>
                <a:lnTo>
                  <a:pt x="7568" y="1704"/>
                </a:lnTo>
                <a:lnTo>
                  <a:pt x="8006" y="1631"/>
                </a:lnTo>
                <a:lnTo>
                  <a:pt x="8444" y="1558"/>
                </a:lnTo>
                <a:lnTo>
                  <a:pt x="8882" y="1509"/>
                </a:lnTo>
                <a:lnTo>
                  <a:pt x="9320" y="1485"/>
                </a:lnTo>
                <a:lnTo>
                  <a:pt x="9782" y="1460"/>
                </a:lnTo>
                <a:close/>
                <a:moveTo>
                  <a:pt x="9855" y="1"/>
                </a:moveTo>
                <a:lnTo>
                  <a:pt x="9782" y="49"/>
                </a:lnTo>
                <a:lnTo>
                  <a:pt x="9709" y="146"/>
                </a:lnTo>
                <a:lnTo>
                  <a:pt x="9660" y="292"/>
                </a:lnTo>
                <a:lnTo>
                  <a:pt x="9612" y="438"/>
                </a:lnTo>
                <a:lnTo>
                  <a:pt x="9612" y="560"/>
                </a:lnTo>
                <a:lnTo>
                  <a:pt x="9587" y="779"/>
                </a:lnTo>
                <a:lnTo>
                  <a:pt x="9612" y="998"/>
                </a:lnTo>
                <a:lnTo>
                  <a:pt x="9174" y="1022"/>
                </a:lnTo>
                <a:lnTo>
                  <a:pt x="8760" y="1047"/>
                </a:lnTo>
                <a:lnTo>
                  <a:pt x="8346" y="1095"/>
                </a:lnTo>
                <a:lnTo>
                  <a:pt x="7933" y="1168"/>
                </a:lnTo>
                <a:lnTo>
                  <a:pt x="7519" y="1241"/>
                </a:lnTo>
                <a:lnTo>
                  <a:pt x="7130" y="1339"/>
                </a:lnTo>
                <a:lnTo>
                  <a:pt x="6716" y="1460"/>
                </a:lnTo>
                <a:lnTo>
                  <a:pt x="6327" y="1582"/>
                </a:lnTo>
                <a:lnTo>
                  <a:pt x="5938" y="1728"/>
                </a:lnTo>
                <a:lnTo>
                  <a:pt x="5548" y="1898"/>
                </a:lnTo>
                <a:lnTo>
                  <a:pt x="5183" y="2069"/>
                </a:lnTo>
                <a:lnTo>
                  <a:pt x="4818" y="2263"/>
                </a:lnTo>
                <a:lnTo>
                  <a:pt x="4453" y="2482"/>
                </a:lnTo>
                <a:lnTo>
                  <a:pt x="4113" y="2726"/>
                </a:lnTo>
                <a:lnTo>
                  <a:pt x="3772" y="2969"/>
                </a:lnTo>
                <a:lnTo>
                  <a:pt x="3456" y="3237"/>
                </a:lnTo>
                <a:lnTo>
                  <a:pt x="3115" y="3553"/>
                </a:lnTo>
                <a:lnTo>
                  <a:pt x="2799" y="3869"/>
                </a:lnTo>
                <a:lnTo>
                  <a:pt x="2507" y="4210"/>
                </a:lnTo>
                <a:lnTo>
                  <a:pt x="2215" y="4551"/>
                </a:lnTo>
                <a:lnTo>
                  <a:pt x="1947" y="4916"/>
                </a:lnTo>
                <a:lnTo>
                  <a:pt x="1704" y="5305"/>
                </a:lnTo>
                <a:lnTo>
                  <a:pt x="1217" y="6084"/>
                </a:lnTo>
                <a:lnTo>
                  <a:pt x="998" y="6497"/>
                </a:lnTo>
                <a:lnTo>
                  <a:pt x="803" y="6960"/>
                </a:lnTo>
                <a:lnTo>
                  <a:pt x="633" y="7398"/>
                </a:lnTo>
                <a:lnTo>
                  <a:pt x="487" y="7860"/>
                </a:lnTo>
                <a:lnTo>
                  <a:pt x="244" y="8857"/>
                </a:lnTo>
                <a:lnTo>
                  <a:pt x="122" y="9344"/>
                </a:lnTo>
                <a:lnTo>
                  <a:pt x="25" y="9831"/>
                </a:lnTo>
                <a:lnTo>
                  <a:pt x="1" y="10001"/>
                </a:lnTo>
                <a:lnTo>
                  <a:pt x="25" y="10171"/>
                </a:lnTo>
                <a:lnTo>
                  <a:pt x="49" y="10317"/>
                </a:lnTo>
                <a:lnTo>
                  <a:pt x="122" y="10463"/>
                </a:lnTo>
                <a:lnTo>
                  <a:pt x="171" y="10512"/>
                </a:lnTo>
                <a:lnTo>
                  <a:pt x="219" y="10536"/>
                </a:lnTo>
                <a:lnTo>
                  <a:pt x="268" y="10512"/>
                </a:lnTo>
                <a:lnTo>
                  <a:pt x="317" y="10463"/>
                </a:lnTo>
                <a:lnTo>
                  <a:pt x="365" y="10463"/>
                </a:lnTo>
                <a:lnTo>
                  <a:pt x="390" y="10439"/>
                </a:lnTo>
                <a:lnTo>
                  <a:pt x="609" y="10196"/>
                </a:lnTo>
                <a:lnTo>
                  <a:pt x="803" y="9952"/>
                </a:lnTo>
                <a:lnTo>
                  <a:pt x="1047" y="9758"/>
                </a:lnTo>
                <a:lnTo>
                  <a:pt x="1168" y="9660"/>
                </a:lnTo>
                <a:lnTo>
                  <a:pt x="1314" y="9587"/>
                </a:lnTo>
                <a:lnTo>
                  <a:pt x="1655" y="9417"/>
                </a:lnTo>
                <a:lnTo>
                  <a:pt x="2020" y="9320"/>
                </a:lnTo>
                <a:lnTo>
                  <a:pt x="2409" y="9271"/>
                </a:lnTo>
                <a:lnTo>
                  <a:pt x="2774" y="9247"/>
                </a:lnTo>
                <a:lnTo>
                  <a:pt x="3139" y="9247"/>
                </a:lnTo>
                <a:lnTo>
                  <a:pt x="3480" y="9295"/>
                </a:lnTo>
                <a:lnTo>
                  <a:pt x="3821" y="9393"/>
                </a:lnTo>
                <a:lnTo>
                  <a:pt x="4137" y="9514"/>
                </a:lnTo>
                <a:lnTo>
                  <a:pt x="4405" y="9660"/>
                </a:lnTo>
                <a:lnTo>
                  <a:pt x="4648" y="9855"/>
                </a:lnTo>
                <a:lnTo>
                  <a:pt x="4745" y="9952"/>
                </a:lnTo>
                <a:lnTo>
                  <a:pt x="4818" y="10074"/>
                </a:lnTo>
                <a:lnTo>
                  <a:pt x="4916" y="10196"/>
                </a:lnTo>
                <a:lnTo>
                  <a:pt x="5037" y="10293"/>
                </a:lnTo>
                <a:lnTo>
                  <a:pt x="5110" y="10317"/>
                </a:lnTo>
                <a:lnTo>
                  <a:pt x="5208" y="10293"/>
                </a:lnTo>
                <a:lnTo>
                  <a:pt x="5281" y="10244"/>
                </a:lnTo>
                <a:lnTo>
                  <a:pt x="5329" y="10171"/>
                </a:lnTo>
                <a:lnTo>
                  <a:pt x="5329" y="10147"/>
                </a:lnTo>
                <a:lnTo>
                  <a:pt x="5548" y="10050"/>
                </a:lnTo>
                <a:lnTo>
                  <a:pt x="5767" y="9904"/>
                </a:lnTo>
                <a:lnTo>
                  <a:pt x="5962" y="9782"/>
                </a:lnTo>
                <a:lnTo>
                  <a:pt x="6181" y="9660"/>
                </a:lnTo>
                <a:lnTo>
                  <a:pt x="6473" y="9514"/>
                </a:lnTo>
                <a:lnTo>
                  <a:pt x="6789" y="9393"/>
                </a:lnTo>
                <a:lnTo>
                  <a:pt x="7106" y="9295"/>
                </a:lnTo>
                <a:lnTo>
                  <a:pt x="7422" y="9222"/>
                </a:lnTo>
                <a:lnTo>
                  <a:pt x="7738" y="9149"/>
                </a:lnTo>
                <a:lnTo>
                  <a:pt x="8371" y="9149"/>
                </a:lnTo>
                <a:lnTo>
                  <a:pt x="8687" y="9222"/>
                </a:lnTo>
                <a:lnTo>
                  <a:pt x="8833" y="9271"/>
                </a:lnTo>
                <a:lnTo>
                  <a:pt x="8979" y="9320"/>
                </a:lnTo>
                <a:lnTo>
                  <a:pt x="9101" y="9393"/>
                </a:lnTo>
                <a:lnTo>
                  <a:pt x="9198" y="9490"/>
                </a:lnTo>
                <a:lnTo>
                  <a:pt x="9417" y="9685"/>
                </a:lnTo>
                <a:lnTo>
                  <a:pt x="9587" y="9904"/>
                </a:lnTo>
                <a:lnTo>
                  <a:pt x="9587" y="10317"/>
                </a:lnTo>
                <a:lnTo>
                  <a:pt x="9612" y="10780"/>
                </a:lnTo>
                <a:lnTo>
                  <a:pt x="9636" y="11218"/>
                </a:lnTo>
                <a:lnTo>
                  <a:pt x="9636" y="11631"/>
                </a:lnTo>
                <a:lnTo>
                  <a:pt x="9612" y="12726"/>
                </a:lnTo>
                <a:lnTo>
                  <a:pt x="9587" y="13797"/>
                </a:lnTo>
                <a:lnTo>
                  <a:pt x="9587" y="14649"/>
                </a:lnTo>
                <a:lnTo>
                  <a:pt x="9587" y="15062"/>
                </a:lnTo>
                <a:lnTo>
                  <a:pt x="9587" y="15500"/>
                </a:lnTo>
                <a:lnTo>
                  <a:pt x="9563" y="16352"/>
                </a:lnTo>
                <a:lnTo>
                  <a:pt x="9563" y="16790"/>
                </a:lnTo>
                <a:lnTo>
                  <a:pt x="9612" y="17203"/>
                </a:lnTo>
                <a:lnTo>
                  <a:pt x="9660" y="17495"/>
                </a:lnTo>
                <a:lnTo>
                  <a:pt x="9758" y="17787"/>
                </a:lnTo>
                <a:lnTo>
                  <a:pt x="9879" y="18031"/>
                </a:lnTo>
                <a:lnTo>
                  <a:pt x="10025" y="18250"/>
                </a:lnTo>
                <a:lnTo>
                  <a:pt x="10220" y="18444"/>
                </a:lnTo>
                <a:lnTo>
                  <a:pt x="10439" y="18590"/>
                </a:lnTo>
                <a:lnTo>
                  <a:pt x="10707" y="18712"/>
                </a:lnTo>
                <a:lnTo>
                  <a:pt x="10853" y="18761"/>
                </a:lnTo>
                <a:lnTo>
                  <a:pt x="10999" y="18785"/>
                </a:lnTo>
                <a:lnTo>
                  <a:pt x="11291" y="18785"/>
                </a:lnTo>
                <a:lnTo>
                  <a:pt x="11412" y="18761"/>
                </a:lnTo>
                <a:lnTo>
                  <a:pt x="11534" y="18712"/>
                </a:lnTo>
                <a:lnTo>
                  <a:pt x="11631" y="18663"/>
                </a:lnTo>
                <a:lnTo>
                  <a:pt x="11753" y="18590"/>
                </a:lnTo>
                <a:lnTo>
                  <a:pt x="11948" y="18420"/>
                </a:lnTo>
                <a:lnTo>
                  <a:pt x="12094" y="18225"/>
                </a:lnTo>
                <a:lnTo>
                  <a:pt x="12215" y="18006"/>
                </a:lnTo>
                <a:lnTo>
                  <a:pt x="12313" y="17763"/>
                </a:lnTo>
                <a:lnTo>
                  <a:pt x="12386" y="17495"/>
                </a:lnTo>
                <a:lnTo>
                  <a:pt x="12386" y="17398"/>
                </a:lnTo>
                <a:lnTo>
                  <a:pt x="12361" y="17301"/>
                </a:lnTo>
                <a:lnTo>
                  <a:pt x="12313" y="17228"/>
                </a:lnTo>
                <a:lnTo>
                  <a:pt x="12215" y="17179"/>
                </a:lnTo>
                <a:lnTo>
                  <a:pt x="12142" y="17155"/>
                </a:lnTo>
                <a:lnTo>
                  <a:pt x="12045" y="17155"/>
                </a:lnTo>
                <a:lnTo>
                  <a:pt x="11972" y="17203"/>
                </a:lnTo>
                <a:lnTo>
                  <a:pt x="11899" y="17301"/>
                </a:lnTo>
                <a:lnTo>
                  <a:pt x="11802" y="17520"/>
                </a:lnTo>
                <a:lnTo>
                  <a:pt x="11729" y="17714"/>
                </a:lnTo>
                <a:lnTo>
                  <a:pt x="11704" y="17836"/>
                </a:lnTo>
                <a:lnTo>
                  <a:pt x="11631" y="17933"/>
                </a:lnTo>
                <a:lnTo>
                  <a:pt x="11558" y="18006"/>
                </a:lnTo>
                <a:lnTo>
                  <a:pt x="11461" y="18104"/>
                </a:lnTo>
                <a:lnTo>
                  <a:pt x="11364" y="18152"/>
                </a:lnTo>
                <a:lnTo>
                  <a:pt x="11266" y="18201"/>
                </a:lnTo>
                <a:lnTo>
                  <a:pt x="11145" y="18225"/>
                </a:lnTo>
                <a:lnTo>
                  <a:pt x="11023" y="18225"/>
                </a:lnTo>
                <a:lnTo>
                  <a:pt x="10926" y="18201"/>
                </a:lnTo>
                <a:lnTo>
                  <a:pt x="10804" y="18177"/>
                </a:lnTo>
                <a:lnTo>
                  <a:pt x="10609" y="18079"/>
                </a:lnTo>
                <a:lnTo>
                  <a:pt x="10488" y="17982"/>
                </a:lnTo>
                <a:lnTo>
                  <a:pt x="10366" y="17860"/>
                </a:lnTo>
                <a:lnTo>
                  <a:pt x="10293" y="17739"/>
                </a:lnTo>
                <a:lnTo>
                  <a:pt x="10220" y="17593"/>
                </a:lnTo>
                <a:lnTo>
                  <a:pt x="10171" y="17447"/>
                </a:lnTo>
                <a:lnTo>
                  <a:pt x="10123" y="17301"/>
                </a:lnTo>
                <a:lnTo>
                  <a:pt x="10074" y="16960"/>
                </a:lnTo>
                <a:lnTo>
                  <a:pt x="10074" y="16595"/>
                </a:lnTo>
                <a:lnTo>
                  <a:pt x="10074" y="16254"/>
                </a:lnTo>
                <a:lnTo>
                  <a:pt x="10098" y="15646"/>
                </a:lnTo>
                <a:lnTo>
                  <a:pt x="10123" y="14916"/>
                </a:lnTo>
                <a:lnTo>
                  <a:pt x="10123" y="14186"/>
                </a:lnTo>
                <a:lnTo>
                  <a:pt x="10098" y="13456"/>
                </a:lnTo>
                <a:lnTo>
                  <a:pt x="10123" y="12726"/>
                </a:lnTo>
                <a:lnTo>
                  <a:pt x="10147" y="12069"/>
                </a:lnTo>
                <a:lnTo>
                  <a:pt x="10171" y="11364"/>
                </a:lnTo>
                <a:lnTo>
                  <a:pt x="10171" y="10999"/>
                </a:lnTo>
                <a:lnTo>
                  <a:pt x="10147" y="10658"/>
                </a:lnTo>
                <a:lnTo>
                  <a:pt x="10098" y="10317"/>
                </a:lnTo>
                <a:lnTo>
                  <a:pt x="10001" y="10001"/>
                </a:lnTo>
                <a:lnTo>
                  <a:pt x="10050" y="9928"/>
                </a:lnTo>
                <a:lnTo>
                  <a:pt x="10244" y="9831"/>
                </a:lnTo>
                <a:lnTo>
                  <a:pt x="10415" y="9709"/>
                </a:lnTo>
                <a:lnTo>
                  <a:pt x="10585" y="9587"/>
                </a:lnTo>
                <a:lnTo>
                  <a:pt x="10780" y="9490"/>
                </a:lnTo>
                <a:lnTo>
                  <a:pt x="11096" y="9368"/>
                </a:lnTo>
                <a:lnTo>
                  <a:pt x="11437" y="9271"/>
                </a:lnTo>
                <a:lnTo>
                  <a:pt x="11777" y="9247"/>
                </a:lnTo>
                <a:lnTo>
                  <a:pt x="12142" y="9222"/>
                </a:lnTo>
                <a:lnTo>
                  <a:pt x="12313" y="9247"/>
                </a:lnTo>
                <a:lnTo>
                  <a:pt x="12507" y="9271"/>
                </a:lnTo>
                <a:lnTo>
                  <a:pt x="12702" y="9320"/>
                </a:lnTo>
                <a:lnTo>
                  <a:pt x="12872" y="9393"/>
                </a:lnTo>
                <a:lnTo>
                  <a:pt x="13043" y="9466"/>
                </a:lnTo>
                <a:lnTo>
                  <a:pt x="13213" y="9563"/>
                </a:lnTo>
                <a:lnTo>
                  <a:pt x="13383" y="9660"/>
                </a:lnTo>
                <a:lnTo>
                  <a:pt x="13529" y="9782"/>
                </a:lnTo>
                <a:lnTo>
                  <a:pt x="13919" y="10147"/>
                </a:lnTo>
                <a:lnTo>
                  <a:pt x="14113" y="10293"/>
                </a:lnTo>
                <a:lnTo>
                  <a:pt x="14235" y="10342"/>
                </a:lnTo>
                <a:lnTo>
                  <a:pt x="14357" y="10390"/>
                </a:lnTo>
                <a:lnTo>
                  <a:pt x="14478" y="10415"/>
                </a:lnTo>
                <a:lnTo>
                  <a:pt x="14576" y="10366"/>
                </a:lnTo>
                <a:lnTo>
                  <a:pt x="14624" y="10293"/>
                </a:lnTo>
                <a:lnTo>
                  <a:pt x="14649" y="10196"/>
                </a:lnTo>
                <a:lnTo>
                  <a:pt x="14892" y="10001"/>
                </a:lnTo>
                <a:lnTo>
                  <a:pt x="15038" y="9904"/>
                </a:lnTo>
                <a:lnTo>
                  <a:pt x="15184" y="9806"/>
                </a:lnTo>
                <a:lnTo>
                  <a:pt x="15500" y="9660"/>
                </a:lnTo>
                <a:lnTo>
                  <a:pt x="15841" y="9539"/>
                </a:lnTo>
                <a:lnTo>
                  <a:pt x="16181" y="9466"/>
                </a:lnTo>
                <a:lnTo>
                  <a:pt x="16522" y="9417"/>
                </a:lnTo>
                <a:lnTo>
                  <a:pt x="16887" y="9393"/>
                </a:lnTo>
                <a:lnTo>
                  <a:pt x="17252" y="9417"/>
                </a:lnTo>
                <a:lnTo>
                  <a:pt x="17617" y="9490"/>
                </a:lnTo>
                <a:lnTo>
                  <a:pt x="17958" y="9612"/>
                </a:lnTo>
                <a:lnTo>
                  <a:pt x="18298" y="9782"/>
                </a:lnTo>
                <a:lnTo>
                  <a:pt x="18493" y="9928"/>
                </a:lnTo>
                <a:lnTo>
                  <a:pt x="18688" y="10098"/>
                </a:lnTo>
                <a:lnTo>
                  <a:pt x="18907" y="10293"/>
                </a:lnTo>
                <a:lnTo>
                  <a:pt x="19004" y="10366"/>
                </a:lnTo>
                <a:lnTo>
                  <a:pt x="19126" y="10415"/>
                </a:lnTo>
                <a:lnTo>
                  <a:pt x="19150" y="10536"/>
                </a:lnTo>
                <a:lnTo>
                  <a:pt x="19174" y="10634"/>
                </a:lnTo>
                <a:lnTo>
                  <a:pt x="19247" y="10682"/>
                </a:lnTo>
                <a:lnTo>
                  <a:pt x="19320" y="10707"/>
                </a:lnTo>
                <a:lnTo>
                  <a:pt x="19418" y="10707"/>
                </a:lnTo>
                <a:lnTo>
                  <a:pt x="19515" y="10682"/>
                </a:lnTo>
                <a:lnTo>
                  <a:pt x="19588" y="10634"/>
                </a:lnTo>
                <a:lnTo>
                  <a:pt x="19637" y="10561"/>
                </a:lnTo>
                <a:lnTo>
                  <a:pt x="19661" y="10463"/>
                </a:lnTo>
                <a:lnTo>
                  <a:pt x="19588" y="9977"/>
                </a:lnTo>
                <a:lnTo>
                  <a:pt x="19515" y="9490"/>
                </a:lnTo>
                <a:lnTo>
                  <a:pt x="19418" y="9028"/>
                </a:lnTo>
                <a:lnTo>
                  <a:pt x="19320" y="8541"/>
                </a:lnTo>
                <a:lnTo>
                  <a:pt x="19199" y="8055"/>
                </a:lnTo>
                <a:lnTo>
                  <a:pt x="19053" y="7592"/>
                </a:lnTo>
                <a:lnTo>
                  <a:pt x="18882" y="7106"/>
                </a:lnTo>
                <a:lnTo>
                  <a:pt x="18712" y="6668"/>
                </a:lnTo>
                <a:lnTo>
                  <a:pt x="18493" y="6205"/>
                </a:lnTo>
                <a:lnTo>
                  <a:pt x="18274" y="5767"/>
                </a:lnTo>
                <a:lnTo>
                  <a:pt x="18031" y="5354"/>
                </a:lnTo>
                <a:lnTo>
                  <a:pt x="17763" y="4940"/>
                </a:lnTo>
                <a:lnTo>
                  <a:pt x="17447" y="4575"/>
                </a:lnTo>
                <a:lnTo>
                  <a:pt x="17130" y="4210"/>
                </a:lnTo>
                <a:lnTo>
                  <a:pt x="16790" y="3869"/>
                </a:lnTo>
                <a:lnTo>
                  <a:pt x="16400" y="3529"/>
                </a:lnTo>
                <a:lnTo>
                  <a:pt x="15987" y="3212"/>
                </a:lnTo>
                <a:lnTo>
                  <a:pt x="15865" y="3139"/>
                </a:lnTo>
                <a:lnTo>
                  <a:pt x="15281" y="2774"/>
                </a:lnTo>
                <a:lnTo>
                  <a:pt x="14673" y="2409"/>
                </a:lnTo>
                <a:lnTo>
                  <a:pt x="14065" y="2093"/>
                </a:lnTo>
                <a:lnTo>
                  <a:pt x="13456" y="1777"/>
                </a:lnTo>
                <a:lnTo>
                  <a:pt x="13043" y="1582"/>
                </a:lnTo>
                <a:lnTo>
                  <a:pt x="12629" y="1436"/>
                </a:lnTo>
                <a:lnTo>
                  <a:pt x="12580" y="1387"/>
                </a:lnTo>
                <a:lnTo>
                  <a:pt x="12532" y="1363"/>
                </a:lnTo>
                <a:lnTo>
                  <a:pt x="12483" y="1363"/>
                </a:lnTo>
                <a:lnTo>
                  <a:pt x="11899" y="1217"/>
                </a:lnTo>
                <a:lnTo>
                  <a:pt x="11315" y="1095"/>
                </a:lnTo>
                <a:lnTo>
                  <a:pt x="10707" y="1022"/>
                </a:lnTo>
                <a:lnTo>
                  <a:pt x="10074" y="998"/>
                </a:lnTo>
                <a:lnTo>
                  <a:pt x="10025" y="657"/>
                </a:lnTo>
                <a:lnTo>
                  <a:pt x="10050" y="438"/>
                </a:lnTo>
                <a:lnTo>
                  <a:pt x="10098" y="219"/>
                </a:lnTo>
                <a:lnTo>
                  <a:pt x="10098" y="146"/>
                </a:lnTo>
                <a:lnTo>
                  <a:pt x="10074" y="98"/>
                </a:lnTo>
                <a:lnTo>
                  <a:pt x="10050" y="49"/>
                </a:lnTo>
                <a:lnTo>
                  <a:pt x="10001" y="25"/>
                </a:lnTo>
                <a:lnTo>
                  <a:pt x="9952"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7" name="Google Shape;807;p48"/>
          <p:cNvSpPr/>
          <p:nvPr/>
        </p:nvSpPr>
        <p:spPr>
          <a:xfrm>
            <a:off x="252963" y="1538097"/>
            <a:ext cx="421211" cy="298889"/>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8" name="Google Shape;808;p48"/>
          <p:cNvSpPr/>
          <p:nvPr/>
        </p:nvSpPr>
        <p:spPr>
          <a:xfrm>
            <a:off x="842704" y="1481734"/>
            <a:ext cx="417999" cy="404711"/>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09" name="Google Shape;809;p48"/>
          <p:cNvSpPr/>
          <p:nvPr/>
        </p:nvSpPr>
        <p:spPr>
          <a:xfrm>
            <a:off x="1445732" y="1499808"/>
            <a:ext cx="376518" cy="380255"/>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0" name="Google Shape;810;p48"/>
          <p:cNvSpPr/>
          <p:nvPr/>
        </p:nvSpPr>
        <p:spPr>
          <a:xfrm>
            <a:off x="2029616" y="1488116"/>
            <a:ext cx="392472" cy="391401"/>
          </a:xfrm>
          <a:custGeom>
            <a:avLst/>
            <a:gdLst/>
            <a:ahLst/>
            <a:cxnLst/>
            <a:rect l="l" t="t" r="r" b="b"/>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1" name="Google Shape;811;p48"/>
          <p:cNvSpPr/>
          <p:nvPr/>
        </p:nvSpPr>
        <p:spPr>
          <a:xfrm>
            <a:off x="2629978" y="1500354"/>
            <a:ext cx="365350" cy="366945"/>
          </a:xfrm>
          <a:custGeom>
            <a:avLst/>
            <a:gdLst/>
            <a:ahLst/>
            <a:cxnLst/>
            <a:rect l="l" t="t" r="r" b="b"/>
            <a:pathLst>
              <a:path w="16717" h="16790" extrusionOk="0">
                <a:moveTo>
                  <a:pt x="8687" y="511"/>
                </a:moveTo>
                <a:lnTo>
                  <a:pt x="9174" y="1046"/>
                </a:lnTo>
                <a:lnTo>
                  <a:pt x="9660" y="1606"/>
                </a:lnTo>
                <a:lnTo>
                  <a:pt x="10025" y="2068"/>
                </a:lnTo>
                <a:lnTo>
                  <a:pt x="10196" y="2312"/>
                </a:lnTo>
                <a:lnTo>
                  <a:pt x="10390" y="2531"/>
                </a:lnTo>
                <a:lnTo>
                  <a:pt x="10585" y="2701"/>
                </a:lnTo>
                <a:lnTo>
                  <a:pt x="10780" y="2871"/>
                </a:lnTo>
                <a:lnTo>
                  <a:pt x="11023" y="2969"/>
                </a:lnTo>
                <a:lnTo>
                  <a:pt x="11242" y="3042"/>
                </a:lnTo>
                <a:lnTo>
                  <a:pt x="11485" y="3066"/>
                </a:lnTo>
                <a:lnTo>
                  <a:pt x="11729" y="3042"/>
                </a:lnTo>
                <a:lnTo>
                  <a:pt x="11972" y="2969"/>
                </a:lnTo>
                <a:lnTo>
                  <a:pt x="12215" y="2847"/>
                </a:lnTo>
                <a:lnTo>
                  <a:pt x="12337" y="2750"/>
                </a:lnTo>
                <a:lnTo>
                  <a:pt x="12434" y="2652"/>
                </a:lnTo>
                <a:lnTo>
                  <a:pt x="12605" y="2433"/>
                </a:lnTo>
                <a:lnTo>
                  <a:pt x="12726" y="2190"/>
                </a:lnTo>
                <a:lnTo>
                  <a:pt x="12824" y="1922"/>
                </a:lnTo>
                <a:lnTo>
                  <a:pt x="12921" y="1679"/>
                </a:lnTo>
                <a:lnTo>
                  <a:pt x="13043" y="1411"/>
                </a:lnTo>
                <a:lnTo>
                  <a:pt x="13164" y="1168"/>
                </a:lnTo>
                <a:lnTo>
                  <a:pt x="13335" y="973"/>
                </a:lnTo>
                <a:lnTo>
                  <a:pt x="13456" y="852"/>
                </a:lnTo>
                <a:lnTo>
                  <a:pt x="13602" y="779"/>
                </a:lnTo>
                <a:lnTo>
                  <a:pt x="13724" y="706"/>
                </a:lnTo>
                <a:lnTo>
                  <a:pt x="13870" y="657"/>
                </a:lnTo>
                <a:lnTo>
                  <a:pt x="13991" y="608"/>
                </a:lnTo>
                <a:lnTo>
                  <a:pt x="14137" y="584"/>
                </a:lnTo>
                <a:lnTo>
                  <a:pt x="14283" y="584"/>
                </a:lnTo>
                <a:lnTo>
                  <a:pt x="14429" y="608"/>
                </a:lnTo>
                <a:lnTo>
                  <a:pt x="14721" y="681"/>
                </a:lnTo>
                <a:lnTo>
                  <a:pt x="14989" y="779"/>
                </a:lnTo>
                <a:lnTo>
                  <a:pt x="15232" y="949"/>
                </a:lnTo>
                <a:lnTo>
                  <a:pt x="15451" y="1119"/>
                </a:lnTo>
                <a:lnTo>
                  <a:pt x="15403" y="1168"/>
                </a:lnTo>
                <a:lnTo>
                  <a:pt x="15354" y="1217"/>
                </a:lnTo>
                <a:lnTo>
                  <a:pt x="15354" y="1265"/>
                </a:lnTo>
                <a:lnTo>
                  <a:pt x="15354" y="1314"/>
                </a:lnTo>
                <a:lnTo>
                  <a:pt x="15403" y="1363"/>
                </a:lnTo>
                <a:lnTo>
                  <a:pt x="15646" y="1363"/>
                </a:lnTo>
                <a:lnTo>
                  <a:pt x="15670" y="1387"/>
                </a:lnTo>
                <a:lnTo>
                  <a:pt x="15768" y="1533"/>
                </a:lnTo>
                <a:lnTo>
                  <a:pt x="15646" y="1557"/>
                </a:lnTo>
                <a:lnTo>
                  <a:pt x="15500" y="1606"/>
                </a:lnTo>
                <a:lnTo>
                  <a:pt x="15427" y="1630"/>
                </a:lnTo>
                <a:lnTo>
                  <a:pt x="15378" y="1703"/>
                </a:lnTo>
                <a:lnTo>
                  <a:pt x="15354" y="1752"/>
                </a:lnTo>
                <a:lnTo>
                  <a:pt x="15378" y="1801"/>
                </a:lnTo>
                <a:lnTo>
                  <a:pt x="15451" y="1825"/>
                </a:lnTo>
                <a:lnTo>
                  <a:pt x="15500" y="1849"/>
                </a:lnTo>
                <a:lnTo>
                  <a:pt x="15646" y="1874"/>
                </a:lnTo>
                <a:lnTo>
                  <a:pt x="15914" y="1874"/>
                </a:lnTo>
                <a:lnTo>
                  <a:pt x="16011" y="2068"/>
                </a:lnTo>
                <a:lnTo>
                  <a:pt x="15841" y="2044"/>
                </a:lnTo>
                <a:lnTo>
                  <a:pt x="15695" y="2044"/>
                </a:lnTo>
                <a:lnTo>
                  <a:pt x="15573" y="2068"/>
                </a:lnTo>
                <a:lnTo>
                  <a:pt x="15451" y="2141"/>
                </a:lnTo>
                <a:lnTo>
                  <a:pt x="15427" y="2141"/>
                </a:lnTo>
                <a:lnTo>
                  <a:pt x="15451" y="2166"/>
                </a:lnTo>
                <a:lnTo>
                  <a:pt x="15500" y="2239"/>
                </a:lnTo>
                <a:lnTo>
                  <a:pt x="15573" y="2287"/>
                </a:lnTo>
                <a:lnTo>
                  <a:pt x="15743" y="2360"/>
                </a:lnTo>
                <a:lnTo>
                  <a:pt x="16084" y="2458"/>
                </a:lnTo>
                <a:lnTo>
                  <a:pt x="16084" y="2652"/>
                </a:lnTo>
                <a:lnTo>
                  <a:pt x="16060" y="2823"/>
                </a:lnTo>
                <a:lnTo>
                  <a:pt x="15646" y="2725"/>
                </a:lnTo>
                <a:lnTo>
                  <a:pt x="15427" y="2652"/>
                </a:lnTo>
                <a:lnTo>
                  <a:pt x="15330" y="2628"/>
                </a:lnTo>
                <a:lnTo>
                  <a:pt x="15184" y="2628"/>
                </a:lnTo>
                <a:lnTo>
                  <a:pt x="15184" y="2652"/>
                </a:lnTo>
                <a:lnTo>
                  <a:pt x="15281" y="2750"/>
                </a:lnTo>
                <a:lnTo>
                  <a:pt x="15378" y="2847"/>
                </a:lnTo>
                <a:lnTo>
                  <a:pt x="15622" y="2993"/>
                </a:lnTo>
                <a:lnTo>
                  <a:pt x="15768" y="3090"/>
                </a:lnTo>
                <a:lnTo>
                  <a:pt x="15962" y="3139"/>
                </a:lnTo>
                <a:lnTo>
                  <a:pt x="15841" y="3309"/>
                </a:lnTo>
                <a:lnTo>
                  <a:pt x="15768" y="3407"/>
                </a:lnTo>
                <a:lnTo>
                  <a:pt x="15670" y="3334"/>
                </a:lnTo>
                <a:lnTo>
                  <a:pt x="15573" y="3285"/>
                </a:lnTo>
                <a:lnTo>
                  <a:pt x="15378" y="3212"/>
                </a:lnTo>
                <a:lnTo>
                  <a:pt x="14989" y="3017"/>
                </a:lnTo>
                <a:lnTo>
                  <a:pt x="14794" y="2944"/>
                </a:lnTo>
                <a:lnTo>
                  <a:pt x="14600" y="2896"/>
                </a:lnTo>
                <a:lnTo>
                  <a:pt x="14575" y="2896"/>
                </a:lnTo>
                <a:lnTo>
                  <a:pt x="14575" y="2920"/>
                </a:lnTo>
                <a:lnTo>
                  <a:pt x="14673" y="3090"/>
                </a:lnTo>
                <a:lnTo>
                  <a:pt x="14819" y="3236"/>
                </a:lnTo>
                <a:lnTo>
                  <a:pt x="14965" y="3358"/>
                </a:lnTo>
                <a:lnTo>
                  <a:pt x="15135" y="3455"/>
                </a:lnTo>
                <a:lnTo>
                  <a:pt x="15427" y="3626"/>
                </a:lnTo>
                <a:lnTo>
                  <a:pt x="15086" y="3747"/>
                </a:lnTo>
                <a:lnTo>
                  <a:pt x="14989" y="3674"/>
                </a:lnTo>
                <a:lnTo>
                  <a:pt x="14867" y="3650"/>
                </a:lnTo>
                <a:lnTo>
                  <a:pt x="14770" y="3601"/>
                </a:lnTo>
                <a:lnTo>
                  <a:pt x="14673" y="3528"/>
                </a:lnTo>
                <a:lnTo>
                  <a:pt x="14527" y="3407"/>
                </a:lnTo>
                <a:lnTo>
                  <a:pt x="14429" y="3358"/>
                </a:lnTo>
                <a:lnTo>
                  <a:pt x="14332" y="3334"/>
                </a:lnTo>
                <a:lnTo>
                  <a:pt x="14308" y="3334"/>
                </a:lnTo>
                <a:lnTo>
                  <a:pt x="14259" y="3358"/>
                </a:lnTo>
                <a:lnTo>
                  <a:pt x="14235" y="3431"/>
                </a:lnTo>
                <a:lnTo>
                  <a:pt x="14259" y="3528"/>
                </a:lnTo>
                <a:lnTo>
                  <a:pt x="14308" y="3650"/>
                </a:lnTo>
                <a:lnTo>
                  <a:pt x="14478" y="3845"/>
                </a:lnTo>
                <a:lnTo>
                  <a:pt x="14551" y="3918"/>
                </a:lnTo>
                <a:lnTo>
                  <a:pt x="14308" y="4015"/>
                </a:lnTo>
                <a:lnTo>
                  <a:pt x="14186" y="3942"/>
                </a:lnTo>
                <a:lnTo>
                  <a:pt x="14064" y="3893"/>
                </a:lnTo>
                <a:lnTo>
                  <a:pt x="14016" y="3869"/>
                </a:lnTo>
                <a:lnTo>
                  <a:pt x="13943" y="3845"/>
                </a:lnTo>
                <a:lnTo>
                  <a:pt x="13918" y="3869"/>
                </a:lnTo>
                <a:lnTo>
                  <a:pt x="13894" y="3893"/>
                </a:lnTo>
                <a:lnTo>
                  <a:pt x="13894" y="3966"/>
                </a:lnTo>
                <a:lnTo>
                  <a:pt x="13918" y="4039"/>
                </a:lnTo>
                <a:lnTo>
                  <a:pt x="13991" y="4161"/>
                </a:lnTo>
                <a:lnTo>
                  <a:pt x="14040" y="4210"/>
                </a:lnTo>
                <a:lnTo>
                  <a:pt x="13967" y="4283"/>
                </a:lnTo>
                <a:lnTo>
                  <a:pt x="13870" y="4404"/>
                </a:lnTo>
                <a:lnTo>
                  <a:pt x="13845" y="4331"/>
                </a:lnTo>
                <a:lnTo>
                  <a:pt x="13797" y="4234"/>
                </a:lnTo>
                <a:lnTo>
                  <a:pt x="13724" y="4161"/>
                </a:lnTo>
                <a:lnTo>
                  <a:pt x="13651" y="4161"/>
                </a:lnTo>
                <a:lnTo>
                  <a:pt x="13626" y="4234"/>
                </a:lnTo>
                <a:lnTo>
                  <a:pt x="13602" y="4283"/>
                </a:lnTo>
                <a:lnTo>
                  <a:pt x="13602" y="4380"/>
                </a:lnTo>
                <a:lnTo>
                  <a:pt x="13602" y="4428"/>
                </a:lnTo>
                <a:lnTo>
                  <a:pt x="13675" y="4550"/>
                </a:lnTo>
                <a:lnTo>
                  <a:pt x="13748" y="4647"/>
                </a:lnTo>
                <a:lnTo>
                  <a:pt x="13699" y="4842"/>
                </a:lnTo>
                <a:lnTo>
                  <a:pt x="13675" y="5037"/>
                </a:lnTo>
                <a:lnTo>
                  <a:pt x="13699" y="5231"/>
                </a:lnTo>
                <a:lnTo>
                  <a:pt x="13724" y="5426"/>
                </a:lnTo>
                <a:lnTo>
                  <a:pt x="13797" y="5621"/>
                </a:lnTo>
                <a:lnTo>
                  <a:pt x="13870" y="5815"/>
                </a:lnTo>
                <a:lnTo>
                  <a:pt x="13967" y="5986"/>
                </a:lnTo>
                <a:lnTo>
                  <a:pt x="14089" y="6132"/>
                </a:lnTo>
                <a:lnTo>
                  <a:pt x="14308" y="6351"/>
                </a:lnTo>
                <a:lnTo>
                  <a:pt x="14527" y="6570"/>
                </a:lnTo>
                <a:lnTo>
                  <a:pt x="14746" y="6764"/>
                </a:lnTo>
                <a:lnTo>
                  <a:pt x="14965" y="6983"/>
                </a:lnTo>
                <a:lnTo>
                  <a:pt x="15597" y="7640"/>
                </a:lnTo>
                <a:lnTo>
                  <a:pt x="15914" y="7981"/>
                </a:lnTo>
                <a:lnTo>
                  <a:pt x="16254" y="8273"/>
                </a:lnTo>
                <a:lnTo>
                  <a:pt x="16279" y="8297"/>
                </a:lnTo>
                <a:lnTo>
                  <a:pt x="16230" y="8443"/>
                </a:lnTo>
                <a:lnTo>
                  <a:pt x="16133" y="8346"/>
                </a:lnTo>
                <a:lnTo>
                  <a:pt x="16035" y="8249"/>
                </a:lnTo>
                <a:lnTo>
                  <a:pt x="15768" y="8078"/>
                </a:lnTo>
                <a:lnTo>
                  <a:pt x="15573" y="7981"/>
                </a:lnTo>
                <a:lnTo>
                  <a:pt x="15378" y="7884"/>
                </a:lnTo>
                <a:lnTo>
                  <a:pt x="15159" y="7811"/>
                </a:lnTo>
                <a:lnTo>
                  <a:pt x="14940" y="7738"/>
                </a:lnTo>
                <a:lnTo>
                  <a:pt x="14892" y="7762"/>
                </a:lnTo>
                <a:lnTo>
                  <a:pt x="14892" y="7786"/>
                </a:lnTo>
                <a:lnTo>
                  <a:pt x="15013" y="7932"/>
                </a:lnTo>
                <a:lnTo>
                  <a:pt x="15159" y="8078"/>
                </a:lnTo>
                <a:lnTo>
                  <a:pt x="15476" y="8297"/>
                </a:lnTo>
                <a:lnTo>
                  <a:pt x="15695" y="8468"/>
                </a:lnTo>
                <a:lnTo>
                  <a:pt x="15889" y="8614"/>
                </a:lnTo>
                <a:lnTo>
                  <a:pt x="15987" y="8687"/>
                </a:lnTo>
                <a:lnTo>
                  <a:pt x="16060" y="8711"/>
                </a:lnTo>
                <a:lnTo>
                  <a:pt x="15865" y="9003"/>
                </a:lnTo>
                <a:lnTo>
                  <a:pt x="15816" y="9076"/>
                </a:lnTo>
                <a:lnTo>
                  <a:pt x="15816" y="9052"/>
                </a:lnTo>
                <a:lnTo>
                  <a:pt x="15768" y="8954"/>
                </a:lnTo>
                <a:lnTo>
                  <a:pt x="15695" y="8881"/>
                </a:lnTo>
                <a:lnTo>
                  <a:pt x="15597" y="8833"/>
                </a:lnTo>
                <a:lnTo>
                  <a:pt x="15524" y="8784"/>
                </a:lnTo>
                <a:lnTo>
                  <a:pt x="15135" y="8614"/>
                </a:lnTo>
                <a:lnTo>
                  <a:pt x="14916" y="8516"/>
                </a:lnTo>
                <a:lnTo>
                  <a:pt x="14721" y="8395"/>
                </a:lnTo>
                <a:lnTo>
                  <a:pt x="14527" y="8273"/>
                </a:lnTo>
                <a:lnTo>
                  <a:pt x="14332" y="8176"/>
                </a:lnTo>
                <a:lnTo>
                  <a:pt x="14283" y="8176"/>
                </a:lnTo>
                <a:lnTo>
                  <a:pt x="14283" y="8200"/>
                </a:lnTo>
                <a:lnTo>
                  <a:pt x="14259" y="8249"/>
                </a:lnTo>
                <a:lnTo>
                  <a:pt x="14308" y="8346"/>
                </a:lnTo>
                <a:lnTo>
                  <a:pt x="14356" y="8419"/>
                </a:lnTo>
                <a:lnTo>
                  <a:pt x="14527" y="8589"/>
                </a:lnTo>
                <a:lnTo>
                  <a:pt x="14721" y="8735"/>
                </a:lnTo>
                <a:lnTo>
                  <a:pt x="14892" y="8833"/>
                </a:lnTo>
                <a:lnTo>
                  <a:pt x="15086" y="8954"/>
                </a:lnTo>
                <a:lnTo>
                  <a:pt x="15305" y="9076"/>
                </a:lnTo>
                <a:lnTo>
                  <a:pt x="15427" y="9100"/>
                </a:lnTo>
                <a:lnTo>
                  <a:pt x="15549" y="9149"/>
                </a:lnTo>
                <a:lnTo>
                  <a:pt x="15743" y="9149"/>
                </a:lnTo>
                <a:lnTo>
                  <a:pt x="15768" y="9125"/>
                </a:lnTo>
                <a:lnTo>
                  <a:pt x="15451" y="9587"/>
                </a:lnTo>
                <a:lnTo>
                  <a:pt x="15330" y="9490"/>
                </a:lnTo>
                <a:lnTo>
                  <a:pt x="15208" y="9417"/>
                </a:lnTo>
                <a:lnTo>
                  <a:pt x="14965" y="9246"/>
                </a:lnTo>
                <a:lnTo>
                  <a:pt x="14746" y="9100"/>
                </a:lnTo>
                <a:lnTo>
                  <a:pt x="14502" y="8954"/>
                </a:lnTo>
                <a:lnTo>
                  <a:pt x="14381" y="8881"/>
                </a:lnTo>
                <a:lnTo>
                  <a:pt x="14235" y="8833"/>
                </a:lnTo>
                <a:lnTo>
                  <a:pt x="14113" y="8808"/>
                </a:lnTo>
                <a:lnTo>
                  <a:pt x="13991" y="8808"/>
                </a:lnTo>
                <a:lnTo>
                  <a:pt x="13943" y="8833"/>
                </a:lnTo>
                <a:lnTo>
                  <a:pt x="13943" y="8857"/>
                </a:lnTo>
                <a:lnTo>
                  <a:pt x="14016" y="8954"/>
                </a:lnTo>
                <a:lnTo>
                  <a:pt x="14089" y="9052"/>
                </a:lnTo>
                <a:lnTo>
                  <a:pt x="14283" y="9222"/>
                </a:lnTo>
                <a:lnTo>
                  <a:pt x="14673" y="9514"/>
                </a:lnTo>
                <a:lnTo>
                  <a:pt x="14916" y="9709"/>
                </a:lnTo>
                <a:lnTo>
                  <a:pt x="15062" y="9806"/>
                </a:lnTo>
                <a:lnTo>
                  <a:pt x="15208" y="9903"/>
                </a:lnTo>
                <a:lnTo>
                  <a:pt x="15086" y="10049"/>
                </a:lnTo>
                <a:lnTo>
                  <a:pt x="15013" y="10122"/>
                </a:lnTo>
                <a:lnTo>
                  <a:pt x="14843" y="10001"/>
                </a:lnTo>
                <a:lnTo>
                  <a:pt x="14721" y="9928"/>
                </a:lnTo>
                <a:lnTo>
                  <a:pt x="14405" y="9782"/>
                </a:lnTo>
                <a:lnTo>
                  <a:pt x="14089" y="9636"/>
                </a:lnTo>
                <a:lnTo>
                  <a:pt x="13943" y="9538"/>
                </a:lnTo>
                <a:lnTo>
                  <a:pt x="13797" y="9441"/>
                </a:lnTo>
                <a:lnTo>
                  <a:pt x="13699" y="9319"/>
                </a:lnTo>
                <a:lnTo>
                  <a:pt x="13626" y="9149"/>
                </a:lnTo>
                <a:lnTo>
                  <a:pt x="13578" y="9149"/>
                </a:lnTo>
                <a:lnTo>
                  <a:pt x="13554" y="9295"/>
                </a:lnTo>
                <a:lnTo>
                  <a:pt x="13578" y="9392"/>
                </a:lnTo>
                <a:lnTo>
                  <a:pt x="13602" y="9514"/>
                </a:lnTo>
                <a:lnTo>
                  <a:pt x="13651" y="9611"/>
                </a:lnTo>
                <a:lnTo>
                  <a:pt x="13724" y="9709"/>
                </a:lnTo>
                <a:lnTo>
                  <a:pt x="13797" y="9782"/>
                </a:lnTo>
                <a:lnTo>
                  <a:pt x="13991" y="9952"/>
                </a:lnTo>
                <a:lnTo>
                  <a:pt x="14283" y="10122"/>
                </a:lnTo>
                <a:lnTo>
                  <a:pt x="14600" y="10268"/>
                </a:lnTo>
                <a:lnTo>
                  <a:pt x="14746" y="10390"/>
                </a:lnTo>
                <a:lnTo>
                  <a:pt x="14551" y="10512"/>
                </a:lnTo>
                <a:lnTo>
                  <a:pt x="14356" y="10633"/>
                </a:lnTo>
                <a:lnTo>
                  <a:pt x="14259" y="10512"/>
                </a:lnTo>
                <a:lnTo>
                  <a:pt x="14137" y="10414"/>
                </a:lnTo>
                <a:lnTo>
                  <a:pt x="13894" y="10244"/>
                </a:lnTo>
                <a:lnTo>
                  <a:pt x="13724" y="10122"/>
                </a:lnTo>
                <a:lnTo>
                  <a:pt x="13578" y="9976"/>
                </a:lnTo>
                <a:lnTo>
                  <a:pt x="13456" y="9855"/>
                </a:lnTo>
                <a:lnTo>
                  <a:pt x="13408" y="9782"/>
                </a:lnTo>
                <a:lnTo>
                  <a:pt x="13359" y="9733"/>
                </a:lnTo>
                <a:lnTo>
                  <a:pt x="13310" y="9733"/>
                </a:lnTo>
                <a:lnTo>
                  <a:pt x="13286" y="9757"/>
                </a:lnTo>
                <a:lnTo>
                  <a:pt x="13262" y="9830"/>
                </a:lnTo>
                <a:lnTo>
                  <a:pt x="13262" y="9928"/>
                </a:lnTo>
                <a:lnTo>
                  <a:pt x="13262" y="10001"/>
                </a:lnTo>
                <a:lnTo>
                  <a:pt x="13310" y="10098"/>
                </a:lnTo>
                <a:lnTo>
                  <a:pt x="13408" y="10244"/>
                </a:lnTo>
                <a:lnTo>
                  <a:pt x="13529" y="10390"/>
                </a:lnTo>
                <a:lnTo>
                  <a:pt x="13699" y="10536"/>
                </a:lnTo>
                <a:lnTo>
                  <a:pt x="13894" y="10682"/>
                </a:lnTo>
                <a:lnTo>
                  <a:pt x="13991" y="10779"/>
                </a:lnTo>
                <a:lnTo>
                  <a:pt x="13894" y="10828"/>
                </a:lnTo>
                <a:lnTo>
                  <a:pt x="13578" y="10828"/>
                </a:lnTo>
                <a:lnTo>
                  <a:pt x="13505" y="10804"/>
                </a:lnTo>
                <a:lnTo>
                  <a:pt x="13335" y="10706"/>
                </a:lnTo>
                <a:lnTo>
                  <a:pt x="13213" y="10560"/>
                </a:lnTo>
                <a:lnTo>
                  <a:pt x="13116" y="10414"/>
                </a:lnTo>
                <a:lnTo>
                  <a:pt x="13018" y="10244"/>
                </a:lnTo>
                <a:lnTo>
                  <a:pt x="12872" y="9879"/>
                </a:lnTo>
                <a:lnTo>
                  <a:pt x="12775" y="9636"/>
                </a:lnTo>
                <a:lnTo>
                  <a:pt x="12653" y="9392"/>
                </a:lnTo>
                <a:lnTo>
                  <a:pt x="12532" y="9173"/>
                </a:lnTo>
                <a:lnTo>
                  <a:pt x="12386" y="8979"/>
                </a:lnTo>
                <a:lnTo>
                  <a:pt x="12215" y="8808"/>
                </a:lnTo>
                <a:lnTo>
                  <a:pt x="12021" y="8662"/>
                </a:lnTo>
                <a:lnTo>
                  <a:pt x="11777" y="8565"/>
                </a:lnTo>
                <a:lnTo>
                  <a:pt x="11510" y="8468"/>
                </a:lnTo>
                <a:lnTo>
                  <a:pt x="11218" y="8443"/>
                </a:lnTo>
                <a:lnTo>
                  <a:pt x="10926" y="8443"/>
                </a:lnTo>
                <a:lnTo>
                  <a:pt x="10634" y="8492"/>
                </a:lnTo>
                <a:lnTo>
                  <a:pt x="10366" y="8589"/>
                </a:lnTo>
                <a:lnTo>
                  <a:pt x="10098" y="8687"/>
                </a:lnTo>
                <a:lnTo>
                  <a:pt x="9855" y="8833"/>
                </a:lnTo>
                <a:lnTo>
                  <a:pt x="9612" y="9027"/>
                </a:lnTo>
                <a:lnTo>
                  <a:pt x="9393" y="9198"/>
                </a:lnTo>
                <a:lnTo>
                  <a:pt x="9198" y="9392"/>
                </a:lnTo>
                <a:lnTo>
                  <a:pt x="9028" y="9611"/>
                </a:lnTo>
                <a:lnTo>
                  <a:pt x="8906" y="9855"/>
                </a:lnTo>
                <a:lnTo>
                  <a:pt x="8784" y="10122"/>
                </a:lnTo>
                <a:lnTo>
                  <a:pt x="8711" y="10366"/>
                </a:lnTo>
                <a:lnTo>
                  <a:pt x="8663" y="10633"/>
                </a:lnTo>
                <a:lnTo>
                  <a:pt x="8638" y="10925"/>
                </a:lnTo>
                <a:lnTo>
                  <a:pt x="8663" y="11193"/>
                </a:lnTo>
                <a:lnTo>
                  <a:pt x="8736" y="11461"/>
                </a:lnTo>
                <a:lnTo>
                  <a:pt x="8833" y="11680"/>
                </a:lnTo>
                <a:lnTo>
                  <a:pt x="8955" y="11874"/>
                </a:lnTo>
                <a:lnTo>
                  <a:pt x="9101" y="12045"/>
                </a:lnTo>
                <a:lnTo>
                  <a:pt x="9295" y="12191"/>
                </a:lnTo>
                <a:lnTo>
                  <a:pt x="9514" y="12312"/>
                </a:lnTo>
                <a:lnTo>
                  <a:pt x="9733" y="12409"/>
                </a:lnTo>
                <a:lnTo>
                  <a:pt x="10001" y="12507"/>
                </a:lnTo>
                <a:lnTo>
                  <a:pt x="10220" y="12580"/>
                </a:lnTo>
                <a:lnTo>
                  <a:pt x="10463" y="12677"/>
                </a:lnTo>
                <a:lnTo>
                  <a:pt x="10658" y="12799"/>
                </a:lnTo>
                <a:lnTo>
                  <a:pt x="10731" y="12872"/>
                </a:lnTo>
                <a:lnTo>
                  <a:pt x="10804" y="12969"/>
                </a:lnTo>
                <a:lnTo>
                  <a:pt x="10780" y="12969"/>
                </a:lnTo>
                <a:lnTo>
                  <a:pt x="10536" y="12920"/>
                </a:lnTo>
                <a:lnTo>
                  <a:pt x="10317" y="12872"/>
                </a:lnTo>
                <a:lnTo>
                  <a:pt x="10098" y="12847"/>
                </a:lnTo>
                <a:lnTo>
                  <a:pt x="9855" y="12847"/>
                </a:lnTo>
                <a:lnTo>
                  <a:pt x="9831" y="12872"/>
                </a:lnTo>
                <a:lnTo>
                  <a:pt x="9831" y="12896"/>
                </a:lnTo>
                <a:lnTo>
                  <a:pt x="9831" y="12920"/>
                </a:lnTo>
                <a:lnTo>
                  <a:pt x="9831" y="12945"/>
                </a:lnTo>
                <a:lnTo>
                  <a:pt x="10293" y="13139"/>
                </a:lnTo>
                <a:lnTo>
                  <a:pt x="10609" y="13285"/>
                </a:lnTo>
                <a:lnTo>
                  <a:pt x="10780" y="13334"/>
                </a:lnTo>
                <a:lnTo>
                  <a:pt x="10926" y="13358"/>
                </a:lnTo>
                <a:lnTo>
                  <a:pt x="10901" y="13504"/>
                </a:lnTo>
                <a:lnTo>
                  <a:pt x="10877" y="13650"/>
                </a:lnTo>
                <a:lnTo>
                  <a:pt x="10634" y="13602"/>
                </a:lnTo>
                <a:lnTo>
                  <a:pt x="10366" y="13577"/>
                </a:lnTo>
                <a:lnTo>
                  <a:pt x="10098" y="13504"/>
                </a:lnTo>
                <a:lnTo>
                  <a:pt x="9879" y="13383"/>
                </a:lnTo>
                <a:lnTo>
                  <a:pt x="9855" y="13407"/>
                </a:lnTo>
                <a:lnTo>
                  <a:pt x="9831" y="13431"/>
                </a:lnTo>
                <a:lnTo>
                  <a:pt x="10025" y="13650"/>
                </a:lnTo>
                <a:lnTo>
                  <a:pt x="10123" y="13748"/>
                </a:lnTo>
                <a:lnTo>
                  <a:pt x="10269" y="13821"/>
                </a:lnTo>
                <a:lnTo>
                  <a:pt x="10512" y="13918"/>
                </a:lnTo>
                <a:lnTo>
                  <a:pt x="10780" y="13991"/>
                </a:lnTo>
                <a:lnTo>
                  <a:pt x="10609" y="14283"/>
                </a:lnTo>
                <a:lnTo>
                  <a:pt x="9952" y="14113"/>
                </a:lnTo>
                <a:lnTo>
                  <a:pt x="9490" y="13967"/>
                </a:lnTo>
                <a:lnTo>
                  <a:pt x="9271" y="13894"/>
                </a:lnTo>
                <a:lnTo>
                  <a:pt x="9028" y="13845"/>
                </a:lnTo>
                <a:lnTo>
                  <a:pt x="9003" y="13869"/>
                </a:lnTo>
                <a:lnTo>
                  <a:pt x="8979" y="13869"/>
                </a:lnTo>
                <a:lnTo>
                  <a:pt x="8955" y="13918"/>
                </a:lnTo>
                <a:lnTo>
                  <a:pt x="8979" y="13942"/>
                </a:lnTo>
                <a:lnTo>
                  <a:pt x="9271" y="14137"/>
                </a:lnTo>
                <a:lnTo>
                  <a:pt x="9587" y="14356"/>
                </a:lnTo>
                <a:lnTo>
                  <a:pt x="9952" y="14526"/>
                </a:lnTo>
                <a:lnTo>
                  <a:pt x="10147" y="14599"/>
                </a:lnTo>
                <a:lnTo>
                  <a:pt x="10317" y="14648"/>
                </a:lnTo>
                <a:lnTo>
                  <a:pt x="10074" y="14916"/>
                </a:lnTo>
                <a:lnTo>
                  <a:pt x="9855" y="14867"/>
                </a:lnTo>
                <a:lnTo>
                  <a:pt x="9685" y="14867"/>
                </a:lnTo>
                <a:lnTo>
                  <a:pt x="9393" y="14818"/>
                </a:lnTo>
                <a:lnTo>
                  <a:pt x="9101" y="14721"/>
                </a:lnTo>
                <a:lnTo>
                  <a:pt x="8809" y="14599"/>
                </a:lnTo>
                <a:lnTo>
                  <a:pt x="8541" y="14429"/>
                </a:lnTo>
                <a:lnTo>
                  <a:pt x="8517" y="14429"/>
                </a:lnTo>
                <a:lnTo>
                  <a:pt x="8517" y="14453"/>
                </a:lnTo>
                <a:lnTo>
                  <a:pt x="8565" y="14624"/>
                </a:lnTo>
                <a:lnTo>
                  <a:pt x="8687" y="14770"/>
                </a:lnTo>
                <a:lnTo>
                  <a:pt x="8809" y="14891"/>
                </a:lnTo>
                <a:lnTo>
                  <a:pt x="8955" y="14989"/>
                </a:lnTo>
                <a:lnTo>
                  <a:pt x="9125" y="15086"/>
                </a:lnTo>
                <a:lnTo>
                  <a:pt x="9295" y="15159"/>
                </a:lnTo>
                <a:lnTo>
                  <a:pt x="9490" y="15208"/>
                </a:lnTo>
                <a:lnTo>
                  <a:pt x="9660" y="15232"/>
                </a:lnTo>
                <a:lnTo>
                  <a:pt x="9320" y="15500"/>
                </a:lnTo>
                <a:lnTo>
                  <a:pt x="9271" y="15451"/>
                </a:lnTo>
                <a:lnTo>
                  <a:pt x="9125" y="15354"/>
                </a:lnTo>
                <a:lnTo>
                  <a:pt x="8955" y="15281"/>
                </a:lnTo>
                <a:lnTo>
                  <a:pt x="8590" y="15135"/>
                </a:lnTo>
                <a:lnTo>
                  <a:pt x="8298" y="14989"/>
                </a:lnTo>
                <a:lnTo>
                  <a:pt x="8152" y="14940"/>
                </a:lnTo>
                <a:lnTo>
                  <a:pt x="8030" y="14867"/>
                </a:lnTo>
                <a:lnTo>
                  <a:pt x="8006" y="14867"/>
                </a:lnTo>
                <a:lnTo>
                  <a:pt x="7981" y="14891"/>
                </a:lnTo>
                <a:lnTo>
                  <a:pt x="7957" y="14989"/>
                </a:lnTo>
                <a:lnTo>
                  <a:pt x="7981" y="15062"/>
                </a:lnTo>
                <a:lnTo>
                  <a:pt x="8006" y="15135"/>
                </a:lnTo>
                <a:lnTo>
                  <a:pt x="8054" y="15208"/>
                </a:lnTo>
                <a:lnTo>
                  <a:pt x="8152" y="15329"/>
                </a:lnTo>
                <a:lnTo>
                  <a:pt x="8298" y="15427"/>
                </a:lnTo>
                <a:lnTo>
                  <a:pt x="8590" y="15597"/>
                </a:lnTo>
                <a:lnTo>
                  <a:pt x="8930" y="15767"/>
                </a:lnTo>
                <a:lnTo>
                  <a:pt x="8614" y="15986"/>
                </a:lnTo>
                <a:lnTo>
                  <a:pt x="8322" y="15792"/>
                </a:lnTo>
                <a:lnTo>
                  <a:pt x="8054" y="15597"/>
                </a:lnTo>
                <a:lnTo>
                  <a:pt x="7762" y="15402"/>
                </a:lnTo>
                <a:lnTo>
                  <a:pt x="7470" y="15183"/>
                </a:lnTo>
                <a:lnTo>
                  <a:pt x="7203" y="14916"/>
                </a:lnTo>
                <a:lnTo>
                  <a:pt x="6935" y="14599"/>
                </a:lnTo>
                <a:lnTo>
                  <a:pt x="6667" y="14307"/>
                </a:lnTo>
                <a:lnTo>
                  <a:pt x="6375" y="14040"/>
                </a:lnTo>
                <a:lnTo>
                  <a:pt x="6229" y="13942"/>
                </a:lnTo>
                <a:lnTo>
                  <a:pt x="6083" y="13845"/>
                </a:lnTo>
                <a:lnTo>
                  <a:pt x="5937" y="13772"/>
                </a:lnTo>
                <a:lnTo>
                  <a:pt x="5767" y="13699"/>
                </a:lnTo>
                <a:lnTo>
                  <a:pt x="5597" y="13650"/>
                </a:lnTo>
                <a:lnTo>
                  <a:pt x="5427" y="13626"/>
                </a:lnTo>
                <a:lnTo>
                  <a:pt x="5256" y="13626"/>
                </a:lnTo>
                <a:lnTo>
                  <a:pt x="5086" y="13650"/>
                </a:lnTo>
                <a:lnTo>
                  <a:pt x="4916" y="13529"/>
                </a:lnTo>
                <a:lnTo>
                  <a:pt x="4843" y="13456"/>
                </a:lnTo>
                <a:lnTo>
                  <a:pt x="4745" y="13383"/>
                </a:lnTo>
                <a:lnTo>
                  <a:pt x="4697" y="13407"/>
                </a:lnTo>
                <a:lnTo>
                  <a:pt x="4672" y="13456"/>
                </a:lnTo>
                <a:lnTo>
                  <a:pt x="4697" y="13529"/>
                </a:lnTo>
                <a:lnTo>
                  <a:pt x="4721" y="13602"/>
                </a:lnTo>
                <a:lnTo>
                  <a:pt x="4843" y="13772"/>
                </a:lnTo>
                <a:lnTo>
                  <a:pt x="4818" y="13772"/>
                </a:lnTo>
                <a:lnTo>
                  <a:pt x="4697" y="13869"/>
                </a:lnTo>
                <a:lnTo>
                  <a:pt x="4502" y="13748"/>
                </a:lnTo>
                <a:lnTo>
                  <a:pt x="4380" y="13723"/>
                </a:lnTo>
                <a:lnTo>
                  <a:pt x="4283" y="13699"/>
                </a:lnTo>
                <a:lnTo>
                  <a:pt x="4259" y="13723"/>
                </a:lnTo>
                <a:lnTo>
                  <a:pt x="4259" y="13748"/>
                </a:lnTo>
                <a:lnTo>
                  <a:pt x="4356" y="13918"/>
                </a:lnTo>
                <a:lnTo>
                  <a:pt x="4478" y="14088"/>
                </a:lnTo>
                <a:lnTo>
                  <a:pt x="4356" y="14234"/>
                </a:lnTo>
                <a:lnTo>
                  <a:pt x="4259" y="14405"/>
                </a:lnTo>
                <a:lnTo>
                  <a:pt x="4161" y="14307"/>
                </a:lnTo>
                <a:lnTo>
                  <a:pt x="4064" y="14186"/>
                </a:lnTo>
                <a:lnTo>
                  <a:pt x="3918" y="13942"/>
                </a:lnTo>
                <a:lnTo>
                  <a:pt x="3894" y="13942"/>
                </a:lnTo>
                <a:lnTo>
                  <a:pt x="3869" y="13967"/>
                </a:lnTo>
                <a:lnTo>
                  <a:pt x="3869" y="14186"/>
                </a:lnTo>
                <a:lnTo>
                  <a:pt x="3894" y="14380"/>
                </a:lnTo>
                <a:lnTo>
                  <a:pt x="3967" y="14575"/>
                </a:lnTo>
                <a:lnTo>
                  <a:pt x="4015" y="14648"/>
                </a:lnTo>
                <a:lnTo>
                  <a:pt x="4088" y="14721"/>
                </a:lnTo>
                <a:lnTo>
                  <a:pt x="3821" y="15329"/>
                </a:lnTo>
                <a:lnTo>
                  <a:pt x="3772" y="15281"/>
                </a:lnTo>
                <a:lnTo>
                  <a:pt x="3699" y="15110"/>
                </a:lnTo>
                <a:lnTo>
                  <a:pt x="3650" y="14916"/>
                </a:lnTo>
                <a:lnTo>
                  <a:pt x="3602" y="14794"/>
                </a:lnTo>
                <a:lnTo>
                  <a:pt x="3553" y="14672"/>
                </a:lnTo>
                <a:lnTo>
                  <a:pt x="3456" y="14551"/>
                </a:lnTo>
                <a:lnTo>
                  <a:pt x="3407" y="14526"/>
                </a:lnTo>
                <a:lnTo>
                  <a:pt x="3358" y="14478"/>
                </a:lnTo>
                <a:lnTo>
                  <a:pt x="3334" y="14502"/>
                </a:lnTo>
                <a:lnTo>
                  <a:pt x="3310" y="14526"/>
                </a:lnTo>
                <a:lnTo>
                  <a:pt x="3285" y="14794"/>
                </a:lnTo>
                <a:lnTo>
                  <a:pt x="3310" y="15013"/>
                </a:lnTo>
                <a:lnTo>
                  <a:pt x="3334" y="15208"/>
                </a:lnTo>
                <a:lnTo>
                  <a:pt x="3358" y="15354"/>
                </a:lnTo>
                <a:lnTo>
                  <a:pt x="3431" y="15475"/>
                </a:lnTo>
                <a:lnTo>
                  <a:pt x="3504" y="15597"/>
                </a:lnTo>
                <a:lnTo>
                  <a:pt x="3626" y="15694"/>
                </a:lnTo>
                <a:lnTo>
                  <a:pt x="3480" y="15865"/>
                </a:lnTo>
                <a:lnTo>
                  <a:pt x="3334" y="16035"/>
                </a:lnTo>
                <a:lnTo>
                  <a:pt x="3358" y="15986"/>
                </a:lnTo>
                <a:lnTo>
                  <a:pt x="3358" y="15913"/>
                </a:lnTo>
                <a:lnTo>
                  <a:pt x="3358" y="15865"/>
                </a:lnTo>
                <a:lnTo>
                  <a:pt x="3334" y="15816"/>
                </a:lnTo>
                <a:lnTo>
                  <a:pt x="3188" y="15621"/>
                </a:lnTo>
                <a:lnTo>
                  <a:pt x="3091" y="15402"/>
                </a:lnTo>
                <a:lnTo>
                  <a:pt x="2920" y="14940"/>
                </a:lnTo>
                <a:lnTo>
                  <a:pt x="2896" y="14916"/>
                </a:lnTo>
                <a:lnTo>
                  <a:pt x="2872" y="14916"/>
                </a:lnTo>
                <a:lnTo>
                  <a:pt x="2847" y="14940"/>
                </a:lnTo>
                <a:lnTo>
                  <a:pt x="2823" y="15232"/>
                </a:lnTo>
                <a:lnTo>
                  <a:pt x="2823" y="15378"/>
                </a:lnTo>
                <a:lnTo>
                  <a:pt x="2823" y="15524"/>
                </a:lnTo>
                <a:lnTo>
                  <a:pt x="2872" y="15670"/>
                </a:lnTo>
                <a:lnTo>
                  <a:pt x="2896" y="15792"/>
                </a:lnTo>
                <a:lnTo>
                  <a:pt x="2969" y="15938"/>
                </a:lnTo>
                <a:lnTo>
                  <a:pt x="3066" y="16059"/>
                </a:lnTo>
                <a:lnTo>
                  <a:pt x="3164" y="16108"/>
                </a:lnTo>
                <a:lnTo>
                  <a:pt x="3237" y="16108"/>
                </a:lnTo>
                <a:lnTo>
                  <a:pt x="3115" y="16181"/>
                </a:lnTo>
                <a:lnTo>
                  <a:pt x="2993" y="16230"/>
                </a:lnTo>
                <a:lnTo>
                  <a:pt x="2872" y="16254"/>
                </a:lnTo>
                <a:lnTo>
                  <a:pt x="2726" y="16278"/>
                </a:lnTo>
                <a:lnTo>
                  <a:pt x="2774" y="16181"/>
                </a:lnTo>
                <a:lnTo>
                  <a:pt x="2750" y="16132"/>
                </a:lnTo>
                <a:lnTo>
                  <a:pt x="2750" y="16084"/>
                </a:lnTo>
                <a:lnTo>
                  <a:pt x="2555" y="15646"/>
                </a:lnTo>
                <a:lnTo>
                  <a:pt x="2458" y="15427"/>
                </a:lnTo>
                <a:lnTo>
                  <a:pt x="2336" y="15232"/>
                </a:lnTo>
                <a:lnTo>
                  <a:pt x="2312" y="15208"/>
                </a:lnTo>
                <a:lnTo>
                  <a:pt x="2263" y="15232"/>
                </a:lnTo>
                <a:lnTo>
                  <a:pt x="2190" y="15354"/>
                </a:lnTo>
                <a:lnTo>
                  <a:pt x="2166" y="15500"/>
                </a:lnTo>
                <a:lnTo>
                  <a:pt x="2166" y="15621"/>
                </a:lnTo>
                <a:lnTo>
                  <a:pt x="2190" y="15767"/>
                </a:lnTo>
                <a:lnTo>
                  <a:pt x="2263" y="16035"/>
                </a:lnTo>
                <a:lnTo>
                  <a:pt x="2385" y="16278"/>
                </a:lnTo>
                <a:lnTo>
                  <a:pt x="2166" y="16230"/>
                </a:lnTo>
                <a:lnTo>
                  <a:pt x="1971" y="16132"/>
                </a:lnTo>
                <a:lnTo>
                  <a:pt x="1971" y="16059"/>
                </a:lnTo>
                <a:lnTo>
                  <a:pt x="1874" y="15573"/>
                </a:lnTo>
                <a:lnTo>
                  <a:pt x="1850" y="15475"/>
                </a:lnTo>
                <a:lnTo>
                  <a:pt x="1777" y="15402"/>
                </a:lnTo>
                <a:lnTo>
                  <a:pt x="1704" y="15329"/>
                </a:lnTo>
                <a:lnTo>
                  <a:pt x="1606" y="15305"/>
                </a:lnTo>
                <a:lnTo>
                  <a:pt x="1558" y="15305"/>
                </a:lnTo>
                <a:lnTo>
                  <a:pt x="1533" y="15354"/>
                </a:lnTo>
                <a:lnTo>
                  <a:pt x="1509" y="15451"/>
                </a:lnTo>
                <a:lnTo>
                  <a:pt x="1485" y="15548"/>
                </a:lnTo>
                <a:lnTo>
                  <a:pt x="1509" y="15767"/>
                </a:lnTo>
                <a:lnTo>
                  <a:pt x="1509" y="15792"/>
                </a:lnTo>
                <a:lnTo>
                  <a:pt x="1387" y="15646"/>
                </a:lnTo>
                <a:lnTo>
                  <a:pt x="1266" y="15500"/>
                </a:lnTo>
                <a:lnTo>
                  <a:pt x="1144" y="15329"/>
                </a:lnTo>
                <a:lnTo>
                  <a:pt x="1047" y="15135"/>
                </a:lnTo>
                <a:lnTo>
                  <a:pt x="876" y="14770"/>
                </a:lnTo>
                <a:lnTo>
                  <a:pt x="779" y="14405"/>
                </a:lnTo>
                <a:lnTo>
                  <a:pt x="730" y="14234"/>
                </a:lnTo>
                <a:lnTo>
                  <a:pt x="706" y="14040"/>
                </a:lnTo>
                <a:lnTo>
                  <a:pt x="706" y="13869"/>
                </a:lnTo>
                <a:lnTo>
                  <a:pt x="730" y="13699"/>
                </a:lnTo>
                <a:lnTo>
                  <a:pt x="779" y="13529"/>
                </a:lnTo>
                <a:lnTo>
                  <a:pt x="828" y="13358"/>
                </a:lnTo>
                <a:lnTo>
                  <a:pt x="925" y="13212"/>
                </a:lnTo>
                <a:lnTo>
                  <a:pt x="1047" y="13066"/>
                </a:lnTo>
                <a:lnTo>
                  <a:pt x="1168" y="12969"/>
                </a:lnTo>
                <a:lnTo>
                  <a:pt x="1314" y="12872"/>
                </a:lnTo>
                <a:lnTo>
                  <a:pt x="1606" y="12726"/>
                </a:lnTo>
                <a:lnTo>
                  <a:pt x="1923" y="12580"/>
                </a:lnTo>
                <a:lnTo>
                  <a:pt x="2239" y="12458"/>
                </a:lnTo>
                <a:lnTo>
                  <a:pt x="2507" y="12288"/>
                </a:lnTo>
                <a:lnTo>
                  <a:pt x="2726" y="12118"/>
                </a:lnTo>
                <a:lnTo>
                  <a:pt x="2896" y="11899"/>
                </a:lnTo>
                <a:lnTo>
                  <a:pt x="2945" y="11777"/>
                </a:lnTo>
                <a:lnTo>
                  <a:pt x="2993" y="11680"/>
                </a:lnTo>
                <a:lnTo>
                  <a:pt x="3018" y="11558"/>
                </a:lnTo>
                <a:lnTo>
                  <a:pt x="3042" y="11436"/>
                </a:lnTo>
                <a:lnTo>
                  <a:pt x="3042" y="11315"/>
                </a:lnTo>
                <a:lnTo>
                  <a:pt x="3018" y="11193"/>
                </a:lnTo>
                <a:lnTo>
                  <a:pt x="2969" y="11047"/>
                </a:lnTo>
                <a:lnTo>
                  <a:pt x="2896" y="10925"/>
                </a:lnTo>
                <a:lnTo>
                  <a:pt x="2823" y="10804"/>
                </a:lnTo>
                <a:lnTo>
                  <a:pt x="2701" y="10682"/>
                </a:lnTo>
                <a:lnTo>
                  <a:pt x="2361" y="10341"/>
                </a:lnTo>
                <a:lnTo>
                  <a:pt x="1996" y="10025"/>
                </a:lnTo>
                <a:lnTo>
                  <a:pt x="1655" y="9709"/>
                </a:lnTo>
                <a:lnTo>
                  <a:pt x="1290" y="9392"/>
                </a:lnTo>
                <a:lnTo>
                  <a:pt x="1095" y="9149"/>
                </a:lnTo>
                <a:lnTo>
                  <a:pt x="901" y="8906"/>
                </a:lnTo>
                <a:lnTo>
                  <a:pt x="706" y="8662"/>
                </a:lnTo>
                <a:lnTo>
                  <a:pt x="487" y="8443"/>
                </a:lnTo>
                <a:lnTo>
                  <a:pt x="925" y="7932"/>
                </a:lnTo>
                <a:lnTo>
                  <a:pt x="1363" y="7397"/>
                </a:lnTo>
                <a:lnTo>
                  <a:pt x="1777" y="6886"/>
                </a:lnTo>
                <a:lnTo>
                  <a:pt x="2239" y="6375"/>
                </a:lnTo>
                <a:lnTo>
                  <a:pt x="2458" y="6156"/>
                </a:lnTo>
                <a:lnTo>
                  <a:pt x="2604" y="6059"/>
                </a:lnTo>
                <a:lnTo>
                  <a:pt x="2750" y="5961"/>
                </a:lnTo>
                <a:lnTo>
                  <a:pt x="2896" y="5888"/>
                </a:lnTo>
                <a:lnTo>
                  <a:pt x="3042" y="5840"/>
                </a:lnTo>
                <a:lnTo>
                  <a:pt x="3212" y="5815"/>
                </a:lnTo>
                <a:lnTo>
                  <a:pt x="3358" y="5815"/>
                </a:lnTo>
                <a:lnTo>
                  <a:pt x="3456" y="5864"/>
                </a:lnTo>
                <a:lnTo>
                  <a:pt x="3529" y="5888"/>
                </a:lnTo>
                <a:lnTo>
                  <a:pt x="3675" y="6010"/>
                </a:lnTo>
                <a:lnTo>
                  <a:pt x="3796" y="6156"/>
                </a:lnTo>
                <a:lnTo>
                  <a:pt x="3894" y="6326"/>
                </a:lnTo>
                <a:lnTo>
                  <a:pt x="4113" y="6667"/>
                </a:lnTo>
                <a:lnTo>
                  <a:pt x="4307" y="7032"/>
                </a:lnTo>
                <a:lnTo>
                  <a:pt x="4502" y="7373"/>
                </a:lnTo>
                <a:lnTo>
                  <a:pt x="4624" y="7543"/>
                </a:lnTo>
                <a:lnTo>
                  <a:pt x="4745" y="7713"/>
                </a:lnTo>
                <a:lnTo>
                  <a:pt x="4916" y="7859"/>
                </a:lnTo>
                <a:lnTo>
                  <a:pt x="5110" y="7981"/>
                </a:lnTo>
                <a:lnTo>
                  <a:pt x="5305" y="8054"/>
                </a:lnTo>
                <a:lnTo>
                  <a:pt x="5500" y="8103"/>
                </a:lnTo>
                <a:lnTo>
                  <a:pt x="5913" y="8103"/>
                </a:lnTo>
                <a:lnTo>
                  <a:pt x="6132" y="8054"/>
                </a:lnTo>
                <a:lnTo>
                  <a:pt x="6351" y="7981"/>
                </a:lnTo>
                <a:lnTo>
                  <a:pt x="6643" y="7859"/>
                </a:lnTo>
                <a:lnTo>
                  <a:pt x="6935" y="7713"/>
                </a:lnTo>
                <a:lnTo>
                  <a:pt x="7227" y="7519"/>
                </a:lnTo>
                <a:lnTo>
                  <a:pt x="7470" y="7324"/>
                </a:lnTo>
                <a:lnTo>
                  <a:pt x="7689" y="7105"/>
                </a:lnTo>
                <a:lnTo>
                  <a:pt x="7884" y="6837"/>
                </a:lnTo>
                <a:lnTo>
                  <a:pt x="8054" y="6570"/>
                </a:lnTo>
                <a:lnTo>
                  <a:pt x="8176" y="6253"/>
                </a:lnTo>
                <a:lnTo>
                  <a:pt x="8249" y="5937"/>
                </a:lnTo>
                <a:lnTo>
                  <a:pt x="8273" y="5645"/>
                </a:lnTo>
                <a:lnTo>
                  <a:pt x="8225" y="5353"/>
                </a:lnTo>
                <a:lnTo>
                  <a:pt x="8127" y="5110"/>
                </a:lnTo>
                <a:lnTo>
                  <a:pt x="7981" y="4866"/>
                </a:lnTo>
                <a:lnTo>
                  <a:pt x="7787" y="4672"/>
                </a:lnTo>
                <a:lnTo>
                  <a:pt x="7568" y="4501"/>
                </a:lnTo>
                <a:lnTo>
                  <a:pt x="7276" y="4355"/>
                </a:lnTo>
                <a:lnTo>
                  <a:pt x="7008" y="4234"/>
                </a:lnTo>
                <a:lnTo>
                  <a:pt x="6716" y="4137"/>
                </a:lnTo>
                <a:lnTo>
                  <a:pt x="6424" y="4039"/>
                </a:lnTo>
                <a:lnTo>
                  <a:pt x="6156" y="3918"/>
                </a:lnTo>
                <a:lnTo>
                  <a:pt x="6059" y="3845"/>
                </a:lnTo>
                <a:lnTo>
                  <a:pt x="5986" y="3772"/>
                </a:lnTo>
                <a:lnTo>
                  <a:pt x="5913" y="3699"/>
                </a:lnTo>
                <a:lnTo>
                  <a:pt x="5864" y="3626"/>
                </a:lnTo>
                <a:lnTo>
                  <a:pt x="5816" y="3455"/>
                </a:lnTo>
                <a:lnTo>
                  <a:pt x="5791" y="3261"/>
                </a:lnTo>
                <a:lnTo>
                  <a:pt x="5816" y="3066"/>
                </a:lnTo>
                <a:lnTo>
                  <a:pt x="5864" y="2896"/>
                </a:lnTo>
                <a:lnTo>
                  <a:pt x="5962" y="2701"/>
                </a:lnTo>
                <a:lnTo>
                  <a:pt x="6059" y="2531"/>
                </a:lnTo>
                <a:lnTo>
                  <a:pt x="6302" y="2214"/>
                </a:lnTo>
                <a:lnTo>
                  <a:pt x="6594" y="1898"/>
                </a:lnTo>
                <a:lnTo>
                  <a:pt x="6911" y="1630"/>
                </a:lnTo>
                <a:lnTo>
                  <a:pt x="7227" y="1363"/>
                </a:lnTo>
                <a:lnTo>
                  <a:pt x="7592" y="1119"/>
                </a:lnTo>
                <a:lnTo>
                  <a:pt x="7957" y="900"/>
                </a:lnTo>
                <a:lnTo>
                  <a:pt x="8322" y="706"/>
                </a:lnTo>
                <a:lnTo>
                  <a:pt x="8687" y="511"/>
                </a:lnTo>
                <a:close/>
                <a:moveTo>
                  <a:pt x="8590" y="0"/>
                </a:moveTo>
                <a:lnTo>
                  <a:pt x="8541" y="24"/>
                </a:lnTo>
                <a:lnTo>
                  <a:pt x="8176" y="219"/>
                </a:lnTo>
                <a:lnTo>
                  <a:pt x="7811" y="414"/>
                </a:lnTo>
                <a:lnTo>
                  <a:pt x="7470" y="608"/>
                </a:lnTo>
                <a:lnTo>
                  <a:pt x="7130" y="827"/>
                </a:lnTo>
                <a:lnTo>
                  <a:pt x="6813" y="1071"/>
                </a:lnTo>
                <a:lnTo>
                  <a:pt x="6497" y="1314"/>
                </a:lnTo>
                <a:lnTo>
                  <a:pt x="6205" y="1606"/>
                </a:lnTo>
                <a:lnTo>
                  <a:pt x="5913" y="1874"/>
                </a:lnTo>
                <a:lnTo>
                  <a:pt x="5694" y="2117"/>
                </a:lnTo>
                <a:lnTo>
                  <a:pt x="5524" y="2360"/>
                </a:lnTo>
                <a:lnTo>
                  <a:pt x="5378" y="2628"/>
                </a:lnTo>
                <a:lnTo>
                  <a:pt x="5281" y="2920"/>
                </a:lnTo>
                <a:lnTo>
                  <a:pt x="5256" y="3066"/>
                </a:lnTo>
                <a:lnTo>
                  <a:pt x="5232" y="3212"/>
                </a:lnTo>
                <a:lnTo>
                  <a:pt x="5232" y="3382"/>
                </a:lnTo>
                <a:lnTo>
                  <a:pt x="5256" y="3528"/>
                </a:lnTo>
                <a:lnTo>
                  <a:pt x="5281" y="3650"/>
                </a:lnTo>
                <a:lnTo>
                  <a:pt x="5354" y="3796"/>
                </a:lnTo>
                <a:lnTo>
                  <a:pt x="5427" y="3942"/>
                </a:lnTo>
                <a:lnTo>
                  <a:pt x="5524" y="4064"/>
                </a:lnTo>
                <a:lnTo>
                  <a:pt x="5645" y="4185"/>
                </a:lnTo>
                <a:lnTo>
                  <a:pt x="5767" y="4283"/>
                </a:lnTo>
                <a:lnTo>
                  <a:pt x="6035" y="4428"/>
                </a:lnTo>
                <a:lnTo>
                  <a:pt x="6327" y="4550"/>
                </a:lnTo>
                <a:lnTo>
                  <a:pt x="6643" y="4647"/>
                </a:lnTo>
                <a:lnTo>
                  <a:pt x="6935" y="4745"/>
                </a:lnTo>
                <a:lnTo>
                  <a:pt x="7203" y="4891"/>
                </a:lnTo>
                <a:lnTo>
                  <a:pt x="7349" y="4964"/>
                </a:lnTo>
                <a:lnTo>
                  <a:pt x="7446" y="5061"/>
                </a:lnTo>
                <a:lnTo>
                  <a:pt x="7543" y="5158"/>
                </a:lnTo>
                <a:lnTo>
                  <a:pt x="7641" y="5280"/>
                </a:lnTo>
                <a:lnTo>
                  <a:pt x="7689" y="5377"/>
                </a:lnTo>
                <a:lnTo>
                  <a:pt x="7714" y="5475"/>
                </a:lnTo>
                <a:lnTo>
                  <a:pt x="7738" y="5669"/>
                </a:lnTo>
                <a:lnTo>
                  <a:pt x="7714" y="5864"/>
                </a:lnTo>
                <a:lnTo>
                  <a:pt x="7665" y="6083"/>
                </a:lnTo>
                <a:lnTo>
                  <a:pt x="7592" y="6278"/>
                </a:lnTo>
                <a:lnTo>
                  <a:pt x="7495" y="6472"/>
                </a:lnTo>
                <a:lnTo>
                  <a:pt x="7373" y="6643"/>
                </a:lnTo>
                <a:lnTo>
                  <a:pt x="7251" y="6789"/>
                </a:lnTo>
                <a:lnTo>
                  <a:pt x="7105" y="6910"/>
                </a:lnTo>
                <a:lnTo>
                  <a:pt x="6959" y="7056"/>
                </a:lnTo>
                <a:lnTo>
                  <a:pt x="6789" y="7154"/>
                </a:lnTo>
                <a:lnTo>
                  <a:pt x="6619" y="7275"/>
                </a:lnTo>
                <a:lnTo>
                  <a:pt x="6254" y="7446"/>
                </a:lnTo>
                <a:lnTo>
                  <a:pt x="5864" y="7567"/>
                </a:lnTo>
                <a:lnTo>
                  <a:pt x="5767" y="7592"/>
                </a:lnTo>
                <a:lnTo>
                  <a:pt x="5645" y="7592"/>
                </a:lnTo>
                <a:lnTo>
                  <a:pt x="5548" y="7567"/>
                </a:lnTo>
                <a:lnTo>
                  <a:pt x="5451" y="7543"/>
                </a:lnTo>
                <a:lnTo>
                  <a:pt x="5281" y="7446"/>
                </a:lnTo>
                <a:lnTo>
                  <a:pt x="5135" y="7300"/>
                </a:lnTo>
                <a:lnTo>
                  <a:pt x="4989" y="7154"/>
                </a:lnTo>
                <a:lnTo>
                  <a:pt x="4891" y="6959"/>
                </a:lnTo>
                <a:lnTo>
                  <a:pt x="4672" y="6594"/>
                </a:lnTo>
                <a:lnTo>
                  <a:pt x="4502" y="6253"/>
                </a:lnTo>
                <a:lnTo>
                  <a:pt x="4283" y="5888"/>
                </a:lnTo>
                <a:lnTo>
                  <a:pt x="4161" y="5742"/>
                </a:lnTo>
                <a:lnTo>
                  <a:pt x="4040" y="5596"/>
                </a:lnTo>
                <a:lnTo>
                  <a:pt x="3869" y="5475"/>
                </a:lnTo>
                <a:lnTo>
                  <a:pt x="3699" y="5377"/>
                </a:lnTo>
                <a:lnTo>
                  <a:pt x="3577" y="5304"/>
                </a:lnTo>
                <a:lnTo>
                  <a:pt x="3456" y="5280"/>
                </a:lnTo>
                <a:lnTo>
                  <a:pt x="3334" y="5256"/>
                </a:lnTo>
                <a:lnTo>
                  <a:pt x="3188" y="5256"/>
                </a:lnTo>
                <a:lnTo>
                  <a:pt x="2945" y="5304"/>
                </a:lnTo>
                <a:lnTo>
                  <a:pt x="2701" y="5377"/>
                </a:lnTo>
                <a:lnTo>
                  <a:pt x="2458" y="5499"/>
                </a:lnTo>
                <a:lnTo>
                  <a:pt x="2239" y="5645"/>
                </a:lnTo>
                <a:lnTo>
                  <a:pt x="2044" y="5815"/>
                </a:lnTo>
                <a:lnTo>
                  <a:pt x="1850" y="5986"/>
                </a:lnTo>
                <a:lnTo>
                  <a:pt x="1606" y="6229"/>
                </a:lnTo>
                <a:lnTo>
                  <a:pt x="1387" y="6521"/>
                </a:lnTo>
                <a:lnTo>
                  <a:pt x="998" y="7081"/>
                </a:lnTo>
                <a:lnTo>
                  <a:pt x="730" y="7397"/>
                </a:lnTo>
                <a:lnTo>
                  <a:pt x="487" y="7713"/>
                </a:lnTo>
                <a:lnTo>
                  <a:pt x="244" y="8030"/>
                </a:lnTo>
                <a:lnTo>
                  <a:pt x="25" y="8395"/>
                </a:lnTo>
                <a:lnTo>
                  <a:pt x="0" y="8492"/>
                </a:lnTo>
                <a:lnTo>
                  <a:pt x="25" y="8565"/>
                </a:lnTo>
                <a:lnTo>
                  <a:pt x="98" y="8638"/>
                </a:lnTo>
                <a:lnTo>
                  <a:pt x="171" y="8662"/>
                </a:lnTo>
                <a:lnTo>
                  <a:pt x="341" y="8906"/>
                </a:lnTo>
                <a:lnTo>
                  <a:pt x="487" y="9149"/>
                </a:lnTo>
                <a:lnTo>
                  <a:pt x="730" y="9441"/>
                </a:lnTo>
                <a:lnTo>
                  <a:pt x="974" y="9709"/>
                </a:lnTo>
                <a:lnTo>
                  <a:pt x="1290" y="10049"/>
                </a:lnTo>
                <a:lnTo>
                  <a:pt x="1655" y="10390"/>
                </a:lnTo>
                <a:lnTo>
                  <a:pt x="2361" y="10998"/>
                </a:lnTo>
                <a:lnTo>
                  <a:pt x="2458" y="11120"/>
                </a:lnTo>
                <a:lnTo>
                  <a:pt x="2531" y="11217"/>
                </a:lnTo>
                <a:lnTo>
                  <a:pt x="2580" y="11290"/>
                </a:lnTo>
                <a:lnTo>
                  <a:pt x="2580" y="11388"/>
                </a:lnTo>
                <a:lnTo>
                  <a:pt x="2580" y="11485"/>
                </a:lnTo>
                <a:lnTo>
                  <a:pt x="2531" y="11582"/>
                </a:lnTo>
                <a:lnTo>
                  <a:pt x="2482" y="11655"/>
                </a:lnTo>
                <a:lnTo>
                  <a:pt x="2409" y="11728"/>
                </a:lnTo>
                <a:lnTo>
                  <a:pt x="2239" y="11874"/>
                </a:lnTo>
                <a:lnTo>
                  <a:pt x="2044" y="11996"/>
                </a:lnTo>
                <a:lnTo>
                  <a:pt x="1655" y="12191"/>
                </a:lnTo>
                <a:lnTo>
                  <a:pt x="1387" y="12312"/>
                </a:lnTo>
                <a:lnTo>
                  <a:pt x="1095" y="12458"/>
                </a:lnTo>
                <a:lnTo>
                  <a:pt x="852" y="12604"/>
                </a:lnTo>
                <a:lnTo>
                  <a:pt x="609" y="12799"/>
                </a:lnTo>
                <a:lnTo>
                  <a:pt x="511" y="12920"/>
                </a:lnTo>
                <a:lnTo>
                  <a:pt x="438" y="13042"/>
                </a:lnTo>
                <a:lnTo>
                  <a:pt x="365" y="13164"/>
                </a:lnTo>
                <a:lnTo>
                  <a:pt x="317" y="13285"/>
                </a:lnTo>
                <a:lnTo>
                  <a:pt x="244" y="13577"/>
                </a:lnTo>
                <a:lnTo>
                  <a:pt x="219" y="13869"/>
                </a:lnTo>
                <a:lnTo>
                  <a:pt x="244" y="14161"/>
                </a:lnTo>
                <a:lnTo>
                  <a:pt x="268" y="14453"/>
                </a:lnTo>
                <a:lnTo>
                  <a:pt x="341" y="14745"/>
                </a:lnTo>
                <a:lnTo>
                  <a:pt x="438" y="15013"/>
                </a:lnTo>
                <a:lnTo>
                  <a:pt x="536" y="15281"/>
                </a:lnTo>
                <a:lnTo>
                  <a:pt x="682" y="15524"/>
                </a:lnTo>
                <a:lnTo>
                  <a:pt x="852" y="15767"/>
                </a:lnTo>
                <a:lnTo>
                  <a:pt x="1022" y="16011"/>
                </a:lnTo>
                <a:lnTo>
                  <a:pt x="1241" y="16205"/>
                </a:lnTo>
                <a:lnTo>
                  <a:pt x="1460" y="16400"/>
                </a:lnTo>
                <a:lnTo>
                  <a:pt x="1704" y="16546"/>
                </a:lnTo>
                <a:lnTo>
                  <a:pt x="1971" y="16668"/>
                </a:lnTo>
                <a:lnTo>
                  <a:pt x="2190" y="16741"/>
                </a:lnTo>
                <a:lnTo>
                  <a:pt x="2434" y="16765"/>
                </a:lnTo>
                <a:lnTo>
                  <a:pt x="2653" y="16789"/>
                </a:lnTo>
                <a:lnTo>
                  <a:pt x="2896" y="16765"/>
                </a:lnTo>
                <a:lnTo>
                  <a:pt x="3115" y="16716"/>
                </a:lnTo>
                <a:lnTo>
                  <a:pt x="3334" y="16643"/>
                </a:lnTo>
                <a:lnTo>
                  <a:pt x="3529" y="16522"/>
                </a:lnTo>
                <a:lnTo>
                  <a:pt x="3723" y="16351"/>
                </a:lnTo>
                <a:lnTo>
                  <a:pt x="3869" y="16205"/>
                </a:lnTo>
                <a:lnTo>
                  <a:pt x="3991" y="16035"/>
                </a:lnTo>
                <a:lnTo>
                  <a:pt x="4113" y="15840"/>
                </a:lnTo>
                <a:lnTo>
                  <a:pt x="4210" y="15646"/>
                </a:lnTo>
                <a:lnTo>
                  <a:pt x="4405" y="15256"/>
                </a:lnTo>
                <a:lnTo>
                  <a:pt x="4575" y="14867"/>
                </a:lnTo>
                <a:lnTo>
                  <a:pt x="4697" y="14648"/>
                </a:lnTo>
                <a:lnTo>
                  <a:pt x="4818" y="14478"/>
                </a:lnTo>
                <a:lnTo>
                  <a:pt x="4940" y="14332"/>
                </a:lnTo>
                <a:lnTo>
                  <a:pt x="5086" y="14234"/>
                </a:lnTo>
                <a:lnTo>
                  <a:pt x="5232" y="14161"/>
                </a:lnTo>
                <a:lnTo>
                  <a:pt x="5402" y="14137"/>
                </a:lnTo>
                <a:lnTo>
                  <a:pt x="5621" y="14186"/>
                </a:lnTo>
                <a:lnTo>
                  <a:pt x="5840" y="14259"/>
                </a:lnTo>
                <a:lnTo>
                  <a:pt x="6010" y="14380"/>
                </a:lnTo>
                <a:lnTo>
                  <a:pt x="6181" y="14502"/>
                </a:lnTo>
                <a:lnTo>
                  <a:pt x="6327" y="14648"/>
                </a:lnTo>
                <a:lnTo>
                  <a:pt x="6473" y="14818"/>
                </a:lnTo>
                <a:lnTo>
                  <a:pt x="6740" y="15135"/>
                </a:lnTo>
                <a:lnTo>
                  <a:pt x="7032" y="15451"/>
                </a:lnTo>
                <a:lnTo>
                  <a:pt x="7154" y="15597"/>
                </a:lnTo>
                <a:lnTo>
                  <a:pt x="7324" y="15719"/>
                </a:lnTo>
                <a:lnTo>
                  <a:pt x="7641" y="15938"/>
                </a:lnTo>
                <a:lnTo>
                  <a:pt x="7957" y="16157"/>
                </a:lnTo>
                <a:lnTo>
                  <a:pt x="8273" y="16400"/>
                </a:lnTo>
                <a:lnTo>
                  <a:pt x="8298" y="16473"/>
                </a:lnTo>
                <a:lnTo>
                  <a:pt x="8346" y="16522"/>
                </a:lnTo>
                <a:lnTo>
                  <a:pt x="8395" y="16546"/>
                </a:lnTo>
                <a:lnTo>
                  <a:pt x="8468" y="16546"/>
                </a:lnTo>
                <a:lnTo>
                  <a:pt x="8784" y="16424"/>
                </a:lnTo>
                <a:lnTo>
                  <a:pt x="9052" y="16254"/>
                </a:lnTo>
                <a:lnTo>
                  <a:pt x="9587" y="15889"/>
                </a:lnTo>
                <a:lnTo>
                  <a:pt x="9879" y="15670"/>
                </a:lnTo>
                <a:lnTo>
                  <a:pt x="10147" y="15475"/>
                </a:lnTo>
                <a:lnTo>
                  <a:pt x="10390" y="15256"/>
                </a:lnTo>
                <a:lnTo>
                  <a:pt x="10634" y="15013"/>
                </a:lnTo>
                <a:lnTo>
                  <a:pt x="10828" y="14794"/>
                </a:lnTo>
                <a:lnTo>
                  <a:pt x="10999" y="14575"/>
                </a:lnTo>
                <a:lnTo>
                  <a:pt x="11145" y="14332"/>
                </a:lnTo>
                <a:lnTo>
                  <a:pt x="11242" y="14088"/>
                </a:lnTo>
                <a:lnTo>
                  <a:pt x="11339" y="13821"/>
                </a:lnTo>
                <a:lnTo>
                  <a:pt x="11388" y="13553"/>
                </a:lnTo>
                <a:lnTo>
                  <a:pt x="11388" y="13261"/>
                </a:lnTo>
                <a:lnTo>
                  <a:pt x="11339" y="12993"/>
                </a:lnTo>
                <a:lnTo>
                  <a:pt x="11315" y="12847"/>
                </a:lnTo>
                <a:lnTo>
                  <a:pt x="11242" y="12726"/>
                </a:lnTo>
                <a:lnTo>
                  <a:pt x="11169" y="12628"/>
                </a:lnTo>
                <a:lnTo>
                  <a:pt x="11096" y="12531"/>
                </a:lnTo>
                <a:lnTo>
                  <a:pt x="10877" y="12361"/>
                </a:lnTo>
                <a:lnTo>
                  <a:pt x="10658" y="12239"/>
                </a:lnTo>
                <a:lnTo>
                  <a:pt x="10390" y="12118"/>
                </a:lnTo>
                <a:lnTo>
                  <a:pt x="10147" y="12045"/>
                </a:lnTo>
                <a:lnTo>
                  <a:pt x="9879" y="11947"/>
                </a:lnTo>
                <a:lnTo>
                  <a:pt x="9636" y="11850"/>
                </a:lnTo>
                <a:lnTo>
                  <a:pt x="9466" y="11753"/>
                </a:lnTo>
                <a:lnTo>
                  <a:pt x="9320" y="11631"/>
                </a:lnTo>
                <a:lnTo>
                  <a:pt x="9222" y="11485"/>
                </a:lnTo>
                <a:lnTo>
                  <a:pt x="9149" y="11315"/>
                </a:lnTo>
                <a:lnTo>
                  <a:pt x="9125" y="11169"/>
                </a:lnTo>
                <a:lnTo>
                  <a:pt x="9101" y="10974"/>
                </a:lnTo>
                <a:lnTo>
                  <a:pt x="9125" y="10804"/>
                </a:lnTo>
                <a:lnTo>
                  <a:pt x="9149" y="10633"/>
                </a:lnTo>
                <a:lnTo>
                  <a:pt x="9198" y="10439"/>
                </a:lnTo>
                <a:lnTo>
                  <a:pt x="9271" y="10268"/>
                </a:lnTo>
                <a:lnTo>
                  <a:pt x="9466" y="9903"/>
                </a:lnTo>
                <a:lnTo>
                  <a:pt x="9685" y="9611"/>
                </a:lnTo>
                <a:lnTo>
                  <a:pt x="9928" y="9368"/>
                </a:lnTo>
                <a:lnTo>
                  <a:pt x="10074" y="9246"/>
                </a:lnTo>
                <a:lnTo>
                  <a:pt x="10244" y="9149"/>
                </a:lnTo>
                <a:lnTo>
                  <a:pt x="10415" y="9076"/>
                </a:lnTo>
                <a:lnTo>
                  <a:pt x="10609" y="9003"/>
                </a:lnTo>
                <a:lnTo>
                  <a:pt x="10804" y="8954"/>
                </a:lnTo>
                <a:lnTo>
                  <a:pt x="10999" y="8930"/>
                </a:lnTo>
                <a:lnTo>
                  <a:pt x="11193" y="8930"/>
                </a:lnTo>
                <a:lnTo>
                  <a:pt x="11388" y="8954"/>
                </a:lnTo>
                <a:lnTo>
                  <a:pt x="11583" y="8979"/>
                </a:lnTo>
                <a:lnTo>
                  <a:pt x="11729" y="9052"/>
                </a:lnTo>
                <a:lnTo>
                  <a:pt x="11875" y="9149"/>
                </a:lnTo>
                <a:lnTo>
                  <a:pt x="11996" y="9271"/>
                </a:lnTo>
                <a:lnTo>
                  <a:pt x="12118" y="9417"/>
                </a:lnTo>
                <a:lnTo>
                  <a:pt x="12215" y="9563"/>
                </a:lnTo>
                <a:lnTo>
                  <a:pt x="12361" y="9903"/>
                </a:lnTo>
                <a:lnTo>
                  <a:pt x="12580" y="10390"/>
                </a:lnTo>
                <a:lnTo>
                  <a:pt x="12702" y="10633"/>
                </a:lnTo>
                <a:lnTo>
                  <a:pt x="12824" y="10828"/>
                </a:lnTo>
                <a:lnTo>
                  <a:pt x="12994" y="11023"/>
                </a:lnTo>
                <a:lnTo>
                  <a:pt x="13189" y="11169"/>
                </a:lnTo>
                <a:lnTo>
                  <a:pt x="13310" y="11217"/>
                </a:lnTo>
                <a:lnTo>
                  <a:pt x="13432" y="11266"/>
                </a:lnTo>
                <a:lnTo>
                  <a:pt x="13554" y="11290"/>
                </a:lnTo>
                <a:lnTo>
                  <a:pt x="13724" y="11315"/>
                </a:lnTo>
                <a:lnTo>
                  <a:pt x="13870" y="11315"/>
                </a:lnTo>
                <a:lnTo>
                  <a:pt x="14016" y="11290"/>
                </a:lnTo>
                <a:lnTo>
                  <a:pt x="14186" y="11266"/>
                </a:lnTo>
                <a:lnTo>
                  <a:pt x="14332" y="11217"/>
                </a:lnTo>
                <a:lnTo>
                  <a:pt x="14600" y="11071"/>
                </a:lnTo>
                <a:lnTo>
                  <a:pt x="14867" y="10877"/>
                </a:lnTo>
                <a:lnTo>
                  <a:pt x="15111" y="10682"/>
                </a:lnTo>
                <a:lnTo>
                  <a:pt x="15330" y="10439"/>
                </a:lnTo>
                <a:lnTo>
                  <a:pt x="15549" y="10195"/>
                </a:lnTo>
                <a:lnTo>
                  <a:pt x="15719" y="9952"/>
                </a:lnTo>
                <a:lnTo>
                  <a:pt x="16352" y="9027"/>
                </a:lnTo>
                <a:lnTo>
                  <a:pt x="16473" y="8833"/>
                </a:lnTo>
                <a:lnTo>
                  <a:pt x="16619" y="8614"/>
                </a:lnTo>
                <a:lnTo>
                  <a:pt x="16692" y="8395"/>
                </a:lnTo>
                <a:lnTo>
                  <a:pt x="16717" y="8273"/>
                </a:lnTo>
                <a:lnTo>
                  <a:pt x="16717" y="8151"/>
                </a:lnTo>
                <a:lnTo>
                  <a:pt x="16717" y="8127"/>
                </a:lnTo>
                <a:lnTo>
                  <a:pt x="16717" y="8078"/>
                </a:lnTo>
                <a:lnTo>
                  <a:pt x="16717" y="8005"/>
                </a:lnTo>
                <a:lnTo>
                  <a:pt x="16692" y="7957"/>
                </a:lnTo>
                <a:lnTo>
                  <a:pt x="16644" y="7908"/>
                </a:lnTo>
                <a:lnTo>
                  <a:pt x="16327" y="7640"/>
                </a:lnTo>
                <a:lnTo>
                  <a:pt x="16011" y="7348"/>
                </a:lnTo>
                <a:lnTo>
                  <a:pt x="15451" y="6740"/>
                </a:lnTo>
                <a:lnTo>
                  <a:pt x="15232" y="6521"/>
                </a:lnTo>
                <a:lnTo>
                  <a:pt x="14989" y="6302"/>
                </a:lnTo>
                <a:lnTo>
                  <a:pt x="14527" y="5888"/>
                </a:lnTo>
                <a:lnTo>
                  <a:pt x="14381" y="5742"/>
                </a:lnTo>
                <a:lnTo>
                  <a:pt x="14283" y="5572"/>
                </a:lnTo>
                <a:lnTo>
                  <a:pt x="14210" y="5402"/>
                </a:lnTo>
                <a:lnTo>
                  <a:pt x="14162" y="5231"/>
                </a:lnTo>
                <a:lnTo>
                  <a:pt x="14162" y="5061"/>
                </a:lnTo>
                <a:lnTo>
                  <a:pt x="14186" y="4866"/>
                </a:lnTo>
                <a:lnTo>
                  <a:pt x="14259" y="4696"/>
                </a:lnTo>
                <a:lnTo>
                  <a:pt x="14381" y="4526"/>
                </a:lnTo>
                <a:lnTo>
                  <a:pt x="14478" y="4428"/>
                </a:lnTo>
                <a:lnTo>
                  <a:pt x="14600" y="4355"/>
                </a:lnTo>
                <a:lnTo>
                  <a:pt x="14746" y="4283"/>
                </a:lnTo>
                <a:lnTo>
                  <a:pt x="14892" y="4234"/>
                </a:lnTo>
                <a:lnTo>
                  <a:pt x="15476" y="4039"/>
                </a:lnTo>
                <a:lnTo>
                  <a:pt x="15719" y="3942"/>
                </a:lnTo>
                <a:lnTo>
                  <a:pt x="15938" y="3820"/>
                </a:lnTo>
                <a:lnTo>
                  <a:pt x="16108" y="3674"/>
                </a:lnTo>
                <a:lnTo>
                  <a:pt x="16230" y="3504"/>
                </a:lnTo>
                <a:lnTo>
                  <a:pt x="16352" y="3334"/>
                </a:lnTo>
                <a:lnTo>
                  <a:pt x="16425" y="3139"/>
                </a:lnTo>
                <a:lnTo>
                  <a:pt x="16473" y="2920"/>
                </a:lnTo>
                <a:lnTo>
                  <a:pt x="16498" y="2701"/>
                </a:lnTo>
                <a:lnTo>
                  <a:pt x="16522" y="2482"/>
                </a:lnTo>
                <a:lnTo>
                  <a:pt x="16498" y="2263"/>
                </a:lnTo>
                <a:lnTo>
                  <a:pt x="16449" y="2044"/>
                </a:lnTo>
                <a:lnTo>
                  <a:pt x="16376" y="1825"/>
                </a:lnTo>
                <a:lnTo>
                  <a:pt x="16303" y="1606"/>
                </a:lnTo>
                <a:lnTo>
                  <a:pt x="16206" y="1387"/>
                </a:lnTo>
                <a:lnTo>
                  <a:pt x="16084" y="1192"/>
                </a:lnTo>
                <a:lnTo>
                  <a:pt x="15938" y="998"/>
                </a:lnTo>
                <a:lnTo>
                  <a:pt x="15768" y="779"/>
                </a:lnTo>
                <a:lnTo>
                  <a:pt x="15573" y="608"/>
                </a:lnTo>
                <a:lnTo>
                  <a:pt x="15354" y="462"/>
                </a:lnTo>
                <a:lnTo>
                  <a:pt x="15111" y="341"/>
                </a:lnTo>
                <a:lnTo>
                  <a:pt x="14892" y="268"/>
                </a:lnTo>
                <a:lnTo>
                  <a:pt x="14648" y="195"/>
                </a:lnTo>
                <a:lnTo>
                  <a:pt x="14137" y="195"/>
                </a:lnTo>
                <a:lnTo>
                  <a:pt x="13894" y="219"/>
                </a:lnTo>
                <a:lnTo>
                  <a:pt x="13675" y="292"/>
                </a:lnTo>
                <a:lnTo>
                  <a:pt x="13432" y="389"/>
                </a:lnTo>
                <a:lnTo>
                  <a:pt x="13213" y="535"/>
                </a:lnTo>
                <a:lnTo>
                  <a:pt x="13018" y="681"/>
                </a:lnTo>
                <a:lnTo>
                  <a:pt x="12848" y="876"/>
                </a:lnTo>
                <a:lnTo>
                  <a:pt x="12702" y="1095"/>
                </a:lnTo>
                <a:lnTo>
                  <a:pt x="12580" y="1338"/>
                </a:lnTo>
                <a:lnTo>
                  <a:pt x="12459" y="1630"/>
                </a:lnTo>
                <a:lnTo>
                  <a:pt x="12337" y="1898"/>
                </a:lnTo>
                <a:lnTo>
                  <a:pt x="12191" y="2166"/>
                </a:lnTo>
                <a:lnTo>
                  <a:pt x="12118" y="2287"/>
                </a:lnTo>
                <a:lnTo>
                  <a:pt x="12021" y="2385"/>
                </a:lnTo>
                <a:lnTo>
                  <a:pt x="11850" y="2531"/>
                </a:lnTo>
                <a:lnTo>
                  <a:pt x="11680" y="2579"/>
                </a:lnTo>
                <a:lnTo>
                  <a:pt x="11510" y="2604"/>
                </a:lnTo>
                <a:lnTo>
                  <a:pt x="11339" y="2579"/>
                </a:lnTo>
                <a:lnTo>
                  <a:pt x="11169" y="2506"/>
                </a:lnTo>
                <a:lnTo>
                  <a:pt x="10999" y="2433"/>
                </a:lnTo>
                <a:lnTo>
                  <a:pt x="10853" y="2312"/>
                </a:lnTo>
                <a:lnTo>
                  <a:pt x="10707" y="2190"/>
                </a:lnTo>
                <a:lnTo>
                  <a:pt x="10488" y="1947"/>
                </a:lnTo>
                <a:lnTo>
                  <a:pt x="10269" y="1679"/>
                </a:lnTo>
                <a:lnTo>
                  <a:pt x="9855" y="1168"/>
                </a:lnTo>
                <a:lnTo>
                  <a:pt x="9636" y="900"/>
                </a:lnTo>
                <a:lnTo>
                  <a:pt x="9417" y="657"/>
                </a:lnTo>
                <a:lnTo>
                  <a:pt x="9174" y="414"/>
                </a:lnTo>
                <a:lnTo>
                  <a:pt x="8906" y="219"/>
                </a:lnTo>
                <a:lnTo>
                  <a:pt x="8857" y="122"/>
                </a:lnTo>
                <a:lnTo>
                  <a:pt x="8784" y="24"/>
                </a:lnTo>
                <a:lnTo>
                  <a:pt x="866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2" name="Google Shape;812;p48"/>
          <p:cNvSpPr/>
          <p:nvPr/>
        </p:nvSpPr>
        <p:spPr>
          <a:xfrm>
            <a:off x="3234055" y="1457279"/>
            <a:ext cx="332917" cy="452551"/>
          </a:xfrm>
          <a:custGeom>
            <a:avLst/>
            <a:gdLst/>
            <a:ahLst/>
            <a:cxnLst/>
            <a:rect l="l" t="t" r="r" b="b"/>
            <a:pathLst>
              <a:path w="15233" h="20707" extrusionOk="0">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3" name="Google Shape;813;p48"/>
          <p:cNvSpPr/>
          <p:nvPr/>
        </p:nvSpPr>
        <p:spPr>
          <a:xfrm>
            <a:off x="3777530" y="1547144"/>
            <a:ext cx="417999" cy="269625"/>
          </a:xfrm>
          <a:custGeom>
            <a:avLst/>
            <a:gdLst/>
            <a:ahLst/>
            <a:cxnLst/>
            <a:rect l="l" t="t" r="r" b="b"/>
            <a:pathLst>
              <a:path w="19126" h="12337" extrusionOk="0">
                <a:moveTo>
                  <a:pt x="9733" y="463"/>
                </a:moveTo>
                <a:lnTo>
                  <a:pt x="9831" y="511"/>
                </a:lnTo>
                <a:lnTo>
                  <a:pt x="9904" y="560"/>
                </a:lnTo>
                <a:lnTo>
                  <a:pt x="9758" y="584"/>
                </a:lnTo>
                <a:lnTo>
                  <a:pt x="9709" y="633"/>
                </a:lnTo>
                <a:lnTo>
                  <a:pt x="9660" y="682"/>
                </a:lnTo>
                <a:lnTo>
                  <a:pt x="9612" y="755"/>
                </a:lnTo>
                <a:lnTo>
                  <a:pt x="9612" y="828"/>
                </a:lnTo>
                <a:lnTo>
                  <a:pt x="9636" y="852"/>
                </a:lnTo>
                <a:lnTo>
                  <a:pt x="9685" y="925"/>
                </a:lnTo>
                <a:lnTo>
                  <a:pt x="9782" y="974"/>
                </a:lnTo>
                <a:lnTo>
                  <a:pt x="9977" y="1022"/>
                </a:lnTo>
                <a:lnTo>
                  <a:pt x="10147" y="1071"/>
                </a:lnTo>
                <a:lnTo>
                  <a:pt x="10147" y="1193"/>
                </a:lnTo>
                <a:lnTo>
                  <a:pt x="9879" y="1120"/>
                </a:lnTo>
                <a:lnTo>
                  <a:pt x="9612" y="1095"/>
                </a:lnTo>
                <a:lnTo>
                  <a:pt x="9563" y="1095"/>
                </a:lnTo>
                <a:lnTo>
                  <a:pt x="9563" y="1144"/>
                </a:lnTo>
                <a:lnTo>
                  <a:pt x="9587" y="1266"/>
                </a:lnTo>
                <a:lnTo>
                  <a:pt x="9660" y="1363"/>
                </a:lnTo>
                <a:lnTo>
                  <a:pt x="9758" y="1436"/>
                </a:lnTo>
                <a:lnTo>
                  <a:pt x="9879" y="1485"/>
                </a:lnTo>
                <a:lnTo>
                  <a:pt x="10001" y="1509"/>
                </a:lnTo>
                <a:lnTo>
                  <a:pt x="10098" y="1558"/>
                </a:lnTo>
                <a:lnTo>
                  <a:pt x="10123" y="1558"/>
                </a:lnTo>
                <a:lnTo>
                  <a:pt x="10098" y="1655"/>
                </a:lnTo>
                <a:lnTo>
                  <a:pt x="10074" y="1704"/>
                </a:lnTo>
                <a:lnTo>
                  <a:pt x="9952" y="1631"/>
                </a:lnTo>
                <a:lnTo>
                  <a:pt x="9831" y="1606"/>
                </a:lnTo>
                <a:lnTo>
                  <a:pt x="9636" y="1533"/>
                </a:lnTo>
                <a:lnTo>
                  <a:pt x="9563" y="1460"/>
                </a:lnTo>
                <a:lnTo>
                  <a:pt x="9539" y="1436"/>
                </a:lnTo>
                <a:lnTo>
                  <a:pt x="9490" y="1412"/>
                </a:lnTo>
                <a:lnTo>
                  <a:pt x="9417" y="1412"/>
                </a:lnTo>
                <a:lnTo>
                  <a:pt x="9368" y="1460"/>
                </a:lnTo>
                <a:lnTo>
                  <a:pt x="9368" y="1509"/>
                </a:lnTo>
                <a:lnTo>
                  <a:pt x="9368" y="1582"/>
                </a:lnTo>
                <a:lnTo>
                  <a:pt x="9368" y="1631"/>
                </a:lnTo>
                <a:lnTo>
                  <a:pt x="9441" y="1728"/>
                </a:lnTo>
                <a:lnTo>
                  <a:pt x="9514" y="1801"/>
                </a:lnTo>
                <a:lnTo>
                  <a:pt x="9320" y="1704"/>
                </a:lnTo>
                <a:lnTo>
                  <a:pt x="9222" y="1631"/>
                </a:lnTo>
                <a:lnTo>
                  <a:pt x="9174" y="1558"/>
                </a:lnTo>
                <a:lnTo>
                  <a:pt x="9125" y="1460"/>
                </a:lnTo>
                <a:lnTo>
                  <a:pt x="9101" y="1363"/>
                </a:lnTo>
                <a:lnTo>
                  <a:pt x="9101" y="1120"/>
                </a:lnTo>
                <a:lnTo>
                  <a:pt x="9125" y="925"/>
                </a:lnTo>
                <a:lnTo>
                  <a:pt x="9174" y="755"/>
                </a:lnTo>
                <a:lnTo>
                  <a:pt x="9222" y="682"/>
                </a:lnTo>
                <a:lnTo>
                  <a:pt x="9295" y="609"/>
                </a:lnTo>
                <a:lnTo>
                  <a:pt x="9368" y="584"/>
                </a:lnTo>
                <a:lnTo>
                  <a:pt x="9393" y="560"/>
                </a:lnTo>
                <a:lnTo>
                  <a:pt x="9490" y="560"/>
                </a:lnTo>
                <a:lnTo>
                  <a:pt x="9587" y="511"/>
                </a:lnTo>
                <a:lnTo>
                  <a:pt x="9636" y="487"/>
                </a:lnTo>
                <a:lnTo>
                  <a:pt x="9733" y="463"/>
                </a:lnTo>
                <a:close/>
                <a:moveTo>
                  <a:pt x="1022" y="2823"/>
                </a:moveTo>
                <a:lnTo>
                  <a:pt x="1168" y="2871"/>
                </a:lnTo>
                <a:lnTo>
                  <a:pt x="1314" y="2944"/>
                </a:lnTo>
                <a:lnTo>
                  <a:pt x="1071" y="2969"/>
                </a:lnTo>
                <a:lnTo>
                  <a:pt x="998" y="3017"/>
                </a:lnTo>
                <a:lnTo>
                  <a:pt x="974" y="3066"/>
                </a:lnTo>
                <a:lnTo>
                  <a:pt x="998" y="3139"/>
                </a:lnTo>
                <a:lnTo>
                  <a:pt x="1022" y="3188"/>
                </a:lnTo>
                <a:lnTo>
                  <a:pt x="1193" y="3236"/>
                </a:lnTo>
                <a:lnTo>
                  <a:pt x="1363" y="3285"/>
                </a:lnTo>
                <a:lnTo>
                  <a:pt x="1631" y="3334"/>
                </a:lnTo>
                <a:lnTo>
                  <a:pt x="1655" y="3455"/>
                </a:lnTo>
                <a:lnTo>
                  <a:pt x="1655" y="3577"/>
                </a:lnTo>
                <a:lnTo>
                  <a:pt x="1339" y="3504"/>
                </a:lnTo>
                <a:lnTo>
                  <a:pt x="1120" y="3455"/>
                </a:lnTo>
                <a:lnTo>
                  <a:pt x="998" y="3431"/>
                </a:lnTo>
                <a:lnTo>
                  <a:pt x="876" y="3455"/>
                </a:lnTo>
                <a:lnTo>
                  <a:pt x="828" y="3480"/>
                </a:lnTo>
                <a:lnTo>
                  <a:pt x="828" y="3528"/>
                </a:lnTo>
                <a:lnTo>
                  <a:pt x="852" y="3601"/>
                </a:lnTo>
                <a:lnTo>
                  <a:pt x="876" y="3650"/>
                </a:lnTo>
                <a:lnTo>
                  <a:pt x="998" y="3747"/>
                </a:lnTo>
                <a:lnTo>
                  <a:pt x="1144" y="3820"/>
                </a:lnTo>
                <a:lnTo>
                  <a:pt x="1290" y="3869"/>
                </a:lnTo>
                <a:lnTo>
                  <a:pt x="1071" y="3869"/>
                </a:lnTo>
                <a:lnTo>
                  <a:pt x="974" y="3845"/>
                </a:lnTo>
                <a:lnTo>
                  <a:pt x="876" y="3820"/>
                </a:lnTo>
                <a:lnTo>
                  <a:pt x="779" y="3772"/>
                </a:lnTo>
                <a:lnTo>
                  <a:pt x="682" y="3699"/>
                </a:lnTo>
                <a:lnTo>
                  <a:pt x="609" y="3626"/>
                </a:lnTo>
                <a:lnTo>
                  <a:pt x="536" y="3553"/>
                </a:lnTo>
                <a:lnTo>
                  <a:pt x="487" y="3455"/>
                </a:lnTo>
                <a:lnTo>
                  <a:pt x="439" y="3334"/>
                </a:lnTo>
                <a:lnTo>
                  <a:pt x="414" y="3212"/>
                </a:lnTo>
                <a:lnTo>
                  <a:pt x="414" y="3090"/>
                </a:lnTo>
                <a:lnTo>
                  <a:pt x="414" y="3017"/>
                </a:lnTo>
                <a:lnTo>
                  <a:pt x="463" y="2969"/>
                </a:lnTo>
                <a:lnTo>
                  <a:pt x="560" y="2871"/>
                </a:lnTo>
                <a:lnTo>
                  <a:pt x="779" y="2871"/>
                </a:lnTo>
                <a:lnTo>
                  <a:pt x="901" y="2847"/>
                </a:lnTo>
                <a:lnTo>
                  <a:pt x="1022" y="2823"/>
                </a:lnTo>
                <a:close/>
                <a:moveTo>
                  <a:pt x="18250" y="2677"/>
                </a:moveTo>
                <a:lnTo>
                  <a:pt x="18323" y="2701"/>
                </a:lnTo>
                <a:lnTo>
                  <a:pt x="18371" y="2725"/>
                </a:lnTo>
                <a:lnTo>
                  <a:pt x="18225" y="2774"/>
                </a:lnTo>
                <a:lnTo>
                  <a:pt x="18201" y="2798"/>
                </a:lnTo>
                <a:lnTo>
                  <a:pt x="18201" y="2823"/>
                </a:lnTo>
                <a:lnTo>
                  <a:pt x="18201" y="2847"/>
                </a:lnTo>
                <a:lnTo>
                  <a:pt x="18225" y="2871"/>
                </a:lnTo>
                <a:lnTo>
                  <a:pt x="18323" y="2944"/>
                </a:lnTo>
                <a:lnTo>
                  <a:pt x="18396" y="2969"/>
                </a:lnTo>
                <a:lnTo>
                  <a:pt x="18493" y="2993"/>
                </a:lnTo>
                <a:lnTo>
                  <a:pt x="18590" y="3017"/>
                </a:lnTo>
                <a:lnTo>
                  <a:pt x="18639" y="3139"/>
                </a:lnTo>
                <a:lnTo>
                  <a:pt x="18663" y="3261"/>
                </a:lnTo>
                <a:lnTo>
                  <a:pt x="18444" y="3236"/>
                </a:lnTo>
                <a:lnTo>
                  <a:pt x="18250" y="3139"/>
                </a:lnTo>
                <a:lnTo>
                  <a:pt x="18152" y="3115"/>
                </a:lnTo>
                <a:lnTo>
                  <a:pt x="18031" y="3115"/>
                </a:lnTo>
                <a:lnTo>
                  <a:pt x="18006" y="3139"/>
                </a:lnTo>
                <a:lnTo>
                  <a:pt x="17982" y="3188"/>
                </a:lnTo>
                <a:lnTo>
                  <a:pt x="17982" y="3261"/>
                </a:lnTo>
                <a:lnTo>
                  <a:pt x="18006" y="3309"/>
                </a:lnTo>
                <a:lnTo>
                  <a:pt x="18104" y="3407"/>
                </a:lnTo>
                <a:lnTo>
                  <a:pt x="18201" y="3480"/>
                </a:lnTo>
                <a:lnTo>
                  <a:pt x="18323" y="3528"/>
                </a:lnTo>
                <a:lnTo>
                  <a:pt x="18493" y="3601"/>
                </a:lnTo>
                <a:lnTo>
                  <a:pt x="18663" y="3626"/>
                </a:lnTo>
                <a:lnTo>
                  <a:pt x="18615" y="3796"/>
                </a:lnTo>
                <a:lnTo>
                  <a:pt x="18590" y="3820"/>
                </a:lnTo>
                <a:lnTo>
                  <a:pt x="18420" y="3747"/>
                </a:lnTo>
                <a:lnTo>
                  <a:pt x="18250" y="3674"/>
                </a:lnTo>
                <a:lnTo>
                  <a:pt x="18055" y="3601"/>
                </a:lnTo>
                <a:lnTo>
                  <a:pt x="17860" y="3528"/>
                </a:lnTo>
                <a:lnTo>
                  <a:pt x="17812" y="3528"/>
                </a:lnTo>
                <a:lnTo>
                  <a:pt x="17763" y="3577"/>
                </a:lnTo>
                <a:lnTo>
                  <a:pt x="17739" y="3626"/>
                </a:lnTo>
                <a:lnTo>
                  <a:pt x="17763" y="3674"/>
                </a:lnTo>
                <a:lnTo>
                  <a:pt x="17860" y="3796"/>
                </a:lnTo>
                <a:lnTo>
                  <a:pt x="17982" y="3918"/>
                </a:lnTo>
                <a:lnTo>
                  <a:pt x="18128" y="3991"/>
                </a:lnTo>
                <a:lnTo>
                  <a:pt x="18274" y="4064"/>
                </a:lnTo>
                <a:lnTo>
                  <a:pt x="18055" y="4064"/>
                </a:lnTo>
                <a:lnTo>
                  <a:pt x="17836" y="3991"/>
                </a:lnTo>
                <a:lnTo>
                  <a:pt x="17739" y="3942"/>
                </a:lnTo>
                <a:lnTo>
                  <a:pt x="17666" y="3893"/>
                </a:lnTo>
                <a:lnTo>
                  <a:pt x="17593" y="3820"/>
                </a:lnTo>
                <a:lnTo>
                  <a:pt x="17520" y="3747"/>
                </a:lnTo>
                <a:lnTo>
                  <a:pt x="17495" y="3674"/>
                </a:lnTo>
                <a:lnTo>
                  <a:pt x="17471" y="3577"/>
                </a:lnTo>
                <a:lnTo>
                  <a:pt x="17447" y="3407"/>
                </a:lnTo>
                <a:lnTo>
                  <a:pt x="17471" y="3236"/>
                </a:lnTo>
                <a:lnTo>
                  <a:pt x="17544" y="3066"/>
                </a:lnTo>
                <a:lnTo>
                  <a:pt x="17666" y="2896"/>
                </a:lnTo>
                <a:lnTo>
                  <a:pt x="17812" y="2774"/>
                </a:lnTo>
                <a:lnTo>
                  <a:pt x="17958" y="2701"/>
                </a:lnTo>
                <a:lnTo>
                  <a:pt x="18104" y="2677"/>
                </a:lnTo>
                <a:close/>
                <a:moveTo>
                  <a:pt x="9660" y="2604"/>
                </a:moveTo>
                <a:lnTo>
                  <a:pt x="9928" y="2847"/>
                </a:lnTo>
                <a:lnTo>
                  <a:pt x="10196" y="3090"/>
                </a:lnTo>
                <a:lnTo>
                  <a:pt x="10390" y="3334"/>
                </a:lnTo>
                <a:lnTo>
                  <a:pt x="10561" y="3601"/>
                </a:lnTo>
                <a:lnTo>
                  <a:pt x="10926" y="4112"/>
                </a:lnTo>
                <a:lnTo>
                  <a:pt x="11291" y="4623"/>
                </a:lnTo>
                <a:lnTo>
                  <a:pt x="11680" y="5110"/>
                </a:lnTo>
                <a:lnTo>
                  <a:pt x="12094" y="5694"/>
                </a:lnTo>
                <a:lnTo>
                  <a:pt x="12313" y="5962"/>
                </a:lnTo>
                <a:lnTo>
                  <a:pt x="12556" y="6229"/>
                </a:lnTo>
                <a:lnTo>
                  <a:pt x="12605" y="6254"/>
                </a:lnTo>
                <a:lnTo>
                  <a:pt x="12678" y="6278"/>
                </a:lnTo>
                <a:lnTo>
                  <a:pt x="12726" y="6278"/>
                </a:lnTo>
                <a:lnTo>
                  <a:pt x="12775" y="6254"/>
                </a:lnTo>
                <a:lnTo>
                  <a:pt x="12824" y="6229"/>
                </a:lnTo>
                <a:lnTo>
                  <a:pt x="12872" y="6181"/>
                </a:lnTo>
                <a:lnTo>
                  <a:pt x="12897" y="6132"/>
                </a:lnTo>
                <a:lnTo>
                  <a:pt x="12897" y="6083"/>
                </a:lnTo>
                <a:lnTo>
                  <a:pt x="13091" y="6059"/>
                </a:lnTo>
                <a:lnTo>
                  <a:pt x="13286" y="6035"/>
                </a:lnTo>
                <a:lnTo>
                  <a:pt x="13651" y="5889"/>
                </a:lnTo>
                <a:lnTo>
                  <a:pt x="14016" y="5718"/>
                </a:lnTo>
                <a:lnTo>
                  <a:pt x="14381" y="5572"/>
                </a:lnTo>
                <a:lnTo>
                  <a:pt x="15087" y="5353"/>
                </a:lnTo>
                <a:lnTo>
                  <a:pt x="15817" y="5134"/>
                </a:lnTo>
                <a:lnTo>
                  <a:pt x="16547" y="4915"/>
                </a:lnTo>
                <a:lnTo>
                  <a:pt x="16911" y="4794"/>
                </a:lnTo>
                <a:lnTo>
                  <a:pt x="17276" y="4648"/>
                </a:lnTo>
                <a:lnTo>
                  <a:pt x="17106" y="5037"/>
                </a:lnTo>
                <a:lnTo>
                  <a:pt x="16814" y="5207"/>
                </a:lnTo>
                <a:lnTo>
                  <a:pt x="16474" y="5329"/>
                </a:lnTo>
                <a:lnTo>
                  <a:pt x="15817" y="5597"/>
                </a:lnTo>
                <a:lnTo>
                  <a:pt x="15476" y="5743"/>
                </a:lnTo>
                <a:lnTo>
                  <a:pt x="15184" y="5889"/>
                </a:lnTo>
                <a:lnTo>
                  <a:pt x="14892" y="6083"/>
                </a:lnTo>
                <a:lnTo>
                  <a:pt x="14770" y="6205"/>
                </a:lnTo>
                <a:lnTo>
                  <a:pt x="14649" y="6327"/>
                </a:lnTo>
                <a:lnTo>
                  <a:pt x="14624" y="6327"/>
                </a:lnTo>
                <a:lnTo>
                  <a:pt x="14649" y="6351"/>
                </a:lnTo>
                <a:lnTo>
                  <a:pt x="15135" y="6205"/>
                </a:lnTo>
                <a:lnTo>
                  <a:pt x="15598" y="6059"/>
                </a:lnTo>
                <a:lnTo>
                  <a:pt x="16036" y="5864"/>
                </a:lnTo>
                <a:lnTo>
                  <a:pt x="16498" y="5694"/>
                </a:lnTo>
                <a:lnTo>
                  <a:pt x="16960" y="5524"/>
                </a:lnTo>
                <a:lnTo>
                  <a:pt x="16936" y="5645"/>
                </a:lnTo>
                <a:lnTo>
                  <a:pt x="16863" y="5962"/>
                </a:lnTo>
                <a:lnTo>
                  <a:pt x="16790" y="5962"/>
                </a:lnTo>
                <a:lnTo>
                  <a:pt x="16279" y="6108"/>
                </a:lnTo>
                <a:lnTo>
                  <a:pt x="15744" y="6302"/>
                </a:lnTo>
                <a:lnTo>
                  <a:pt x="15500" y="6424"/>
                </a:lnTo>
                <a:lnTo>
                  <a:pt x="15257" y="6546"/>
                </a:lnTo>
                <a:lnTo>
                  <a:pt x="15038" y="6692"/>
                </a:lnTo>
                <a:lnTo>
                  <a:pt x="14843" y="6862"/>
                </a:lnTo>
                <a:lnTo>
                  <a:pt x="14843" y="6911"/>
                </a:lnTo>
                <a:lnTo>
                  <a:pt x="14843" y="6935"/>
                </a:lnTo>
                <a:lnTo>
                  <a:pt x="14868" y="6959"/>
                </a:lnTo>
                <a:lnTo>
                  <a:pt x="14892" y="6959"/>
                </a:lnTo>
                <a:lnTo>
                  <a:pt x="15160" y="6935"/>
                </a:lnTo>
                <a:lnTo>
                  <a:pt x="15403" y="6886"/>
                </a:lnTo>
                <a:lnTo>
                  <a:pt x="15890" y="6692"/>
                </a:lnTo>
                <a:lnTo>
                  <a:pt x="16303" y="6546"/>
                </a:lnTo>
                <a:lnTo>
                  <a:pt x="16741" y="6400"/>
                </a:lnTo>
                <a:lnTo>
                  <a:pt x="16741" y="6400"/>
                </a:lnTo>
                <a:lnTo>
                  <a:pt x="16620" y="7032"/>
                </a:lnTo>
                <a:lnTo>
                  <a:pt x="16376" y="7081"/>
                </a:lnTo>
                <a:lnTo>
                  <a:pt x="16133" y="7178"/>
                </a:lnTo>
                <a:lnTo>
                  <a:pt x="15646" y="7349"/>
                </a:lnTo>
                <a:lnTo>
                  <a:pt x="15160" y="7495"/>
                </a:lnTo>
                <a:lnTo>
                  <a:pt x="14916" y="7616"/>
                </a:lnTo>
                <a:lnTo>
                  <a:pt x="14819" y="7665"/>
                </a:lnTo>
                <a:lnTo>
                  <a:pt x="14722" y="7762"/>
                </a:lnTo>
                <a:lnTo>
                  <a:pt x="14697" y="7787"/>
                </a:lnTo>
                <a:lnTo>
                  <a:pt x="14746" y="7835"/>
                </a:lnTo>
                <a:lnTo>
                  <a:pt x="14868" y="7860"/>
                </a:lnTo>
                <a:lnTo>
                  <a:pt x="14989" y="7860"/>
                </a:lnTo>
                <a:lnTo>
                  <a:pt x="15233" y="7835"/>
                </a:lnTo>
                <a:lnTo>
                  <a:pt x="15500" y="7787"/>
                </a:lnTo>
                <a:lnTo>
                  <a:pt x="15744" y="7714"/>
                </a:lnTo>
                <a:lnTo>
                  <a:pt x="16133" y="7592"/>
                </a:lnTo>
                <a:lnTo>
                  <a:pt x="16522" y="7470"/>
                </a:lnTo>
                <a:lnTo>
                  <a:pt x="16449" y="7738"/>
                </a:lnTo>
                <a:lnTo>
                  <a:pt x="16401" y="7860"/>
                </a:lnTo>
                <a:lnTo>
                  <a:pt x="15963" y="8030"/>
                </a:lnTo>
                <a:lnTo>
                  <a:pt x="15525" y="8176"/>
                </a:lnTo>
                <a:lnTo>
                  <a:pt x="15257" y="8249"/>
                </a:lnTo>
                <a:lnTo>
                  <a:pt x="15014" y="8346"/>
                </a:lnTo>
                <a:lnTo>
                  <a:pt x="14770" y="8444"/>
                </a:lnTo>
                <a:lnTo>
                  <a:pt x="14649" y="8517"/>
                </a:lnTo>
                <a:lnTo>
                  <a:pt x="14551" y="8614"/>
                </a:lnTo>
                <a:lnTo>
                  <a:pt x="14551" y="8663"/>
                </a:lnTo>
                <a:lnTo>
                  <a:pt x="14551" y="8687"/>
                </a:lnTo>
                <a:lnTo>
                  <a:pt x="14576" y="8711"/>
                </a:lnTo>
                <a:lnTo>
                  <a:pt x="14600" y="8736"/>
                </a:lnTo>
                <a:lnTo>
                  <a:pt x="14868" y="8736"/>
                </a:lnTo>
                <a:lnTo>
                  <a:pt x="15111" y="8687"/>
                </a:lnTo>
                <a:lnTo>
                  <a:pt x="15622" y="8565"/>
                </a:lnTo>
                <a:lnTo>
                  <a:pt x="15938" y="8492"/>
                </a:lnTo>
                <a:lnTo>
                  <a:pt x="16255" y="8395"/>
                </a:lnTo>
                <a:lnTo>
                  <a:pt x="16157" y="8711"/>
                </a:lnTo>
                <a:lnTo>
                  <a:pt x="15987" y="8736"/>
                </a:lnTo>
                <a:lnTo>
                  <a:pt x="15841" y="8784"/>
                </a:lnTo>
                <a:lnTo>
                  <a:pt x="15549" y="8882"/>
                </a:lnTo>
                <a:lnTo>
                  <a:pt x="15257" y="9003"/>
                </a:lnTo>
                <a:lnTo>
                  <a:pt x="14989" y="9125"/>
                </a:lnTo>
                <a:lnTo>
                  <a:pt x="14722" y="9271"/>
                </a:lnTo>
                <a:lnTo>
                  <a:pt x="14478" y="9441"/>
                </a:lnTo>
                <a:lnTo>
                  <a:pt x="14454" y="9466"/>
                </a:lnTo>
                <a:lnTo>
                  <a:pt x="14454" y="9514"/>
                </a:lnTo>
                <a:lnTo>
                  <a:pt x="14454" y="9539"/>
                </a:lnTo>
                <a:lnTo>
                  <a:pt x="14503" y="9539"/>
                </a:lnTo>
                <a:lnTo>
                  <a:pt x="14770" y="9514"/>
                </a:lnTo>
                <a:lnTo>
                  <a:pt x="15014" y="9466"/>
                </a:lnTo>
                <a:lnTo>
                  <a:pt x="15281" y="9417"/>
                </a:lnTo>
                <a:lnTo>
                  <a:pt x="15525" y="9320"/>
                </a:lnTo>
                <a:lnTo>
                  <a:pt x="16011" y="9198"/>
                </a:lnTo>
                <a:lnTo>
                  <a:pt x="15890" y="9563"/>
                </a:lnTo>
                <a:lnTo>
                  <a:pt x="15671" y="9685"/>
                </a:lnTo>
                <a:lnTo>
                  <a:pt x="15452" y="9806"/>
                </a:lnTo>
                <a:lnTo>
                  <a:pt x="12483" y="9904"/>
                </a:lnTo>
                <a:lnTo>
                  <a:pt x="9539" y="9952"/>
                </a:lnTo>
                <a:lnTo>
                  <a:pt x="7884" y="9977"/>
                </a:lnTo>
                <a:lnTo>
                  <a:pt x="6254" y="9952"/>
                </a:lnTo>
                <a:lnTo>
                  <a:pt x="4697" y="9952"/>
                </a:lnTo>
                <a:lnTo>
                  <a:pt x="3991" y="9904"/>
                </a:lnTo>
                <a:lnTo>
                  <a:pt x="3626" y="9904"/>
                </a:lnTo>
                <a:lnTo>
                  <a:pt x="3431" y="9928"/>
                </a:lnTo>
                <a:lnTo>
                  <a:pt x="3261" y="9977"/>
                </a:lnTo>
                <a:lnTo>
                  <a:pt x="2847" y="8468"/>
                </a:lnTo>
                <a:lnTo>
                  <a:pt x="2701" y="7981"/>
                </a:lnTo>
                <a:lnTo>
                  <a:pt x="2580" y="7470"/>
                </a:lnTo>
                <a:lnTo>
                  <a:pt x="2361" y="6473"/>
                </a:lnTo>
                <a:lnTo>
                  <a:pt x="2263" y="6010"/>
                </a:lnTo>
                <a:lnTo>
                  <a:pt x="2142" y="5524"/>
                </a:lnTo>
                <a:lnTo>
                  <a:pt x="1996" y="5061"/>
                </a:lnTo>
                <a:lnTo>
                  <a:pt x="1898" y="4842"/>
                </a:lnTo>
                <a:lnTo>
                  <a:pt x="1801" y="4623"/>
                </a:lnTo>
                <a:lnTo>
                  <a:pt x="1971" y="4696"/>
                </a:lnTo>
                <a:lnTo>
                  <a:pt x="2142" y="4769"/>
                </a:lnTo>
                <a:lnTo>
                  <a:pt x="2507" y="4867"/>
                </a:lnTo>
                <a:lnTo>
                  <a:pt x="3821" y="5353"/>
                </a:lnTo>
                <a:lnTo>
                  <a:pt x="4429" y="5621"/>
                </a:lnTo>
                <a:lnTo>
                  <a:pt x="5037" y="5864"/>
                </a:lnTo>
                <a:lnTo>
                  <a:pt x="5354" y="5986"/>
                </a:lnTo>
                <a:lnTo>
                  <a:pt x="5670" y="6083"/>
                </a:lnTo>
                <a:lnTo>
                  <a:pt x="6011" y="6132"/>
                </a:lnTo>
                <a:lnTo>
                  <a:pt x="6327" y="6156"/>
                </a:lnTo>
                <a:lnTo>
                  <a:pt x="6400" y="6156"/>
                </a:lnTo>
                <a:lnTo>
                  <a:pt x="6449" y="6132"/>
                </a:lnTo>
                <a:lnTo>
                  <a:pt x="6497" y="6132"/>
                </a:lnTo>
                <a:lnTo>
                  <a:pt x="6619" y="6059"/>
                </a:lnTo>
                <a:lnTo>
                  <a:pt x="6716" y="5986"/>
                </a:lnTo>
                <a:lnTo>
                  <a:pt x="6911" y="5791"/>
                </a:lnTo>
                <a:lnTo>
                  <a:pt x="7081" y="5572"/>
                </a:lnTo>
                <a:lnTo>
                  <a:pt x="7276" y="5378"/>
                </a:lnTo>
                <a:lnTo>
                  <a:pt x="7690" y="4940"/>
                </a:lnTo>
                <a:lnTo>
                  <a:pt x="8055" y="4477"/>
                </a:lnTo>
                <a:lnTo>
                  <a:pt x="8468" y="3918"/>
                </a:lnTo>
                <a:lnTo>
                  <a:pt x="8906" y="3358"/>
                </a:lnTo>
                <a:lnTo>
                  <a:pt x="9101" y="3163"/>
                </a:lnTo>
                <a:lnTo>
                  <a:pt x="9295" y="2993"/>
                </a:lnTo>
                <a:lnTo>
                  <a:pt x="9490" y="2798"/>
                </a:lnTo>
                <a:lnTo>
                  <a:pt x="9660" y="2604"/>
                </a:lnTo>
                <a:close/>
                <a:moveTo>
                  <a:pt x="15695" y="10268"/>
                </a:moveTo>
                <a:lnTo>
                  <a:pt x="15598" y="10658"/>
                </a:lnTo>
                <a:lnTo>
                  <a:pt x="15038" y="10950"/>
                </a:lnTo>
                <a:lnTo>
                  <a:pt x="14795" y="11071"/>
                </a:lnTo>
                <a:lnTo>
                  <a:pt x="14600" y="11193"/>
                </a:lnTo>
                <a:lnTo>
                  <a:pt x="14430" y="11339"/>
                </a:lnTo>
                <a:lnTo>
                  <a:pt x="14235" y="11509"/>
                </a:lnTo>
                <a:lnTo>
                  <a:pt x="14235" y="11534"/>
                </a:lnTo>
                <a:lnTo>
                  <a:pt x="14259" y="11558"/>
                </a:lnTo>
                <a:lnTo>
                  <a:pt x="14697" y="11461"/>
                </a:lnTo>
                <a:lnTo>
                  <a:pt x="14892" y="11388"/>
                </a:lnTo>
                <a:lnTo>
                  <a:pt x="15111" y="11315"/>
                </a:lnTo>
                <a:lnTo>
                  <a:pt x="15427" y="11193"/>
                </a:lnTo>
                <a:lnTo>
                  <a:pt x="15427" y="11193"/>
                </a:lnTo>
                <a:lnTo>
                  <a:pt x="15233" y="11826"/>
                </a:lnTo>
                <a:lnTo>
                  <a:pt x="14965" y="11728"/>
                </a:lnTo>
                <a:lnTo>
                  <a:pt x="14697" y="11655"/>
                </a:lnTo>
                <a:lnTo>
                  <a:pt x="14162" y="11558"/>
                </a:lnTo>
                <a:lnTo>
                  <a:pt x="13043" y="11436"/>
                </a:lnTo>
                <a:lnTo>
                  <a:pt x="12215" y="11339"/>
                </a:lnTo>
                <a:lnTo>
                  <a:pt x="11388" y="11242"/>
                </a:lnTo>
                <a:lnTo>
                  <a:pt x="10561" y="11193"/>
                </a:lnTo>
                <a:lnTo>
                  <a:pt x="9709" y="11169"/>
                </a:lnTo>
                <a:lnTo>
                  <a:pt x="8955" y="11144"/>
                </a:lnTo>
                <a:lnTo>
                  <a:pt x="8176" y="11169"/>
                </a:lnTo>
                <a:lnTo>
                  <a:pt x="7398" y="11193"/>
                </a:lnTo>
                <a:lnTo>
                  <a:pt x="6619" y="11242"/>
                </a:lnTo>
                <a:lnTo>
                  <a:pt x="5865" y="11339"/>
                </a:lnTo>
                <a:lnTo>
                  <a:pt x="5086" y="11461"/>
                </a:lnTo>
                <a:lnTo>
                  <a:pt x="4332" y="11607"/>
                </a:lnTo>
                <a:lnTo>
                  <a:pt x="3602" y="11777"/>
                </a:lnTo>
                <a:lnTo>
                  <a:pt x="3602" y="11607"/>
                </a:lnTo>
                <a:lnTo>
                  <a:pt x="3602" y="11436"/>
                </a:lnTo>
                <a:lnTo>
                  <a:pt x="3553" y="11071"/>
                </a:lnTo>
                <a:lnTo>
                  <a:pt x="3383" y="10390"/>
                </a:lnTo>
                <a:lnTo>
                  <a:pt x="3358" y="10317"/>
                </a:lnTo>
                <a:lnTo>
                  <a:pt x="3602" y="10366"/>
                </a:lnTo>
                <a:lnTo>
                  <a:pt x="4332" y="10366"/>
                </a:lnTo>
                <a:lnTo>
                  <a:pt x="5183" y="10414"/>
                </a:lnTo>
                <a:lnTo>
                  <a:pt x="9344" y="10414"/>
                </a:lnTo>
                <a:lnTo>
                  <a:pt x="11972" y="10366"/>
                </a:lnTo>
                <a:lnTo>
                  <a:pt x="14624" y="10293"/>
                </a:lnTo>
                <a:lnTo>
                  <a:pt x="14332" y="10463"/>
                </a:lnTo>
                <a:lnTo>
                  <a:pt x="14065" y="10658"/>
                </a:lnTo>
                <a:lnTo>
                  <a:pt x="14040" y="10682"/>
                </a:lnTo>
                <a:lnTo>
                  <a:pt x="14040" y="10731"/>
                </a:lnTo>
                <a:lnTo>
                  <a:pt x="14065" y="10755"/>
                </a:lnTo>
                <a:lnTo>
                  <a:pt x="14089" y="10779"/>
                </a:lnTo>
                <a:lnTo>
                  <a:pt x="14284" y="10779"/>
                </a:lnTo>
                <a:lnTo>
                  <a:pt x="14454" y="10755"/>
                </a:lnTo>
                <a:lnTo>
                  <a:pt x="14649" y="10706"/>
                </a:lnTo>
                <a:lnTo>
                  <a:pt x="14819" y="10658"/>
                </a:lnTo>
                <a:lnTo>
                  <a:pt x="15160" y="10487"/>
                </a:lnTo>
                <a:lnTo>
                  <a:pt x="15525" y="10268"/>
                </a:lnTo>
                <a:close/>
                <a:moveTo>
                  <a:pt x="9539" y="0"/>
                </a:moveTo>
                <a:lnTo>
                  <a:pt x="9417" y="49"/>
                </a:lnTo>
                <a:lnTo>
                  <a:pt x="9295" y="73"/>
                </a:lnTo>
                <a:lnTo>
                  <a:pt x="9198" y="146"/>
                </a:lnTo>
                <a:lnTo>
                  <a:pt x="9125" y="219"/>
                </a:lnTo>
                <a:lnTo>
                  <a:pt x="9076" y="317"/>
                </a:lnTo>
                <a:lnTo>
                  <a:pt x="8955" y="390"/>
                </a:lnTo>
                <a:lnTo>
                  <a:pt x="8882" y="487"/>
                </a:lnTo>
                <a:lnTo>
                  <a:pt x="8809" y="609"/>
                </a:lnTo>
                <a:lnTo>
                  <a:pt x="8736" y="755"/>
                </a:lnTo>
                <a:lnTo>
                  <a:pt x="8687" y="901"/>
                </a:lnTo>
                <a:lnTo>
                  <a:pt x="8663" y="1047"/>
                </a:lnTo>
                <a:lnTo>
                  <a:pt x="8663" y="1193"/>
                </a:lnTo>
                <a:lnTo>
                  <a:pt x="8663" y="1339"/>
                </a:lnTo>
                <a:lnTo>
                  <a:pt x="8687" y="1485"/>
                </a:lnTo>
                <a:lnTo>
                  <a:pt x="8736" y="1631"/>
                </a:lnTo>
                <a:lnTo>
                  <a:pt x="8784" y="1728"/>
                </a:lnTo>
                <a:lnTo>
                  <a:pt x="8833" y="1825"/>
                </a:lnTo>
                <a:lnTo>
                  <a:pt x="8979" y="1996"/>
                </a:lnTo>
                <a:lnTo>
                  <a:pt x="9174" y="2142"/>
                </a:lnTo>
                <a:lnTo>
                  <a:pt x="9393" y="2263"/>
                </a:lnTo>
                <a:lnTo>
                  <a:pt x="9271" y="2287"/>
                </a:lnTo>
                <a:lnTo>
                  <a:pt x="9174" y="2360"/>
                </a:lnTo>
                <a:lnTo>
                  <a:pt x="8979" y="2506"/>
                </a:lnTo>
                <a:lnTo>
                  <a:pt x="8784" y="2701"/>
                </a:lnTo>
                <a:lnTo>
                  <a:pt x="8639" y="2871"/>
                </a:lnTo>
                <a:lnTo>
                  <a:pt x="8395" y="3139"/>
                </a:lnTo>
                <a:lnTo>
                  <a:pt x="8176" y="3407"/>
                </a:lnTo>
                <a:lnTo>
                  <a:pt x="7787" y="3966"/>
                </a:lnTo>
                <a:lnTo>
                  <a:pt x="7544" y="4283"/>
                </a:lnTo>
                <a:lnTo>
                  <a:pt x="7300" y="4575"/>
                </a:lnTo>
                <a:lnTo>
                  <a:pt x="6814" y="5134"/>
                </a:lnTo>
                <a:lnTo>
                  <a:pt x="6570" y="5402"/>
                </a:lnTo>
                <a:lnTo>
                  <a:pt x="6473" y="5548"/>
                </a:lnTo>
                <a:lnTo>
                  <a:pt x="6400" y="5718"/>
                </a:lnTo>
                <a:lnTo>
                  <a:pt x="6376" y="5718"/>
                </a:lnTo>
                <a:lnTo>
                  <a:pt x="5767" y="5548"/>
                </a:lnTo>
                <a:lnTo>
                  <a:pt x="5159" y="5329"/>
                </a:lnTo>
                <a:lnTo>
                  <a:pt x="3942" y="4867"/>
                </a:lnTo>
                <a:lnTo>
                  <a:pt x="3285" y="4623"/>
                </a:lnTo>
                <a:lnTo>
                  <a:pt x="2628" y="4404"/>
                </a:lnTo>
                <a:lnTo>
                  <a:pt x="2215" y="4234"/>
                </a:lnTo>
                <a:lnTo>
                  <a:pt x="1996" y="4185"/>
                </a:lnTo>
                <a:lnTo>
                  <a:pt x="1752" y="4137"/>
                </a:lnTo>
                <a:lnTo>
                  <a:pt x="1923" y="4015"/>
                </a:lnTo>
                <a:lnTo>
                  <a:pt x="2044" y="3869"/>
                </a:lnTo>
                <a:lnTo>
                  <a:pt x="2117" y="3699"/>
                </a:lnTo>
                <a:lnTo>
                  <a:pt x="2142" y="3528"/>
                </a:lnTo>
                <a:lnTo>
                  <a:pt x="2117" y="3334"/>
                </a:lnTo>
                <a:lnTo>
                  <a:pt x="2069" y="3139"/>
                </a:lnTo>
                <a:lnTo>
                  <a:pt x="1971" y="2969"/>
                </a:lnTo>
                <a:lnTo>
                  <a:pt x="1874" y="2798"/>
                </a:lnTo>
                <a:lnTo>
                  <a:pt x="1728" y="2652"/>
                </a:lnTo>
                <a:lnTo>
                  <a:pt x="1558" y="2531"/>
                </a:lnTo>
                <a:lnTo>
                  <a:pt x="1363" y="2433"/>
                </a:lnTo>
                <a:lnTo>
                  <a:pt x="1168" y="2385"/>
                </a:lnTo>
                <a:lnTo>
                  <a:pt x="974" y="2360"/>
                </a:lnTo>
                <a:lnTo>
                  <a:pt x="755" y="2360"/>
                </a:lnTo>
                <a:lnTo>
                  <a:pt x="658" y="2385"/>
                </a:lnTo>
                <a:lnTo>
                  <a:pt x="560" y="2433"/>
                </a:lnTo>
                <a:lnTo>
                  <a:pt x="463" y="2506"/>
                </a:lnTo>
                <a:lnTo>
                  <a:pt x="414" y="2579"/>
                </a:lnTo>
                <a:lnTo>
                  <a:pt x="317" y="2604"/>
                </a:lnTo>
                <a:lnTo>
                  <a:pt x="195" y="2677"/>
                </a:lnTo>
                <a:lnTo>
                  <a:pt x="122" y="2750"/>
                </a:lnTo>
                <a:lnTo>
                  <a:pt x="49" y="2871"/>
                </a:lnTo>
                <a:lnTo>
                  <a:pt x="25" y="2944"/>
                </a:lnTo>
                <a:lnTo>
                  <a:pt x="1" y="3042"/>
                </a:lnTo>
                <a:lnTo>
                  <a:pt x="1" y="3261"/>
                </a:lnTo>
                <a:lnTo>
                  <a:pt x="25" y="3455"/>
                </a:lnTo>
                <a:lnTo>
                  <a:pt x="98" y="3626"/>
                </a:lnTo>
                <a:lnTo>
                  <a:pt x="195" y="3820"/>
                </a:lnTo>
                <a:lnTo>
                  <a:pt x="341" y="3991"/>
                </a:lnTo>
                <a:lnTo>
                  <a:pt x="487" y="4112"/>
                </a:lnTo>
                <a:lnTo>
                  <a:pt x="658" y="4210"/>
                </a:lnTo>
                <a:lnTo>
                  <a:pt x="828" y="4283"/>
                </a:lnTo>
                <a:lnTo>
                  <a:pt x="1022" y="4307"/>
                </a:lnTo>
                <a:lnTo>
                  <a:pt x="1217" y="4307"/>
                </a:lnTo>
                <a:lnTo>
                  <a:pt x="1436" y="4258"/>
                </a:lnTo>
                <a:lnTo>
                  <a:pt x="1436" y="4331"/>
                </a:lnTo>
                <a:lnTo>
                  <a:pt x="1387" y="4356"/>
                </a:lnTo>
                <a:lnTo>
                  <a:pt x="1363" y="4404"/>
                </a:lnTo>
                <a:lnTo>
                  <a:pt x="1339" y="4453"/>
                </a:lnTo>
                <a:lnTo>
                  <a:pt x="1339" y="4526"/>
                </a:lnTo>
                <a:lnTo>
                  <a:pt x="1436" y="5013"/>
                </a:lnTo>
                <a:lnTo>
                  <a:pt x="1582" y="5475"/>
                </a:lnTo>
                <a:lnTo>
                  <a:pt x="1728" y="5962"/>
                </a:lnTo>
                <a:lnTo>
                  <a:pt x="1850" y="6448"/>
                </a:lnTo>
                <a:lnTo>
                  <a:pt x="2069" y="7446"/>
                </a:lnTo>
                <a:lnTo>
                  <a:pt x="2190" y="7957"/>
                </a:lnTo>
                <a:lnTo>
                  <a:pt x="2312" y="8468"/>
                </a:lnTo>
                <a:lnTo>
                  <a:pt x="2799" y="10244"/>
                </a:lnTo>
                <a:lnTo>
                  <a:pt x="2896" y="10633"/>
                </a:lnTo>
                <a:lnTo>
                  <a:pt x="2969" y="11071"/>
                </a:lnTo>
                <a:lnTo>
                  <a:pt x="3042" y="11485"/>
                </a:lnTo>
                <a:lnTo>
                  <a:pt x="3139" y="11899"/>
                </a:lnTo>
                <a:lnTo>
                  <a:pt x="3164" y="11947"/>
                </a:lnTo>
                <a:lnTo>
                  <a:pt x="3188" y="11972"/>
                </a:lnTo>
                <a:lnTo>
                  <a:pt x="3285" y="12045"/>
                </a:lnTo>
                <a:lnTo>
                  <a:pt x="3334" y="12069"/>
                </a:lnTo>
                <a:lnTo>
                  <a:pt x="3383" y="12093"/>
                </a:lnTo>
                <a:lnTo>
                  <a:pt x="3650" y="12118"/>
                </a:lnTo>
                <a:lnTo>
                  <a:pt x="3894" y="12118"/>
                </a:lnTo>
                <a:lnTo>
                  <a:pt x="4161" y="12069"/>
                </a:lnTo>
                <a:lnTo>
                  <a:pt x="4429" y="12020"/>
                </a:lnTo>
                <a:lnTo>
                  <a:pt x="4818" y="11923"/>
                </a:lnTo>
                <a:lnTo>
                  <a:pt x="5208" y="11874"/>
                </a:lnTo>
                <a:lnTo>
                  <a:pt x="5986" y="11777"/>
                </a:lnTo>
                <a:lnTo>
                  <a:pt x="6765" y="11704"/>
                </a:lnTo>
                <a:lnTo>
                  <a:pt x="7568" y="11655"/>
                </a:lnTo>
                <a:lnTo>
                  <a:pt x="8347" y="11631"/>
                </a:lnTo>
                <a:lnTo>
                  <a:pt x="9149" y="11607"/>
                </a:lnTo>
                <a:lnTo>
                  <a:pt x="9952" y="11631"/>
                </a:lnTo>
                <a:lnTo>
                  <a:pt x="10731" y="11655"/>
                </a:lnTo>
                <a:lnTo>
                  <a:pt x="11534" y="11728"/>
                </a:lnTo>
                <a:lnTo>
                  <a:pt x="12313" y="11801"/>
                </a:lnTo>
                <a:lnTo>
                  <a:pt x="13116" y="11899"/>
                </a:lnTo>
                <a:lnTo>
                  <a:pt x="13919" y="12020"/>
                </a:lnTo>
                <a:lnTo>
                  <a:pt x="14600" y="12118"/>
                </a:lnTo>
                <a:lnTo>
                  <a:pt x="14941" y="12215"/>
                </a:lnTo>
                <a:lnTo>
                  <a:pt x="15257" y="12312"/>
                </a:lnTo>
                <a:lnTo>
                  <a:pt x="15354" y="12337"/>
                </a:lnTo>
                <a:lnTo>
                  <a:pt x="15452" y="12312"/>
                </a:lnTo>
                <a:lnTo>
                  <a:pt x="15525" y="12264"/>
                </a:lnTo>
                <a:lnTo>
                  <a:pt x="15598" y="12191"/>
                </a:lnTo>
                <a:lnTo>
                  <a:pt x="15622" y="12142"/>
                </a:lnTo>
                <a:lnTo>
                  <a:pt x="15671" y="12093"/>
                </a:lnTo>
                <a:lnTo>
                  <a:pt x="16011" y="10950"/>
                </a:lnTo>
                <a:lnTo>
                  <a:pt x="16352" y="9806"/>
                </a:lnTo>
                <a:lnTo>
                  <a:pt x="16401" y="9758"/>
                </a:lnTo>
                <a:lnTo>
                  <a:pt x="16425" y="9685"/>
                </a:lnTo>
                <a:lnTo>
                  <a:pt x="16449" y="9612"/>
                </a:lnTo>
                <a:lnTo>
                  <a:pt x="16425" y="9539"/>
                </a:lnTo>
                <a:lnTo>
                  <a:pt x="16863" y="8006"/>
                </a:lnTo>
                <a:lnTo>
                  <a:pt x="17009" y="7519"/>
                </a:lnTo>
                <a:lnTo>
                  <a:pt x="17106" y="7032"/>
                </a:lnTo>
                <a:lnTo>
                  <a:pt x="17325" y="6059"/>
                </a:lnTo>
                <a:lnTo>
                  <a:pt x="17422" y="5645"/>
                </a:lnTo>
                <a:lnTo>
                  <a:pt x="17544" y="5256"/>
                </a:lnTo>
                <a:lnTo>
                  <a:pt x="17836" y="4477"/>
                </a:lnTo>
                <a:lnTo>
                  <a:pt x="17982" y="4526"/>
                </a:lnTo>
                <a:lnTo>
                  <a:pt x="18274" y="4526"/>
                </a:lnTo>
                <a:lnTo>
                  <a:pt x="18420" y="4502"/>
                </a:lnTo>
                <a:lnTo>
                  <a:pt x="18566" y="4453"/>
                </a:lnTo>
                <a:lnTo>
                  <a:pt x="18688" y="4380"/>
                </a:lnTo>
                <a:lnTo>
                  <a:pt x="18809" y="4307"/>
                </a:lnTo>
                <a:lnTo>
                  <a:pt x="18907" y="4185"/>
                </a:lnTo>
                <a:lnTo>
                  <a:pt x="19004" y="4015"/>
                </a:lnTo>
                <a:lnTo>
                  <a:pt x="19077" y="3845"/>
                </a:lnTo>
                <a:lnTo>
                  <a:pt x="19101" y="3650"/>
                </a:lnTo>
                <a:lnTo>
                  <a:pt x="19126" y="3455"/>
                </a:lnTo>
                <a:lnTo>
                  <a:pt x="19101" y="3261"/>
                </a:lnTo>
                <a:lnTo>
                  <a:pt x="19077" y="3066"/>
                </a:lnTo>
                <a:lnTo>
                  <a:pt x="19004" y="2871"/>
                </a:lnTo>
                <a:lnTo>
                  <a:pt x="18931" y="2701"/>
                </a:lnTo>
                <a:lnTo>
                  <a:pt x="18809" y="2531"/>
                </a:lnTo>
                <a:lnTo>
                  <a:pt x="18639" y="2385"/>
                </a:lnTo>
                <a:lnTo>
                  <a:pt x="18444" y="2287"/>
                </a:lnTo>
                <a:lnTo>
                  <a:pt x="18250" y="2239"/>
                </a:lnTo>
                <a:lnTo>
                  <a:pt x="18055" y="2214"/>
                </a:lnTo>
                <a:lnTo>
                  <a:pt x="17836" y="2263"/>
                </a:lnTo>
                <a:lnTo>
                  <a:pt x="17739" y="2287"/>
                </a:lnTo>
                <a:lnTo>
                  <a:pt x="17641" y="2360"/>
                </a:lnTo>
                <a:lnTo>
                  <a:pt x="17568" y="2409"/>
                </a:lnTo>
                <a:lnTo>
                  <a:pt x="17495" y="2506"/>
                </a:lnTo>
                <a:lnTo>
                  <a:pt x="17447" y="2579"/>
                </a:lnTo>
                <a:lnTo>
                  <a:pt x="17447" y="2652"/>
                </a:lnTo>
                <a:lnTo>
                  <a:pt x="17301" y="2774"/>
                </a:lnTo>
                <a:lnTo>
                  <a:pt x="17179" y="2944"/>
                </a:lnTo>
                <a:lnTo>
                  <a:pt x="17106" y="3115"/>
                </a:lnTo>
                <a:lnTo>
                  <a:pt x="17057" y="3309"/>
                </a:lnTo>
                <a:lnTo>
                  <a:pt x="17033" y="3528"/>
                </a:lnTo>
                <a:lnTo>
                  <a:pt x="17057" y="3723"/>
                </a:lnTo>
                <a:lnTo>
                  <a:pt x="17106" y="3918"/>
                </a:lnTo>
                <a:lnTo>
                  <a:pt x="17203" y="4088"/>
                </a:lnTo>
                <a:lnTo>
                  <a:pt x="17252" y="4137"/>
                </a:lnTo>
                <a:lnTo>
                  <a:pt x="16522" y="4404"/>
                </a:lnTo>
                <a:lnTo>
                  <a:pt x="15768" y="4672"/>
                </a:lnTo>
                <a:lnTo>
                  <a:pt x="14235" y="5134"/>
                </a:lnTo>
                <a:lnTo>
                  <a:pt x="13870" y="5256"/>
                </a:lnTo>
                <a:lnTo>
                  <a:pt x="13481" y="5426"/>
                </a:lnTo>
                <a:lnTo>
                  <a:pt x="13116" y="5572"/>
                </a:lnTo>
                <a:lnTo>
                  <a:pt x="12726" y="5718"/>
                </a:lnTo>
                <a:lnTo>
                  <a:pt x="12532" y="5426"/>
                </a:lnTo>
                <a:lnTo>
                  <a:pt x="12337" y="5159"/>
                </a:lnTo>
                <a:lnTo>
                  <a:pt x="11923" y="4648"/>
                </a:lnTo>
                <a:lnTo>
                  <a:pt x="11485" y="4112"/>
                </a:lnTo>
                <a:lnTo>
                  <a:pt x="11072" y="3601"/>
                </a:lnTo>
                <a:lnTo>
                  <a:pt x="10853" y="3261"/>
                </a:lnTo>
                <a:lnTo>
                  <a:pt x="10585" y="2896"/>
                </a:lnTo>
                <a:lnTo>
                  <a:pt x="10415" y="2725"/>
                </a:lnTo>
                <a:lnTo>
                  <a:pt x="10269" y="2555"/>
                </a:lnTo>
                <a:lnTo>
                  <a:pt x="10098" y="2409"/>
                </a:lnTo>
                <a:lnTo>
                  <a:pt x="9904" y="2312"/>
                </a:lnTo>
                <a:lnTo>
                  <a:pt x="10025" y="2287"/>
                </a:lnTo>
                <a:lnTo>
                  <a:pt x="10147" y="2239"/>
                </a:lnTo>
                <a:lnTo>
                  <a:pt x="10269" y="2166"/>
                </a:lnTo>
                <a:lnTo>
                  <a:pt x="10366" y="2069"/>
                </a:lnTo>
                <a:lnTo>
                  <a:pt x="10488" y="1898"/>
                </a:lnTo>
                <a:lnTo>
                  <a:pt x="10561" y="1704"/>
                </a:lnTo>
                <a:lnTo>
                  <a:pt x="10609" y="1509"/>
                </a:lnTo>
                <a:lnTo>
                  <a:pt x="10634" y="1290"/>
                </a:lnTo>
                <a:lnTo>
                  <a:pt x="10609" y="1095"/>
                </a:lnTo>
                <a:lnTo>
                  <a:pt x="10585" y="876"/>
                </a:lnTo>
                <a:lnTo>
                  <a:pt x="10512" y="682"/>
                </a:lnTo>
                <a:lnTo>
                  <a:pt x="10439" y="511"/>
                </a:lnTo>
                <a:lnTo>
                  <a:pt x="10342" y="341"/>
                </a:lnTo>
                <a:lnTo>
                  <a:pt x="10196" y="195"/>
                </a:lnTo>
                <a:lnTo>
                  <a:pt x="10050" y="98"/>
                </a:lnTo>
                <a:lnTo>
                  <a:pt x="9855" y="25"/>
                </a:lnTo>
                <a:lnTo>
                  <a:pt x="975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4" name="Google Shape;814;p48"/>
          <p:cNvSpPr/>
          <p:nvPr/>
        </p:nvSpPr>
        <p:spPr>
          <a:xfrm>
            <a:off x="4382678" y="1489711"/>
            <a:ext cx="385041" cy="389281"/>
          </a:xfrm>
          <a:custGeom>
            <a:avLst/>
            <a:gdLst/>
            <a:ahLst/>
            <a:cxnLst/>
            <a:rect l="l" t="t" r="r" b="b"/>
            <a:pathLst>
              <a:path w="17618" h="17812" extrusionOk="0">
                <a:moveTo>
                  <a:pt x="8785" y="3553"/>
                </a:moveTo>
                <a:lnTo>
                  <a:pt x="8931" y="3845"/>
                </a:lnTo>
                <a:lnTo>
                  <a:pt x="9052" y="4137"/>
                </a:lnTo>
                <a:lnTo>
                  <a:pt x="9223" y="4453"/>
                </a:lnTo>
                <a:lnTo>
                  <a:pt x="9198" y="4502"/>
                </a:lnTo>
                <a:lnTo>
                  <a:pt x="9198" y="4551"/>
                </a:lnTo>
                <a:lnTo>
                  <a:pt x="9223" y="4599"/>
                </a:lnTo>
                <a:lnTo>
                  <a:pt x="9247" y="4624"/>
                </a:lnTo>
                <a:lnTo>
                  <a:pt x="9393" y="4721"/>
                </a:lnTo>
                <a:lnTo>
                  <a:pt x="9539" y="4794"/>
                </a:lnTo>
                <a:lnTo>
                  <a:pt x="9685" y="4842"/>
                </a:lnTo>
                <a:lnTo>
                  <a:pt x="9855" y="4891"/>
                </a:lnTo>
                <a:lnTo>
                  <a:pt x="10220" y="4940"/>
                </a:lnTo>
                <a:lnTo>
                  <a:pt x="10561" y="4988"/>
                </a:lnTo>
                <a:lnTo>
                  <a:pt x="10366" y="5110"/>
                </a:lnTo>
                <a:lnTo>
                  <a:pt x="10172" y="5256"/>
                </a:lnTo>
                <a:lnTo>
                  <a:pt x="10001" y="5378"/>
                </a:lnTo>
                <a:lnTo>
                  <a:pt x="9831" y="5524"/>
                </a:lnTo>
                <a:lnTo>
                  <a:pt x="9734" y="5548"/>
                </a:lnTo>
                <a:lnTo>
                  <a:pt x="9661" y="5572"/>
                </a:lnTo>
                <a:lnTo>
                  <a:pt x="9612" y="5645"/>
                </a:lnTo>
                <a:lnTo>
                  <a:pt x="9588" y="5743"/>
                </a:lnTo>
                <a:lnTo>
                  <a:pt x="9588" y="5962"/>
                </a:lnTo>
                <a:lnTo>
                  <a:pt x="9636" y="6156"/>
                </a:lnTo>
                <a:lnTo>
                  <a:pt x="9758" y="6570"/>
                </a:lnTo>
                <a:lnTo>
                  <a:pt x="9831" y="6911"/>
                </a:lnTo>
                <a:lnTo>
                  <a:pt x="9831" y="6911"/>
                </a:lnTo>
                <a:lnTo>
                  <a:pt x="9466" y="6740"/>
                </a:lnTo>
                <a:lnTo>
                  <a:pt x="9125" y="6546"/>
                </a:lnTo>
                <a:lnTo>
                  <a:pt x="8979" y="6473"/>
                </a:lnTo>
                <a:lnTo>
                  <a:pt x="8785" y="6400"/>
                </a:lnTo>
                <a:lnTo>
                  <a:pt x="8687" y="6400"/>
                </a:lnTo>
                <a:lnTo>
                  <a:pt x="8614" y="6473"/>
                </a:lnTo>
                <a:lnTo>
                  <a:pt x="8444" y="6497"/>
                </a:lnTo>
                <a:lnTo>
                  <a:pt x="8274" y="6570"/>
                </a:lnTo>
                <a:lnTo>
                  <a:pt x="7957" y="6765"/>
                </a:lnTo>
                <a:lnTo>
                  <a:pt x="7592" y="6984"/>
                </a:lnTo>
                <a:lnTo>
                  <a:pt x="7714" y="6351"/>
                </a:lnTo>
                <a:lnTo>
                  <a:pt x="7787" y="6083"/>
                </a:lnTo>
                <a:lnTo>
                  <a:pt x="7836" y="6083"/>
                </a:lnTo>
                <a:lnTo>
                  <a:pt x="7909" y="6059"/>
                </a:lnTo>
                <a:lnTo>
                  <a:pt x="7957" y="6035"/>
                </a:lnTo>
                <a:lnTo>
                  <a:pt x="8006" y="5986"/>
                </a:lnTo>
                <a:lnTo>
                  <a:pt x="8030" y="5937"/>
                </a:lnTo>
                <a:lnTo>
                  <a:pt x="8030" y="5889"/>
                </a:lnTo>
                <a:lnTo>
                  <a:pt x="8030" y="5816"/>
                </a:lnTo>
                <a:lnTo>
                  <a:pt x="8006" y="5767"/>
                </a:lnTo>
                <a:lnTo>
                  <a:pt x="7860" y="5572"/>
                </a:lnTo>
                <a:lnTo>
                  <a:pt x="7690" y="5426"/>
                </a:lnTo>
                <a:lnTo>
                  <a:pt x="7300" y="5159"/>
                </a:lnTo>
                <a:lnTo>
                  <a:pt x="6960" y="4915"/>
                </a:lnTo>
                <a:lnTo>
                  <a:pt x="7057" y="4915"/>
                </a:lnTo>
                <a:lnTo>
                  <a:pt x="7325" y="4867"/>
                </a:lnTo>
                <a:lnTo>
                  <a:pt x="7592" y="4818"/>
                </a:lnTo>
                <a:lnTo>
                  <a:pt x="7884" y="4745"/>
                </a:lnTo>
                <a:lnTo>
                  <a:pt x="8006" y="4721"/>
                </a:lnTo>
                <a:lnTo>
                  <a:pt x="8128" y="4648"/>
                </a:lnTo>
                <a:lnTo>
                  <a:pt x="8201" y="4599"/>
                </a:lnTo>
                <a:lnTo>
                  <a:pt x="8225" y="4526"/>
                </a:lnTo>
                <a:lnTo>
                  <a:pt x="8298" y="4453"/>
                </a:lnTo>
                <a:lnTo>
                  <a:pt x="8371" y="4380"/>
                </a:lnTo>
                <a:lnTo>
                  <a:pt x="8493" y="4186"/>
                </a:lnTo>
                <a:lnTo>
                  <a:pt x="8663" y="3821"/>
                </a:lnTo>
                <a:lnTo>
                  <a:pt x="8785" y="3553"/>
                </a:lnTo>
                <a:close/>
                <a:moveTo>
                  <a:pt x="8712" y="3042"/>
                </a:moveTo>
                <a:lnTo>
                  <a:pt x="8614" y="3091"/>
                </a:lnTo>
                <a:lnTo>
                  <a:pt x="8541" y="3139"/>
                </a:lnTo>
                <a:lnTo>
                  <a:pt x="8468" y="3237"/>
                </a:lnTo>
                <a:lnTo>
                  <a:pt x="8347" y="3431"/>
                </a:lnTo>
                <a:lnTo>
                  <a:pt x="8274" y="3602"/>
                </a:lnTo>
                <a:lnTo>
                  <a:pt x="8152" y="3821"/>
                </a:lnTo>
                <a:lnTo>
                  <a:pt x="8006" y="4040"/>
                </a:lnTo>
                <a:lnTo>
                  <a:pt x="7909" y="4161"/>
                </a:lnTo>
                <a:lnTo>
                  <a:pt x="7860" y="4234"/>
                </a:lnTo>
                <a:lnTo>
                  <a:pt x="7811" y="4307"/>
                </a:lnTo>
                <a:lnTo>
                  <a:pt x="7617" y="4356"/>
                </a:lnTo>
                <a:lnTo>
                  <a:pt x="7398" y="4405"/>
                </a:lnTo>
                <a:lnTo>
                  <a:pt x="7008" y="4526"/>
                </a:lnTo>
                <a:lnTo>
                  <a:pt x="6643" y="4575"/>
                </a:lnTo>
                <a:lnTo>
                  <a:pt x="6546" y="4599"/>
                </a:lnTo>
                <a:lnTo>
                  <a:pt x="6449" y="4648"/>
                </a:lnTo>
                <a:lnTo>
                  <a:pt x="6400" y="4697"/>
                </a:lnTo>
                <a:lnTo>
                  <a:pt x="6376" y="4745"/>
                </a:lnTo>
                <a:lnTo>
                  <a:pt x="6400" y="4818"/>
                </a:lnTo>
                <a:lnTo>
                  <a:pt x="6449" y="4867"/>
                </a:lnTo>
                <a:lnTo>
                  <a:pt x="6449" y="4940"/>
                </a:lnTo>
                <a:lnTo>
                  <a:pt x="6497" y="5013"/>
                </a:lnTo>
                <a:lnTo>
                  <a:pt x="6619" y="5159"/>
                </a:lnTo>
                <a:lnTo>
                  <a:pt x="6741" y="5280"/>
                </a:lnTo>
                <a:lnTo>
                  <a:pt x="6887" y="5378"/>
                </a:lnTo>
                <a:lnTo>
                  <a:pt x="7495" y="5889"/>
                </a:lnTo>
                <a:lnTo>
                  <a:pt x="7446" y="5962"/>
                </a:lnTo>
                <a:lnTo>
                  <a:pt x="7398" y="6059"/>
                </a:lnTo>
                <a:lnTo>
                  <a:pt x="7325" y="6229"/>
                </a:lnTo>
                <a:lnTo>
                  <a:pt x="7179" y="6765"/>
                </a:lnTo>
                <a:lnTo>
                  <a:pt x="7057" y="7300"/>
                </a:lnTo>
                <a:lnTo>
                  <a:pt x="7057" y="7397"/>
                </a:lnTo>
                <a:lnTo>
                  <a:pt x="7106" y="7470"/>
                </a:lnTo>
                <a:lnTo>
                  <a:pt x="7154" y="7519"/>
                </a:lnTo>
                <a:lnTo>
                  <a:pt x="7203" y="7543"/>
                </a:lnTo>
                <a:lnTo>
                  <a:pt x="7276" y="7568"/>
                </a:lnTo>
                <a:lnTo>
                  <a:pt x="7349" y="7543"/>
                </a:lnTo>
                <a:lnTo>
                  <a:pt x="7422" y="7519"/>
                </a:lnTo>
                <a:lnTo>
                  <a:pt x="7471" y="7446"/>
                </a:lnTo>
                <a:lnTo>
                  <a:pt x="7617" y="7397"/>
                </a:lnTo>
                <a:lnTo>
                  <a:pt x="7763" y="7324"/>
                </a:lnTo>
                <a:lnTo>
                  <a:pt x="8030" y="7178"/>
                </a:lnTo>
                <a:lnTo>
                  <a:pt x="8371" y="7032"/>
                </a:lnTo>
                <a:lnTo>
                  <a:pt x="8541" y="6935"/>
                </a:lnTo>
                <a:lnTo>
                  <a:pt x="8712" y="6838"/>
                </a:lnTo>
                <a:lnTo>
                  <a:pt x="8736" y="6838"/>
                </a:lnTo>
                <a:lnTo>
                  <a:pt x="8833" y="6935"/>
                </a:lnTo>
                <a:lnTo>
                  <a:pt x="8955" y="7008"/>
                </a:lnTo>
                <a:lnTo>
                  <a:pt x="9174" y="7130"/>
                </a:lnTo>
                <a:lnTo>
                  <a:pt x="9369" y="7251"/>
                </a:lnTo>
                <a:lnTo>
                  <a:pt x="9612" y="7373"/>
                </a:lnTo>
                <a:lnTo>
                  <a:pt x="9855" y="7446"/>
                </a:lnTo>
                <a:lnTo>
                  <a:pt x="10074" y="7519"/>
                </a:lnTo>
                <a:lnTo>
                  <a:pt x="10147" y="7495"/>
                </a:lnTo>
                <a:lnTo>
                  <a:pt x="10220" y="7470"/>
                </a:lnTo>
                <a:lnTo>
                  <a:pt x="10269" y="7446"/>
                </a:lnTo>
                <a:lnTo>
                  <a:pt x="10293" y="7373"/>
                </a:lnTo>
                <a:lnTo>
                  <a:pt x="10293" y="7324"/>
                </a:lnTo>
                <a:lnTo>
                  <a:pt x="10293" y="7251"/>
                </a:lnTo>
                <a:lnTo>
                  <a:pt x="10293" y="7178"/>
                </a:lnTo>
                <a:lnTo>
                  <a:pt x="10245" y="7130"/>
                </a:lnTo>
                <a:lnTo>
                  <a:pt x="10269" y="7032"/>
                </a:lnTo>
                <a:lnTo>
                  <a:pt x="10269" y="6935"/>
                </a:lnTo>
                <a:lnTo>
                  <a:pt x="10245" y="6716"/>
                </a:lnTo>
                <a:lnTo>
                  <a:pt x="10196" y="6497"/>
                </a:lnTo>
                <a:lnTo>
                  <a:pt x="10123" y="6278"/>
                </a:lnTo>
                <a:lnTo>
                  <a:pt x="10074" y="6059"/>
                </a:lnTo>
                <a:lnTo>
                  <a:pt x="10050" y="5840"/>
                </a:lnTo>
                <a:lnTo>
                  <a:pt x="10293" y="5694"/>
                </a:lnTo>
                <a:lnTo>
                  <a:pt x="10537" y="5524"/>
                </a:lnTo>
                <a:lnTo>
                  <a:pt x="10683" y="5426"/>
                </a:lnTo>
                <a:lnTo>
                  <a:pt x="10829" y="5305"/>
                </a:lnTo>
                <a:lnTo>
                  <a:pt x="10975" y="5183"/>
                </a:lnTo>
                <a:lnTo>
                  <a:pt x="11096" y="5037"/>
                </a:lnTo>
                <a:lnTo>
                  <a:pt x="11121" y="4940"/>
                </a:lnTo>
                <a:lnTo>
                  <a:pt x="11096" y="4842"/>
                </a:lnTo>
                <a:lnTo>
                  <a:pt x="11121" y="4745"/>
                </a:lnTo>
                <a:lnTo>
                  <a:pt x="11072" y="4648"/>
                </a:lnTo>
                <a:lnTo>
                  <a:pt x="10999" y="4551"/>
                </a:lnTo>
                <a:lnTo>
                  <a:pt x="10950" y="4526"/>
                </a:lnTo>
                <a:lnTo>
                  <a:pt x="10877" y="4526"/>
                </a:lnTo>
                <a:lnTo>
                  <a:pt x="10610" y="4502"/>
                </a:lnTo>
                <a:lnTo>
                  <a:pt x="10318" y="4453"/>
                </a:lnTo>
                <a:lnTo>
                  <a:pt x="10026" y="4429"/>
                </a:lnTo>
                <a:lnTo>
                  <a:pt x="9734" y="4380"/>
                </a:lnTo>
                <a:lnTo>
                  <a:pt x="9709" y="4283"/>
                </a:lnTo>
                <a:lnTo>
                  <a:pt x="9490" y="3942"/>
                </a:lnTo>
                <a:lnTo>
                  <a:pt x="9296" y="3602"/>
                </a:lnTo>
                <a:lnTo>
                  <a:pt x="9150" y="3334"/>
                </a:lnTo>
                <a:lnTo>
                  <a:pt x="9052" y="3212"/>
                </a:lnTo>
                <a:lnTo>
                  <a:pt x="8979" y="3164"/>
                </a:lnTo>
                <a:lnTo>
                  <a:pt x="8906" y="3139"/>
                </a:lnTo>
                <a:lnTo>
                  <a:pt x="8882" y="3139"/>
                </a:lnTo>
                <a:lnTo>
                  <a:pt x="8858" y="3091"/>
                </a:lnTo>
                <a:lnTo>
                  <a:pt x="8785" y="3066"/>
                </a:lnTo>
                <a:lnTo>
                  <a:pt x="8712" y="3042"/>
                </a:lnTo>
                <a:close/>
                <a:moveTo>
                  <a:pt x="14430" y="2507"/>
                </a:moveTo>
                <a:lnTo>
                  <a:pt x="14576" y="2531"/>
                </a:lnTo>
                <a:lnTo>
                  <a:pt x="14868" y="2531"/>
                </a:lnTo>
                <a:lnTo>
                  <a:pt x="15403" y="2580"/>
                </a:lnTo>
                <a:lnTo>
                  <a:pt x="15695" y="2604"/>
                </a:lnTo>
                <a:lnTo>
                  <a:pt x="15987" y="2604"/>
                </a:lnTo>
                <a:lnTo>
                  <a:pt x="15890" y="2945"/>
                </a:lnTo>
                <a:lnTo>
                  <a:pt x="15865" y="3310"/>
                </a:lnTo>
                <a:lnTo>
                  <a:pt x="15817" y="3675"/>
                </a:lnTo>
                <a:lnTo>
                  <a:pt x="15768" y="4015"/>
                </a:lnTo>
                <a:lnTo>
                  <a:pt x="15671" y="4599"/>
                </a:lnTo>
                <a:lnTo>
                  <a:pt x="15500" y="5159"/>
                </a:lnTo>
                <a:lnTo>
                  <a:pt x="15306" y="5718"/>
                </a:lnTo>
                <a:lnTo>
                  <a:pt x="15184" y="5986"/>
                </a:lnTo>
                <a:lnTo>
                  <a:pt x="15062" y="6254"/>
                </a:lnTo>
                <a:lnTo>
                  <a:pt x="14843" y="6594"/>
                </a:lnTo>
                <a:lnTo>
                  <a:pt x="14576" y="6935"/>
                </a:lnTo>
                <a:lnTo>
                  <a:pt x="14308" y="7227"/>
                </a:lnTo>
                <a:lnTo>
                  <a:pt x="14040" y="7543"/>
                </a:lnTo>
                <a:lnTo>
                  <a:pt x="13700" y="7860"/>
                </a:lnTo>
                <a:lnTo>
                  <a:pt x="13335" y="8127"/>
                </a:lnTo>
                <a:lnTo>
                  <a:pt x="13286" y="8152"/>
                </a:lnTo>
                <a:lnTo>
                  <a:pt x="13408" y="7641"/>
                </a:lnTo>
                <a:lnTo>
                  <a:pt x="13529" y="7251"/>
                </a:lnTo>
                <a:lnTo>
                  <a:pt x="13602" y="6862"/>
                </a:lnTo>
                <a:lnTo>
                  <a:pt x="13724" y="6059"/>
                </a:lnTo>
                <a:lnTo>
                  <a:pt x="13748" y="5937"/>
                </a:lnTo>
                <a:lnTo>
                  <a:pt x="13992" y="4624"/>
                </a:lnTo>
                <a:lnTo>
                  <a:pt x="14089" y="4088"/>
                </a:lnTo>
                <a:lnTo>
                  <a:pt x="14186" y="3553"/>
                </a:lnTo>
                <a:lnTo>
                  <a:pt x="14259" y="3018"/>
                </a:lnTo>
                <a:lnTo>
                  <a:pt x="14284" y="2507"/>
                </a:lnTo>
                <a:close/>
                <a:moveTo>
                  <a:pt x="2118" y="2482"/>
                </a:moveTo>
                <a:lnTo>
                  <a:pt x="2677" y="2507"/>
                </a:lnTo>
                <a:lnTo>
                  <a:pt x="3261" y="2555"/>
                </a:lnTo>
                <a:lnTo>
                  <a:pt x="3213" y="2750"/>
                </a:lnTo>
                <a:lnTo>
                  <a:pt x="3213" y="2945"/>
                </a:lnTo>
                <a:lnTo>
                  <a:pt x="3237" y="3310"/>
                </a:lnTo>
                <a:lnTo>
                  <a:pt x="3286" y="3699"/>
                </a:lnTo>
                <a:lnTo>
                  <a:pt x="3334" y="4064"/>
                </a:lnTo>
                <a:lnTo>
                  <a:pt x="3456" y="4842"/>
                </a:lnTo>
                <a:lnTo>
                  <a:pt x="3529" y="5305"/>
                </a:lnTo>
                <a:lnTo>
                  <a:pt x="3602" y="5791"/>
                </a:lnTo>
                <a:lnTo>
                  <a:pt x="3699" y="6254"/>
                </a:lnTo>
                <a:lnTo>
                  <a:pt x="3845" y="6716"/>
                </a:lnTo>
                <a:lnTo>
                  <a:pt x="3991" y="7154"/>
                </a:lnTo>
                <a:lnTo>
                  <a:pt x="4162" y="7592"/>
                </a:lnTo>
                <a:lnTo>
                  <a:pt x="4381" y="8030"/>
                </a:lnTo>
                <a:lnTo>
                  <a:pt x="4600" y="8444"/>
                </a:lnTo>
                <a:lnTo>
                  <a:pt x="4381" y="8346"/>
                </a:lnTo>
                <a:lnTo>
                  <a:pt x="4162" y="8225"/>
                </a:lnTo>
                <a:lnTo>
                  <a:pt x="3967" y="8103"/>
                </a:lnTo>
                <a:lnTo>
                  <a:pt x="3772" y="7933"/>
                </a:lnTo>
                <a:lnTo>
                  <a:pt x="3602" y="7762"/>
                </a:lnTo>
                <a:lnTo>
                  <a:pt x="3407" y="7568"/>
                </a:lnTo>
                <a:lnTo>
                  <a:pt x="3091" y="7130"/>
                </a:lnTo>
                <a:lnTo>
                  <a:pt x="2823" y="6692"/>
                </a:lnTo>
                <a:lnTo>
                  <a:pt x="2580" y="6229"/>
                </a:lnTo>
                <a:lnTo>
                  <a:pt x="2385" y="5767"/>
                </a:lnTo>
                <a:lnTo>
                  <a:pt x="2191" y="5305"/>
                </a:lnTo>
                <a:lnTo>
                  <a:pt x="1947" y="4624"/>
                </a:lnTo>
                <a:lnTo>
                  <a:pt x="1728" y="3918"/>
                </a:lnTo>
                <a:lnTo>
                  <a:pt x="1607" y="3480"/>
                </a:lnTo>
                <a:lnTo>
                  <a:pt x="1534" y="3042"/>
                </a:lnTo>
                <a:lnTo>
                  <a:pt x="1534" y="2920"/>
                </a:lnTo>
                <a:lnTo>
                  <a:pt x="1534" y="2799"/>
                </a:lnTo>
                <a:lnTo>
                  <a:pt x="1558" y="2677"/>
                </a:lnTo>
                <a:lnTo>
                  <a:pt x="1534" y="2555"/>
                </a:lnTo>
                <a:lnTo>
                  <a:pt x="1850" y="2507"/>
                </a:lnTo>
                <a:lnTo>
                  <a:pt x="2118" y="2482"/>
                </a:lnTo>
                <a:close/>
                <a:moveTo>
                  <a:pt x="1850" y="1996"/>
                </a:moveTo>
                <a:lnTo>
                  <a:pt x="1558" y="2044"/>
                </a:lnTo>
                <a:lnTo>
                  <a:pt x="1412" y="2069"/>
                </a:lnTo>
                <a:lnTo>
                  <a:pt x="1290" y="2142"/>
                </a:lnTo>
                <a:lnTo>
                  <a:pt x="1193" y="2215"/>
                </a:lnTo>
                <a:lnTo>
                  <a:pt x="1120" y="2336"/>
                </a:lnTo>
                <a:lnTo>
                  <a:pt x="1120" y="2409"/>
                </a:lnTo>
                <a:lnTo>
                  <a:pt x="1169" y="2482"/>
                </a:lnTo>
                <a:lnTo>
                  <a:pt x="1096" y="2604"/>
                </a:lnTo>
                <a:lnTo>
                  <a:pt x="1047" y="2750"/>
                </a:lnTo>
                <a:lnTo>
                  <a:pt x="1023" y="2945"/>
                </a:lnTo>
                <a:lnTo>
                  <a:pt x="1023" y="3139"/>
                </a:lnTo>
                <a:lnTo>
                  <a:pt x="1047" y="3358"/>
                </a:lnTo>
                <a:lnTo>
                  <a:pt x="1071" y="3577"/>
                </a:lnTo>
                <a:lnTo>
                  <a:pt x="1193" y="4064"/>
                </a:lnTo>
                <a:lnTo>
                  <a:pt x="1363" y="4551"/>
                </a:lnTo>
                <a:lnTo>
                  <a:pt x="1509" y="4988"/>
                </a:lnTo>
                <a:lnTo>
                  <a:pt x="1753" y="5597"/>
                </a:lnTo>
                <a:lnTo>
                  <a:pt x="1972" y="6132"/>
                </a:lnTo>
                <a:lnTo>
                  <a:pt x="2215" y="6692"/>
                </a:lnTo>
                <a:lnTo>
                  <a:pt x="2531" y="7227"/>
                </a:lnTo>
                <a:lnTo>
                  <a:pt x="2726" y="7495"/>
                </a:lnTo>
                <a:lnTo>
                  <a:pt x="2896" y="7762"/>
                </a:lnTo>
                <a:lnTo>
                  <a:pt x="3115" y="7981"/>
                </a:lnTo>
                <a:lnTo>
                  <a:pt x="3334" y="8200"/>
                </a:lnTo>
                <a:lnTo>
                  <a:pt x="3553" y="8395"/>
                </a:lnTo>
                <a:lnTo>
                  <a:pt x="3797" y="8565"/>
                </a:lnTo>
                <a:lnTo>
                  <a:pt x="4064" y="8711"/>
                </a:lnTo>
                <a:lnTo>
                  <a:pt x="4332" y="8833"/>
                </a:lnTo>
                <a:lnTo>
                  <a:pt x="4624" y="8882"/>
                </a:lnTo>
                <a:lnTo>
                  <a:pt x="4916" y="8930"/>
                </a:lnTo>
                <a:lnTo>
                  <a:pt x="4964" y="8906"/>
                </a:lnTo>
                <a:lnTo>
                  <a:pt x="5013" y="8906"/>
                </a:lnTo>
                <a:lnTo>
                  <a:pt x="5062" y="8833"/>
                </a:lnTo>
                <a:lnTo>
                  <a:pt x="5110" y="8736"/>
                </a:lnTo>
                <a:lnTo>
                  <a:pt x="5086" y="8663"/>
                </a:lnTo>
                <a:lnTo>
                  <a:pt x="5110" y="8590"/>
                </a:lnTo>
                <a:lnTo>
                  <a:pt x="5135" y="8492"/>
                </a:lnTo>
                <a:lnTo>
                  <a:pt x="5110" y="8322"/>
                </a:lnTo>
                <a:lnTo>
                  <a:pt x="5037" y="8152"/>
                </a:lnTo>
                <a:lnTo>
                  <a:pt x="4940" y="7957"/>
                </a:lnTo>
                <a:lnTo>
                  <a:pt x="4721" y="7568"/>
                </a:lnTo>
                <a:lnTo>
                  <a:pt x="4527" y="7276"/>
                </a:lnTo>
                <a:lnTo>
                  <a:pt x="4405" y="7032"/>
                </a:lnTo>
                <a:lnTo>
                  <a:pt x="4283" y="6740"/>
                </a:lnTo>
                <a:lnTo>
                  <a:pt x="4186" y="6448"/>
                </a:lnTo>
                <a:lnTo>
                  <a:pt x="4113" y="6156"/>
                </a:lnTo>
                <a:lnTo>
                  <a:pt x="4040" y="5864"/>
                </a:lnTo>
                <a:lnTo>
                  <a:pt x="3991" y="5572"/>
                </a:lnTo>
                <a:lnTo>
                  <a:pt x="3918" y="4964"/>
                </a:lnTo>
                <a:lnTo>
                  <a:pt x="3894" y="4672"/>
                </a:lnTo>
                <a:lnTo>
                  <a:pt x="3845" y="4380"/>
                </a:lnTo>
                <a:lnTo>
                  <a:pt x="3724" y="3796"/>
                </a:lnTo>
                <a:lnTo>
                  <a:pt x="3651" y="3480"/>
                </a:lnTo>
                <a:lnTo>
                  <a:pt x="3626" y="3188"/>
                </a:lnTo>
                <a:lnTo>
                  <a:pt x="3602" y="2896"/>
                </a:lnTo>
                <a:lnTo>
                  <a:pt x="3602" y="2580"/>
                </a:lnTo>
                <a:lnTo>
                  <a:pt x="3699" y="2555"/>
                </a:lnTo>
                <a:lnTo>
                  <a:pt x="3748" y="2507"/>
                </a:lnTo>
                <a:lnTo>
                  <a:pt x="3797" y="2409"/>
                </a:lnTo>
                <a:lnTo>
                  <a:pt x="3821" y="2336"/>
                </a:lnTo>
                <a:lnTo>
                  <a:pt x="3821" y="2263"/>
                </a:lnTo>
                <a:lnTo>
                  <a:pt x="3797" y="2190"/>
                </a:lnTo>
                <a:lnTo>
                  <a:pt x="3724" y="2117"/>
                </a:lnTo>
                <a:lnTo>
                  <a:pt x="3651" y="2093"/>
                </a:lnTo>
                <a:lnTo>
                  <a:pt x="2872" y="2020"/>
                </a:lnTo>
                <a:lnTo>
                  <a:pt x="2507" y="1996"/>
                </a:lnTo>
                <a:close/>
                <a:moveTo>
                  <a:pt x="16425" y="1558"/>
                </a:moveTo>
                <a:lnTo>
                  <a:pt x="16522" y="1582"/>
                </a:lnTo>
                <a:lnTo>
                  <a:pt x="16717" y="1679"/>
                </a:lnTo>
                <a:lnTo>
                  <a:pt x="16839" y="1801"/>
                </a:lnTo>
                <a:lnTo>
                  <a:pt x="16960" y="1971"/>
                </a:lnTo>
                <a:lnTo>
                  <a:pt x="17033" y="2166"/>
                </a:lnTo>
                <a:lnTo>
                  <a:pt x="17106" y="2385"/>
                </a:lnTo>
                <a:lnTo>
                  <a:pt x="17131" y="2628"/>
                </a:lnTo>
                <a:lnTo>
                  <a:pt x="17155" y="2872"/>
                </a:lnTo>
                <a:lnTo>
                  <a:pt x="17131" y="3407"/>
                </a:lnTo>
                <a:lnTo>
                  <a:pt x="17058" y="3918"/>
                </a:lnTo>
                <a:lnTo>
                  <a:pt x="16985" y="4356"/>
                </a:lnTo>
                <a:lnTo>
                  <a:pt x="16936" y="4672"/>
                </a:lnTo>
                <a:lnTo>
                  <a:pt x="16814" y="5134"/>
                </a:lnTo>
                <a:lnTo>
                  <a:pt x="16668" y="5572"/>
                </a:lnTo>
                <a:lnTo>
                  <a:pt x="16498" y="6010"/>
                </a:lnTo>
                <a:lnTo>
                  <a:pt x="16279" y="6424"/>
                </a:lnTo>
                <a:lnTo>
                  <a:pt x="16060" y="6838"/>
                </a:lnTo>
                <a:lnTo>
                  <a:pt x="15792" y="7227"/>
                </a:lnTo>
                <a:lnTo>
                  <a:pt x="15525" y="7592"/>
                </a:lnTo>
                <a:lnTo>
                  <a:pt x="15233" y="7957"/>
                </a:lnTo>
                <a:lnTo>
                  <a:pt x="15062" y="8127"/>
                </a:lnTo>
                <a:lnTo>
                  <a:pt x="14892" y="8298"/>
                </a:lnTo>
                <a:lnTo>
                  <a:pt x="14503" y="8614"/>
                </a:lnTo>
                <a:lnTo>
                  <a:pt x="14089" y="8906"/>
                </a:lnTo>
                <a:lnTo>
                  <a:pt x="13675" y="9149"/>
                </a:lnTo>
                <a:lnTo>
                  <a:pt x="13456" y="9247"/>
                </a:lnTo>
                <a:lnTo>
                  <a:pt x="13262" y="9320"/>
                </a:lnTo>
                <a:lnTo>
                  <a:pt x="12824" y="9441"/>
                </a:lnTo>
                <a:lnTo>
                  <a:pt x="12970" y="9076"/>
                </a:lnTo>
                <a:lnTo>
                  <a:pt x="13091" y="8760"/>
                </a:lnTo>
                <a:lnTo>
                  <a:pt x="13237" y="8711"/>
                </a:lnTo>
                <a:lnTo>
                  <a:pt x="13359" y="8663"/>
                </a:lnTo>
                <a:lnTo>
                  <a:pt x="13627" y="8492"/>
                </a:lnTo>
                <a:lnTo>
                  <a:pt x="13870" y="8298"/>
                </a:lnTo>
                <a:lnTo>
                  <a:pt x="14089" y="8127"/>
                </a:lnTo>
                <a:lnTo>
                  <a:pt x="14430" y="7787"/>
                </a:lnTo>
                <a:lnTo>
                  <a:pt x="14746" y="7446"/>
                </a:lnTo>
                <a:lnTo>
                  <a:pt x="15062" y="7057"/>
                </a:lnTo>
                <a:lnTo>
                  <a:pt x="15330" y="6667"/>
                </a:lnTo>
                <a:lnTo>
                  <a:pt x="15500" y="6424"/>
                </a:lnTo>
                <a:lnTo>
                  <a:pt x="15622" y="6156"/>
                </a:lnTo>
                <a:lnTo>
                  <a:pt x="15744" y="5889"/>
                </a:lnTo>
                <a:lnTo>
                  <a:pt x="15841" y="5597"/>
                </a:lnTo>
                <a:lnTo>
                  <a:pt x="16011" y="5013"/>
                </a:lnTo>
                <a:lnTo>
                  <a:pt x="16133" y="4429"/>
                </a:lnTo>
                <a:lnTo>
                  <a:pt x="16255" y="3894"/>
                </a:lnTo>
                <a:lnTo>
                  <a:pt x="16328" y="3334"/>
                </a:lnTo>
                <a:lnTo>
                  <a:pt x="16401" y="2896"/>
                </a:lnTo>
                <a:lnTo>
                  <a:pt x="16425" y="2677"/>
                </a:lnTo>
                <a:lnTo>
                  <a:pt x="16425" y="2580"/>
                </a:lnTo>
                <a:lnTo>
                  <a:pt x="16425" y="2482"/>
                </a:lnTo>
                <a:lnTo>
                  <a:pt x="16449" y="2409"/>
                </a:lnTo>
                <a:lnTo>
                  <a:pt x="16449" y="2336"/>
                </a:lnTo>
                <a:lnTo>
                  <a:pt x="16425" y="2288"/>
                </a:lnTo>
                <a:lnTo>
                  <a:pt x="16376" y="2215"/>
                </a:lnTo>
                <a:lnTo>
                  <a:pt x="16230" y="2166"/>
                </a:lnTo>
                <a:lnTo>
                  <a:pt x="16060" y="2117"/>
                </a:lnTo>
                <a:lnTo>
                  <a:pt x="15890" y="2093"/>
                </a:lnTo>
                <a:lnTo>
                  <a:pt x="15719" y="2069"/>
                </a:lnTo>
                <a:lnTo>
                  <a:pt x="14624" y="2069"/>
                </a:lnTo>
                <a:lnTo>
                  <a:pt x="14430" y="2093"/>
                </a:lnTo>
                <a:lnTo>
                  <a:pt x="14259" y="2142"/>
                </a:lnTo>
                <a:lnTo>
                  <a:pt x="14235" y="1606"/>
                </a:lnTo>
                <a:lnTo>
                  <a:pt x="14478" y="1679"/>
                </a:lnTo>
                <a:lnTo>
                  <a:pt x="14746" y="1704"/>
                </a:lnTo>
                <a:lnTo>
                  <a:pt x="15014" y="1679"/>
                </a:lnTo>
                <a:lnTo>
                  <a:pt x="15281" y="1655"/>
                </a:lnTo>
                <a:lnTo>
                  <a:pt x="15817" y="1582"/>
                </a:lnTo>
                <a:lnTo>
                  <a:pt x="16060" y="1558"/>
                </a:lnTo>
                <a:close/>
                <a:moveTo>
                  <a:pt x="12556" y="463"/>
                </a:moveTo>
                <a:lnTo>
                  <a:pt x="12337" y="536"/>
                </a:lnTo>
                <a:lnTo>
                  <a:pt x="12118" y="633"/>
                </a:lnTo>
                <a:lnTo>
                  <a:pt x="11948" y="755"/>
                </a:lnTo>
                <a:lnTo>
                  <a:pt x="11875" y="828"/>
                </a:lnTo>
                <a:lnTo>
                  <a:pt x="11826" y="925"/>
                </a:lnTo>
                <a:lnTo>
                  <a:pt x="11826" y="949"/>
                </a:lnTo>
                <a:lnTo>
                  <a:pt x="11851" y="974"/>
                </a:lnTo>
                <a:lnTo>
                  <a:pt x="12921" y="682"/>
                </a:lnTo>
                <a:lnTo>
                  <a:pt x="13505" y="560"/>
                </a:lnTo>
                <a:lnTo>
                  <a:pt x="13700" y="536"/>
                </a:lnTo>
                <a:lnTo>
                  <a:pt x="13797" y="536"/>
                </a:lnTo>
                <a:lnTo>
                  <a:pt x="13894" y="511"/>
                </a:lnTo>
                <a:lnTo>
                  <a:pt x="13894" y="511"/>
                </a:lnTo>
                <a:lnTo>
                  <a:pt x="13870" y="682"/>
                </a:lnTo>
                <a:lnTo>
                  <a:pt x="13748" y="730"/>
                </a:lnTo>
                <a:lnTo>
                  <a:pt x="13627" y="779"/>
                </a:lnTo>
                <a:lnTo>
                  <a:pt x="13383" y="876"/>
                </a:lnTo>
                <a:lnTo>
                  <a:pt x="13018" y="1022"/>
                </a:lnTo>
                <a:lnTo>
                  <a:pt x="12654" y="1144"/>
                </a:lnTo>
                <a:lnTo>
                  <a:pt x="12289" y="1266"/>
                </a:lnTo>
                <a:lnTo>
                  <a:pt x="11948" y="1412"/>
                </a:lnTo>
                <a:lnTo>
                  <a:pt x="11924" y="1436"/>
                </a:lnTo>
                <a:lnTo>
                  <a:pt x="11924" y="1460"/>
                </a:lnTo>
                <a:lnTo>
                  <a:pt x="11924" y="1485"/>
                </a:lnTo>
                <a:lnTo>
                  <a:pt x="12337" y="1485"/>
                </a:lnTo>
                <a:lnTo>
                  <a:pt x="12751" y="1412"/>
                </a:lnTo>
                <a:lnTo>
                  <a:pt x="13140" y="1314"/>
                </a:lnTo>
                <a:lnTo>
                  <a:pt x="13505" y="1193"/>
                </a:lnTo>
                <a:lnTo>
                  <a:pt x="13651" y="1120"/>
                </a:lnTo>
                <a:lnTo>
                  <a:pt x="13870" y="1047"/>
                </a:lnTo>
                <a:lnTo>
                  <a:pt x="13870" y="1047"/>
                </a:lnTo>
                <a:lnTo>
                  <a:pt x="13821" y="1290"/>
                </a:lnTo>
                <a:lnTo>
                  <a:pt x="13821" y="1339"/>
                </a:lnTo>
                <a:lnTo>
                  <a:pt x="13529" y="1387"/>
                </a:lnTo>
                <a:lnTo>
                  <a:pt x="13262" y="1460"/>
                </a:lnTo>
                <a:lnTo>
                  <a:pt x="12970" y="1558"/>
                </a:lnTo>
                <a:lnTo>
                  <a:pt x="12702" y="1631"/>
                </a:lnTo>
                <a:lnTo>
                  <a:pt x="12508" y="1679"/>
                </a:lnTo>
                <a:lnTo>
                  <a:pt x="12264" y="1728"/>
                </a:lnTo>
                <a:lnTo>
                  <a:pt x="12143" y="1777"/>
                </a:lnTo>
                <a:lnTo>
                  <a:pt x="12045" y="1825"/>
                </a:lnTo>
                <a:lnTo>
                  <a:pt x="11972" y="1898"/>
                </a:lnTo>
                <a:lnTo>
                  <a:pt x="11924" y="1971"/>
                </a:lnTo>
                <a:lnTo>
                  <a:pt x="11948" y="1996"/>
                </a:lnTo>
                <a:lnTo>
                  <a:pt x="12021" y="2069"/>
                </a:lnTo>
                <a:lnTo>
                  <a:pt x="12118" y="2093"/>
                </a:lnTo>
                <a:lnTo>
                  <a:pt x="12240" y="2093"/>
                </a:lnTo>
                <a:lnTo>
                  <a:pt x="12362" y="2069"/>
                </a:lnTo>
                <a:lnTo>
                  <a:pt x="12605" y="2020"/>
                </a:lnTo>
                <a:lnTo>
                  <a:pt x="12800" y="1971"/>
                </a:lnTo>
                <a:lnTo>
                  <a:pt x="13335" y="1874"/>
                </a:lnTo>
                <a:lnTo>
                  <a:pt x="13602" y="1801"/>
                </a:lnTo>
                <a:lnTo>
                  <a:pt x="13870" y="1704"/>
                </a:lnTo>
                <a:lnTo>
                  <a:pt x="13821" y="2020"/>
                </a:lnTo>
                <a:lnTo>
                  <a:pt x="13773" y="1996"/>
                </a:lnTo>
                <a:lnTo>
                  <a:pt x="13748" y="1971"/>
                </a:lnTo>
                <a:lnTo>
                  <a:pt x="13529" y="1971"/>
                </a:lnTo>
                <a:lnTo>
                  <a:pt x="13310" y="2069"/>
                </a:lnTo>
                <a:lnTo>
                  <a:pt x="12921" y="2263"/>
                </a:lnTo>
                <a:lnTo>
                  <a:pt x="12508" y="2458"/>
                </a:lnTo>
                <a:lnTo>
                  <a:pt x="12313" y="2604"/>
                </a:lnTo>
                <a:lnTo>
                  <a:pt x="12216" y="2677"/>
                </a:lnTo>
                <a:lnTo>
                  <a:pt x="12143" y="2750"/>
                </a:lnTo>
                <a:lnTo>
                  <a:pt x="12143" y="2774"/>
                </a:lnTo>
                <a:lnTo>
                  <a:pt x="12362" y="2774"/>
                </a:lnTo>
                <a:lnTo>
                  <a:pt x="12581" y="2701"/>
                </a:lnTo>
                <a:lnTo>
                  <a:pt x="12970" y="2555"/>
                </a:lnTo>
                <a:lnTo>
                  <a:pt x="13408" y="2409"/>
                </a:lnTo>
                <a:lnTo>
                  <a:pt x="13627" y="2312"/>
                </a:lnTo>
                <a:lnTo>
                  <a:pt x="13797" y="2215"/>
                </a:lnTo>
                <a:lnTo>
                  <a:pt x="13797" y="2458"/>
                </a:lnTo>
                <a:lnTo>
                  <a:pt x="13602" y="2531"/>
                </a:lnTo>
                <a:lnTo>
                  <a:pt x="13432" y="2604"/>
                </a:lnTo>
                <a:lnTo>
                  <a:pt x="13091" y="2774"/>
                </a:lnTo>
                <a:lnTo>
                  <a:pt x="12581" y="3018"/>
                </a:lnTo>
                <a:lnTo>
                  <a:pt x="12313" y="3164"/>
                </a:lnTo>
                <a:lnTo>
                  <a:pt x="12094" y="3358"/>
                </a:lnTo>
                <a:lnTo>
                  <a:pt x="12118" y="3383"/>
                </a:lnTo>
                <a:lnTo>
                  <a:pt x="12240" y="3383"/>
                </a:lnTo>
                <a:lnTo>
                  <a:pt x="12386" y="3358"/>
                </a:lnTo>
                <a:lnTo>
                  <a:pt x="12678" y="3261"/>
                </a:lnTo>
                <a:lnTo>
                  <a:pt x="13213" y="3042"/>
                </a:lnTo>
                <a:lnTo>
                  <a:pt x="13481" y="2945"/>
                </a:lnTo>
                <a:lnTo>
                  <a:pt x="13627" y="2896"/>
                </a:lnTo>
                <a:lnTo>
                  <a:pt x="13773" y="2823"/>
                </a:lnTo>
                <a:lnTo>
                  <a:pt x="13773" y="3164"/>
                </a:lnTo>
                <a:lnTo>
                  <a:pt x="13748" y="3285"/>
                </a:lnTo>
                <a:lnTo>
                  <a:pt x="13602" y="3285"/>
                </a:lnTo>
                <a:lnTo>
                  <a:pt x="13432" y="3358"/>
                </a:lnTo>
                <a:lnTo>
                  <a:pt x="13140" y="3529"/>
                </a:lnTo>
                <a:lnTo>
                  <a:pt x="12727" y="3748"/>
                </a:lnTo>
                <a:lnTo>
                  <a:pt x="12508" y="3894"/>
                </a:lnTo>
                <a:lnTo>
                  <a:pt x="12337" y="4040"/>
                </a:lnTo>
                <a:lnTo>
                  <a:pt x="12313" y="4064"/>
                </a:lnTo>
                <a:lnTo>
                  <a:pt x="12362" y="4064"/>
                </a:lnTo>
                <a:lnTo>
                  <a:pt x="12556" y="4015"/>
                </a:lnTo>
                <a:lnTo>
                  <a:pt x="12775" y="3942"/>
                </a:lnTo>
                <a:lnTo>
                  <a:pt x="13164" y="3748"/>
                </a:lnTo>
                <a:lnTo>
                  <a:pt x="13456" y="3650"/>
                </a:lnTo>
                <a:lnTo>
                  <a:pt x="13602" y="3577"/>
                </a:lnTo>
                <a:lnTo>
                  <a:pt x="13748" y="3480"/>
                </a:lnTo>
                <a:lnTo>
                  <a:pt x="13700" y="3796"/>
                </a:lnTo>
                <a:lnTo>
                  <a:pt x="13627" y="3772"/>
                </a:lnTo>
                <a:lnTo>
                  <a:pt x="13554" y="3796"/>
                </a:lnTo>
                <a:lnTo>
                  <a:pt x="13189" y="3967"/>
                </a:lnTo>
                <a:lnTo>
                  <a:pt x="12824" y="4137"/>
                </a:lnTo>
                <a:lnTo>
                  <a:pt x="12459" y="4332"/>
                </a:lnTo>
                <a:lnTo>
                  <a:pt x="12289" y="4453"/>
                </a:lnTo>
                <a:lnTo>
                  <a:pt x="12143" y="4575"/>
                </a:lnTo>
                <a:lnTo>
                  <a:pt x="12118" y="4624"/>
                </a:lnTo>
                <a:lnTo>
                  <a:pt x="12143" y="4648"/>
                </a:lnTo>
                <a:lnTo>
                  <a:pt x="12337" y="4672"/>
                </a:lnTo>
                <a:lnTo>
                  <a:pt x="12532" y="4648"/>
                </a:lnTo>
                <a:lnTo>
                  <a:pt x="12727" y="4599"/>
                </a:lnTo>
                <a:lnTo>
                  <a:pt x="12921" y="4502"/>
                </a:lnTo>
                <a:lnTo>
                  <a:pt x="13310" y="4307"/>
                </a:lnTo>
                <a:lnTo>
                  <a:pt x="13481" y="4210"/>
                </a:lnTo>
                <a:lnTo>
                  <a:pt x="13651" y="4137"/>
                </a:lnTo>
                <a:lnTo>
                  <a:pt x="13578" y="4502"/>
                </a:lnTo>
                <a:lnTo>
                  <a:pt x="13456" y="4526"/>
                </a:lnTo>
                <a:lnTo>
                  <a:pt x="13310" y="4551"/>
                </a:lnTo>
                <a:lnTo>
                  <a:pt x="13067" y="4672"/>
                </a:lnTo>
                <a:lnTo>
                  <a:pt x="12605" y="4915"/>
                </a:lnTo>
                <a:lnTo>
                  <a:pt x="12337" y="5013"/>
                </a:lnTo>
                <a:lnTo>
                  <a:pt x="12216" y="5086"/>
                </a:lnTo>
                <a:lnTo>
                  <a:pt x="12118" y="5159"/>
                </a:lnTo>
                <a:lnTo>
                  <a:pt x="12094" y="5207"/>
                </a:lnTo>
                <a:lnTo>
                  <a:pt x="12118" y="5256"/>
                </a:lnTo>
                <a:lnTo>
                  <a:pt x="12216" y="5305"/>
                </a:lnTo>
                <a:lnTo>
                  <a:pt x="12313" y="5353"/>
                </a:lnTo>
                <a:lnTo>
                  <a:pt x="12508" y="5353"/>
                </a:lnTo>
                <a:lnTo>
                  <a:pt x="12727" y="5280"/>
                </a:lnTo>
                <a:lnTo>
                  <a:pt x="12921" y="5207"/>
                </a:lnTo>
                <a:lnTo>
                  <a:pt x="13383" y="5013"/>
                </a:lnTo>
                <a:lnTo>
                  <a:pt x="13481" y="4964"/>
                </a:lnTo>
                <a:lnTo>
                  <a:pt x="13432" y="5280"/>
                </a:lnTo>
                <a:lnTo>
                  <a:pt x="13286" y="5305"/>
                </a:lnTo>
                <a:lnTo>
                  <a:pt x="13140" y="5353"/>
                </a:lnTo>
                <a:lnTo>
                  <a:pt x="12872" y="5499"/>
                </a:lnTo>
                <a:lnTo>
                  <a:pt x="12435" y="5645"/>
                </a:lnTo>
                <a:lnTo>
                  <a:pt x="12240" y="5743"/>
                </a:lnTo>
                <a:lnTo>
                  <a:pt x="12021" y="5840"/>
                </a:lnTo>
                <a:lnTo>
                  <a:pt x="12021" y="5864"/>
                </a:lnTo>
                <a:lnTo>
                  <a:pt x="12045" y="5889"/>
                </a:lnTo>
                <a:lnTo>
                  <a:pt x="12216" y="5913"/>
                </a:lnTo>
                <a:lnTo>
                  <a:pt x="12410" y="5889"/>
                </a:lnTo>
                <a:lnTo>
                  <a:pt x="12605" y="5840"/>
                </a:lnTo>
                <a:lnTo>
                  <a:pt x="12775" y="5791"/>
                </a:lnTo>
                <a:lnTo>
                  <a:pt x="13067" y="5694"/>
                </a:lnTo>
                <a:lnTo>
                  <a:pt x="13359" y="5572"/>
                </a:lnTo>
                <a:lnTo>
                  <a:pt x="13335" y="5694"/>
                </a:lnTo>
                <a:lnTo>
                  <a:pt x="13310" y="5913"/>
                </a:lnTo>
                <a:lnTo>
                  <a:pt x="13116" y="5937"/>
                </a:lnTo>
                <a:lnTo>
                  <a:pt x="12945" y="5986"/>
                </a:lnTo>
                <a:lnTo>
                  <a:pt x="12605" y="6108"/>
                </a:lnTo>
                <a:lnTo>
                  <a:pt x="12191" y="6254"/>
                </a:lnTo>
                <a:lnTo>
                  <a:pt x="11997" y="6351"/>
                </a:lnTo>
                <a:lnTo>
                  <a:pt x="11826" y="6473"/>
                </a:lnTo>
                <a:lnTo>
                  <a:pt x="11826" y="6497"/>
                </a:lnTo>
                <a:lnTo>
                  <a:pt x="11826" y="6521"/>
                </a:lnTo>
                <a:lnTo>
                  <a:pt x="12021" y="6497"/>
                </a:lnTo>
                <a:lnTo>
                  <a:pt x="12216" y="6448"/>
                </a:lnTo>
                <a:lnTo>
                  <a:pt x="12581" y="6327"/>
                </a:lnTo>
                <a:lnTo>
                  <a:pt x="12921" y="6229"/>
                </a:lnTo>
                <a:lnTo>
                  <a:pt x="13262" y="6132"/>
                </a:lnTo>
                <a:lnTo>
                  <a:pt x="13262" y="6132"/>
                </a:lnTo>
                <a:lnTo>
                  <a:pt x="13213" y="6327"/>
                </a:lnTo>
                <a:lnTo>
                  <a:pt x="13140" y="6351"/>
                </a:lnTo>
                <a:lnTo>
                  <a:pt x="12800" y="6546"/>
                </a:lnTo>
                <a:lnTo>
                  <a:pt x="12459" y="6740"/>
                </a:lnTo>
                <a:lnTo>
                  <a:pt x="12118" y="6935"/>
                </a:lnTo>
                <a:lnTo>
                  <a:pt x="11948" y="7057"/>
                </a:lnTo>
                <a:lnTo>
                  <a:pt x="11802" y="7178"/>
                </a:lnTo>
                <a:lnTo>
                  <a:pt x="11802" y="7227"/>
                </a:lnTo>
                <a:lnTo>
                  <a:pt x="11802" y="7251"/>
                </a:lnTo>
                <a:lnTo>
                  <a:pt x="11826" y="7251"/>
                </a:lnTo>
                <a:lnTo>
                  <a:pt x="12167" y="7203"/>
                </a:lnTo>
                <a:lnTo>
                  <a:pt x="12508" y="7081"/>
                </a:lnTo>
                <a:lnTo>
                  <a:pt x="12824" y="6935"/>
                </a:lnTo>
                <a:lnTo>
                  <a:pt x="13140" y="6789"/>
                </a:lnTo>
                <a:lnTo>
                  <a:pt x="13140" y="6789"/>
                </a:lnTo>
                <a:lnTo>
                  <a:pt x="13091" y="6984"/>
                </a:lnTo>
                <a:lnTo>
                  <a:pt x="12945" y="7081"/>
                </a:lnTo>
                <a:lnTo>
                  <a:pt x="12848" y="7130"/>
                </a:lnTo>
                <a:lnTo>
                  <a:pt x="12362" y="7495"/>
                </a:lnTo>
                <a:lnTo>
                  <a:pt x="11851" y="7860"/>
                </a:lnTo>
                <a:lnTo>
                  <a:pt x="11875" y="7884"/>
                </a:lnTo>
                <a:lnTo>
                  <a:pt x="11997" y="7908"/>
                </a:lnTo>
                <a:lnTo>
                  <a:pt x="12216" y="7908"/>
                </a:lnTo>
                <a:lnTo>
                  <a:pt x="12337" y="7860"/>
                </a:lnTo>
                <a:lnTo>
                  <a:pt x="12556" y="7762"/>
                </a:lnTo>
                <a:lnTo>
                  <a:pt x="12775" y="7616"/>
                </a:lnTo>
                <a:lnTo>
                  <a:pt x="12994" y="7470"/>
                </a:lnTo>
                <a:lnTo>
                  <a:pt x="12994" y="7470"/>
                </a:lnTo>
                <a:lnTo>
                  <a:pt x="12921" y="7762"/>
                </a:lnTo>
                <a:lnTo>
                  <a:pt x="12872" y="7762"/>
                </a:lnTo>
                <a:lnTo>
                  <a:pt x="12556" y="7957"/>
                </a:lnTo>
                <a:lnTo>
                  <a:pt x="12216" y="8103"/>
                </a:lnTo>
                <a:lnTo>
                  <a:pt x="12070" y="8176"/>
                </a:lnTo>
                <a:lnTo>
                  <a:pt x="11924" y="8273"/>
                </a:lnTo>
                <a:lnTo>
                  <a:pt x="11802" y="8371"/>
                </a:lnTo>
                <a:lnTo>
                  <a:pt x="11680" y="8492"/>
                </a:lnTo>
                <a:lnTo>
                  <a:pt x="11680" y="8541"/>
                </a:lnTo>
                <a:lnTo>
                  <a:pt x="11729" y="8565"/>
                </a:lnTo>
                <a:lnTo>
                  <a:pt x="11972" y="8517"/>
                </a:lnTo>
                <a:lnTo>
                  <a:pt x="12240" y="8468"/>
                </a:lnTo>
                <a:lnTo>
                  <a:pt x="12508" y="8371"/>
                </a:lnTo>
                <a:lnTo>
                  <a:pt x="12775" y="8273"/>
                </a:lnTo>
                <a:lnTo>
                  <a:pt x="12702" y="8419"/>
                </a:lnTo>
                <a:lnTo>
                  <a:pt x="12629" y="8590"/>
                </a:lnTo>
                <a:lnTo>
                  <a:pt x="12483" y="8614"/>
                </a:lnTo>
                <a:lnTo>
                  <a:pt x="12337" y="8687"/>
                </a:lnTo>
                <a:lnTo>
                  <a:pt x="12070" y="8784"/>
                </a:lnTo>
                <a:lnTo>
                  <a:pt x="11899" y="8857"/>
                </a:lnTo>
                <a:lnTo>
                  <a:pt x="11729" y="8955"/>
                </a:lnTo>
                <a:lnTo>
                  <a:pt x="11583" y="9052"/>
                </a:lnTo>
                <a:lnTo>
                  <a:pt x="11461" y="9198"/>
                </a:lnTo>
                <a:lnTo>
                  <a:pt x="11461" y="9222"/>
                </a:lnTo>
                <a:lnTo>
                  <a:pt x="11486" y="9222"/>
                </a:lnTo>
                <a:lnTo>
                  <a:pt x="11851" y="9174"/>
                </a:lnTo>
                <a:lnTo>
                  <a:pt x="12240" y="9101"/>
                </a:lnTo>
                <a:lnTo>
                  <a:pt x="12459" y="9028"/>
                </a:lnTo>
                <a:lnTo>
                  <a:pt x="12386" y="9174"/>
                </a:lnTo>
                <a:lnTo>
                  <a:pt x="12143" y="9271"/>
                </a:lnTo>
                <a:lnTo>
                  <a:pt x="11899" y="9344"/>
                </a:lnTo>
                <a:lnTo>
                  <a:pt x="11534" y="9466"/>
                </a:lnTo>
                <a:lnTo>
                  <a:pt x="11340" y="9563"/>
                </a:lnTo>
                <a:lnTo>
                  <a:pt x="11194" y="9660"/>
                </a:lnTo>
                <a:lnTo>
                  <a:pt x="11169" y="9685"/>
                </a:lnTo>
                <a:lnTo>
                  <a:pt x="11169" y="9733"/>
                </a:lnTo>
                <a:lnTo>
                  <a:pt x="11194" y="9758"/>
                </a:lnTo>
                <a:lnTo>
                  <a:pt x="11218" y="9782"/>
                </a:lnTo>
                <a:lnTo>
                  <a:pt x="11413" y="9831"/>
                </a:lnTo>
                <a:lnTo>
                  <a:pt x="11583" y="9806"/>
                </a:lnTo>
                <a:lnTo>
                  <a:pt x="11778" y="9758"/>
                </a:lnTo>
                <a:lnTo>
                  <a:pt x="11948" y="9709"/>
                </a:lnTo>
                <a:lnTo>
                  <a:pt x="11875" y="9782"/>
                </a:lnTo>
                <a:lnTo>
                  <a:pt x="11875" y="9879"/>
                </a:lnTo>
                <a:lnTo>
                  <a:pt x="11851" y="9879"/>
                </a:lnTo>
                <a:lnTo>
                  <a:pt x="11656" y="9928"/>
                </a:lnTo>
                <a:lnTo>
                  <a:pt x="11437" y="10001"/>
                </a:lnTo>
                <a:lnTo>
                  <a:pt x="11072" y="10147"/>
                </a:lnTo>
                <a:lnTo>
                  <a:pt x="10683" y="10293"/>
                </a:lnTo>
                <a:lnTo>
                  <a:pt x="10683" y="10317"/>
                </a:lnTo>
                <a:lnTo>
                  <a:pt x="10707" y="10342"/>
                </a:lnTo>
                <a:lnTo>
                  <a:pt x="10877" y="10317"/>
                </a:lnTo>
                <a:lnTo>
                  <a:pt x="11048" y="10317"/>
                </a:lnTo>
                <a:lnTo>
                  <a:pt x="11413" y="10220"/>
                </a:lnTo>
                <a:lnTo>
                  <a:pt x="11583" y="10171"/>
                </a:lnTo>
                <a:lnTo>
                  <a:pt x="11583" y="10171"/>
                </a:lnTo>
                <a:lnTo>
                  <a:pt x="11291" y="10463"/>
                </a:lnTo>
                <a:lnTo>
                  <a:pt x="11023" y="10536"/>
                </a:lnTo>
                <a:lnTo>
                  <a:pt x="10658" y="10585"/>
                </a:lnTo>
                <a:lnTo>
                  <a:pt x="10464" y="10634"/>
                </a:lnTo>
                <a:lnTo>
                  <a:pt x="10391" y="10682"/>
                </a:lnTo>
                <a:lnTo>
                  <a:pt x="10318" y="10731"/>
                </a:lnTo>
                <a:lnTo>
                  <a:pt x="10293" y="10755"/>
                </a:lnTo>
                <a:lnTo>
                  <a:pt x="10318" y="10804"/>
                </a:lnTo>
                <a:lnTo>
                  <a:pt x="10439" y="10853"/>
                </a:lnTo>
                <a:lnTo>
                  <a:pt x="10585" y="10877"/>
                </a:lnTo>
                <a:lnTo>
                  <a:pt x="10731" y="10877"/>
                </a:lnTo>
                <a:lnTo>
                  <a:pt x="10877" y="10853"/>
                </a:lnTo>
                <a:lnTo>
                  <a:pt x="10756" y="10926"/>
                </a:lnTo>
                <a:lnTo>
                  <a:pt x="10512" y="10999"/>
                </a:lnTo>
                <a:lnTo>
                  <a:pt x="10172" y="11047"/>
                </a:lnTo>
                <a:lnTo>
                  <a:pt x="10001" y="11096"/>
                </a:lnTo>
                <a:lnTo>
                  <a:pt x="9831" y="11169"/>
                </a:lnTo>
                <a:lnTo>
                  <a:pt x="9807" y="11218"/>
                </a:lnTo>
                <a:lnTo>
                  <a:pt x="9831" y="11242"/>
                </a:lnTo>
                <a:lnTo>
                  <a:pt x="9953" y="11315"/>
                </a:lnTo>
                <a:lnTo>
                  <a:pt x="10074" y="11339"/>
                </a:lnTo>
                <a:lnTo>
                  <a:pt x="9782" y="11461"/>
                </a:lnTo>
                <a:lnTo>
                  <a:pt x="9490" y="11534"/>
                </a:lnTo>
                <a:lnTo>
                  <a:pt x="9198" y="11607"/>
                </a:lnTo>
                <a:lnTo>
                  <a:pt x="8906" y="11656"/>
                </a:lnTo>
                <a:lnTo>
                  <a:pt x="8639" y="11680"/>
                </a:lnTo>
                <a:lnTo>
                  <a:pt x="8347" y="11680"/>
                </a:lnTo>
                <a:lnTo>
                  <a:pt x="8079" y="11656"/>
                </a:lnTo>
                <a:lnTo>
                  <a:pt x="7836" y="11607"/>
                </a:lnTo>
                <a:lnTo>
                  <a:pt x="7568" y="11534"/>
                </a:lnTo>
                <a:lnTo>
                  <a:pt x="7325" y="11437"/>
                </a:lnTo>
                <a:lnTo>
                  <a:pt x="7081" y="11315"/>
                </a:lnTo>
                <a:lnTo>
                  <a:pt x="6838" y="11193"/>
                </a:lnTo>
                <a:lnTo>
                  <a:pt x="6595" y="11047"/>
                </a:lnTo>
                <a:lnTo>
                  <a:pt x="6376" y="10901"/>
                </a:lnTo>
                <a:lnTo>
                  <a:pt x="6157" y="10731"/>
                </a:lnTo>
                <a:lnTo>
                  <a:pt x="5962" y="10536"/>
                </a:lnTo>
                <a:lnTo>
                  <a:pt x="5840" y="10390"/>
                </a:lnTo>
                <a:lnTo>
                  <a:pt x="5719" y="10220"/>
                </a:lnTo>
                <a:lnTo>
                  <a:pt x="5524" y="9904"/>
                </a:lnTo>
                <a:lnTo>
                  <a:pt x="5548" y="9782"/>
                </a:lnTo>
                <a:lnTo>
                  <a:pt x="5500" y="9660"/>
                </a:lnTo>
                <a:lnTo>
                  <a:pt x="5475" y="9612"/>
                </a:lnTo>
                <a:lnTo>
                  <a:pt x="5427" y="9563"/>
                </a:lnTo>
                <a:lnTo>
                  <a:pt x="5378" y="9539"/>
                </a:lnTo>
                <a:lnTo>
                  <a:pt x="5305" y="9539"/>
                </a:lnTo>
                <a:lnTo>
                  <a:pt x="4867" y="9441"/>
                </a:lnTo>
                <a:lnTo>
                  <a:pt x="4429" y="9320"/>
                </a:lnTo>
                <a:lnTo>
                  <a:pt x="4040" y="9174"/>
                </a:lnTo>
                <a:lnTo>
                  <a:pt x="3651" y="8955"/>
                </a:lnTo>
                <a:lnTo>
                  <a:pt x="3310" y="8711"/>
                </a:lnTo>
                <a:lnTo>
                  <a:pt x="2994" y="8444"/>
                </a:lnTo>
                <a:lnTo>
                  <a:pt x="2677" y="8152"/>
                </a:lnTo>
                <a:lnTo>
                  <a:pt x="2410" y="7811"/>
                </a:lnTo>
                <a:lnTo>
                  <a:pt x="2142" y="7470"/>
                </a:lnTo>
                <a:lnTo>
                  <a:pt x="1923" y="7081"/>
                </a:lnTo>
                <a:lnTo>
                  <a:pt x="1704" y="6716"/>
                </a:lnTo>
                <a:lnTo>
                  <a:pt x="1509" y="6302"/>
                </a:lnTo>
                <a:lnTo>
                  <a:pt x="1339" y="5913"/>
                </a:lnTo>
                <a:lnTo>
                  <a:pt x="1169" y="5499"/>
                </a:lnTo>
                <a:lnTo>
                  <a:pt x="1047" y="5086"/>
                </a:lnTo>
                <a:lnTo>
                  <a:pt x="925" y="4672"/>
                </a:lnTo>
                <a:lnTo>
                  <a:pt x="731" y="4040"/>
                </a:lnTo>
                <a:lnTo>
                  <a:pt x="560" y="3358"/>
                </a:lnTo>
                <a:lnTo>
                  <a:pt x="487" y="3018"/>
                </a:lnTo>
                <a:lnTo>
                  <a:pt x="463" y="2701"/>
                </a:lnTo>
                <a:lnTo>
                  <a:pt x="463" y="2361"/>
                </a:lnTo>
                <a:lnTo>
                  <a:pt x="512" y="2020"/>
                </a:lnTo>
                <a:lnTo>
                  <a:pt x="560" y="1923"/>
                </a:lnTo>
                <a:lnTo>
                  <a:pt x="609" y="1850"/>
                </a:lnTo>
                <a:lnTo>
                  <a:pt x="731" y="1679"/>
                </a:lnTo>
                <a:lnTo>
                  <a:pt x="877" y="1582"/>
                </a:lnTo>
                <a:lnTo>
                  <a:pt x="1071" y="1485"/>
                </a:lnTo>
                <a:lnTo>
                  <a:pt x="1266" y="1436"/>
                </a:lnTo>
                <a:lnTo>
                  <a:pt x="1485" y="1387"/>
                </a:lnTo>
                <a:lnTo>
                  <a:pt x="1874" y="1339"/>
                </a:lnTo>
                <a:lnTo>
                  <a:pt x="2215" y="1314"/>
                </a:lnTo>
                <a:lnTo>
                  <a:pt x="2580" y="1339"/>
                </a:lnTo>
                <a:lnTo>
                  <a:pt x="3115" y="1339"/>
                </a:lnTo>
                <a:lnTo>
                  <a:pt x="3286" y="1314"/>
                </a:lnTo>
                <a:lnTo>
                  <a:pt x="3383" y="1339"/>
                </a:lnTo>
                <a:lnTo>
                  <a:pt x="3456" y="1339"/>
                </a:lnTo>
                <a:lnTo>
                  <a:pt x="3553" y="1290"/>
                </a:lnTo>
                <a:lnTo>
                  <a:pt x="3578" y="1241"/>
                </a:lnTo>
                <a:lnTo>
                  <a:pt x="3578" y="1193"/>
                </a:lnTo>
                <a:lnTo>
                  <a:pt x="3602" y="1047"/>
                </a:lnTo>
                <a:lnTo>
                  <a:pt x="3602" y="876"/>
                </a:lnTo>
                <a:lnTo>
                  <a:pt x="3578" y="584"/>
                </a:lnTo>
                <a:lnTo>
                  <a:pt x="3894" y="536"/>
                </a:lnTo>
                <a:lnTo>
                  <a:pt x="4210" y="511"/>
                </a:lnTo>
                <a:lnTo>
                  <a:pt x="4867" y="511"/>
                </a:lnTo>
                <a:lnTo>
                  <a:pt x="5500" y="536"/>
                </a:lnTo>
                <a:lnTo>
                  <a:pt x="6132" y="536"/>
                </a:lnTo>
                <a:lnTo>
                  <a:pt x="7422" y="511"/>
                </a:lnTo>
                <a:lnTo>
                  <a:pt x="11315" y="511"/>
                </a:lnTo>
                <a:lnTo>
                  <a:pt x="11948" y="487"/>
                </a:lnTo>
                <a:lnTo>
                  <a:pt x="12556" y="463"/>
                </a:lnTo>
                <a:close/>
                <a:moveTo>
                  <a:pt x="9636" y="12069"/>
                </a:moveTo>
                <a:lnTo>
                  <a:pt x="9612" y="12118"/>
                </a:lnTo>
                <a:lnTo>
                  <a:pt x="9466" y="12167"/>
                </a:lnTo>
                <a:lnTo>
                  <a:pt x="9320" y="12240"/>
                </a:lnTo>
                <a:lnTo>
                  <a:pt x="9052" y="12386"/>
                </a:lnTo>
                <a:lnTo>
                  <a:pt x="8906" y="12483"/>
                </a:lnTo>
                <a:lnTo>
                  <a:pt x="8809" y="12580"/>
                </a:lnTo>
                <a:lnTo>
                  <a:pt x="8785" y="12629"/>
                </a:lnTo>
                <a:lnTo>
                  <a:pt x="8809" y="12702"/>
                </a:lnTo>
                <a:lnTo>
                  <a:pt x="8858" y="12751"/>
                </a:lnTo>
                <a:lnTo>
                  <a:pt x="9052" y="12751"/>
                </a:lnTo>
                <a:lnTo>
                  <a:pt x="9198" y="12702"/>
                </a:lnTo>
                <a:lnTo>
                  <a:pt x="9466" y="12580"/>
                </a:lnTo>
                <a:lnTo>
                  <a:pt x="9563" y="12556"/>
                </a:lnTo>
                <a:lnTo>
                  <a:pt x="9563" y="12678"/>
                </a:lnTo>
                <a:lnTo>
                  <a:pt x="9198" y="12872"/>
                </a:lnTo>
                <a:lnTo>
                  <a:pt x="8955" y="13018"/>
                </a:lnTo>
                <a:lnTo>
                  <a:pt x="8833" y="13115"/>
                </a:lnTo>
                <a:lnTo>
                  <a:pt x="8760" y="13237"/>
                </a:lnTo>
                <a:lnTo>
                  <a:pt x="8736" y="13261"/>
                </a:lnTo>
                <a:lnTo>
                  <a:pt x="8760" y="13310"/>
                </a:lnTo>
                <a:lnTo>
                  <a:pt x="8785" y="13334"/>
                </a:lnTo>
                <a:lnTo>
                  <a:pt x="8955" y="13334"/>
                </a:lnTo>
                <a:lnTo>
                  <a:pt x="9077" y="13286"/>
                </a:lnTo>
                <a:lnTo>
                  <a:pt x="9320" y="13188"/>
                </a:lnTo>
                <a:lnTo>
                  <a:pt x="9588" y="13042"/>
                </a:lnTo>
                <a:lnTo>
                  <a:pt x="9588" y="13213"/>
                </a:lnTo>
                <a:lnTo>
                  <a:pt x="9223" y="13383"/>
                </a:lnTo>
                <a:lnTo>
                  <a:pt x="9077" y="13480"/>
                </a:lnTo>
                <a:lnTo>
                  <a:pt x="8931" y="13578"/>
                </a:lnTo>
                <a:lnTo>
                  <a:pt x="8906" y="13626"/>
                </a:lnTo>
                <a:lnTo>
                  <a:pt x="8882" y="13675"/>
                </a:lnTo>
                <a:lnTo>
                  <a:pt x="8882" y="13797"/>
                </a:lnTo>
                <a:lnTo>
                  <a:pt x="8882" y="13821"/>
                </a:lnTo>
                <a:lnTo>
                  <a:pt x="8906" y="13845"/>
                </a:lnTo>
                <a:lnTo>
                  <a:pt x="9004" y="13845"/>
                </a:lnTo>
                <a:lnTo>
                  <a:pt x="9077" y="13821"/>
                </a:lnTo>
                <a:lnTo>
                  <a:pt x="9247" y="13748"/>
                </a:lnTo>
                <a:lnTo>
                  <a:pt x="9393" y="13675"/>
                </a:lnTo>
                <a:lnTo>
                  <a:pt x="9612" y="13578"/>
                </a:lnTo>
                <a:lnTo>
                  <a:pt x="9588" y="13602"/>
                </a:lnTo>
                <a:lnTo>
                  <a:pt x="9417" y="13699"/>
                </a:lnTo>
                <a:lnTo>
                  <a:pt x="9223" y="13845"/>
                </a:lnTo>
                <a:lnTo>
                  <a:pt x="9077" y="13991"/>
                </a:lnTo>
                <a:lnTo>
                  <a:pt x="8931" y="14162"/>
                </a:lnTo>
                <a:lnTo>
                  <a:pt x="8931" y="14186"/>
                </a:lnTo>
                <a:lnTo>
                  <a:pt x="8931" y="14210"/>
                </a:lnTo>
                <a:lnTo>
                  <a:pt x="8955" y="14235"/>
                </a:lnTo>
                <a:lnTo>
                  <a:pt x="8979" y="14235"/>
                </a:lnTo>
                <a:lnTo>
                  <a:pt x="9271" y="14137"/>
                </a:lnTo>
                <a:lnTo>
                  <a:pt x="9563" y="14016"/>
                </a:lnTo>
                <a:lnTo>
                  <a:pt x="9563" y="14259"/>
                </a:lnTo>
                <a:lnTo>
                  <a:pt x="9320" y="14405"/>
                </a:lnTo>
                <a:lnTo>
                  <a:pt x="9198" y="14454"/>
                </a:lnTo>
                <a:lnTo>
                  <a:pt x="9052" y="14551"/>
                </a:lnTo>
                <a:lnTo>
                  <a:pt x="8955" y="14648"/>
                </a:lnTo>
                <a:lnTo>
                  <a:pt x="8906" y="14697"/>
                </a:lnTo>
                <a:lnTo>
                  <a:pt x="8882" y="14770"/>
                </a:lnTo>
                <a:lnTo>
                  <a:pt x="8882" y="14819"/>
                </a:lnTo>
                <a:lnTo>
                  <a:pt x="8931" y="14843"/>
                </a:lnTo>
                <a:lnTo>
                  <a:pt x="9004" y="14867"/>
                </a:lnTo>
                <a:lnTo>
                  <a:pt x="9077" y="14843"/>
                </a:lnTo>
                <a:lnTo>
                  <a:pt x="9223" y="14819"/>
                </a:lnTo>
                <a:lnTo>
                  <a:pt x="9490" y="14673"/>
                </a:lnTo>
                <a:lnTo>
                  <a:pt x="9539" y="14648"/>
                </a:lnTo>
                <a:lnTo>
                  <a:pt x="9563" y="14940"/>
                </a:lnTo>
                <a:lnTo>
                  <a:pt x="9442" y="14965"/>
                </a:lnTo>
                <a:lnTo>
                  <a:pt x="9320" y="15038"/>
                </a:lnTo>
                <a:lnTo>
                  <a:pt x="9174" y="15159"/>
                </a:lnTo>
                <a:lnTo>
                  <a:pt x="9101" y="15232"/>
                </a:lnTo>
                <a:lnTo>
                  <a:pt x="9052" y="15281"/>
                </a:lnTo>
                <a:lnTo>
                  <a:pt x="9028" y="15305"/>
                </a:lnTo>
                <a:lnTo>
                  <a:pt x="9028" y="15354"/>
                </a:lnTo>
                <a:lnTo>
                  <a:pt x="9174" y="15354"/>
                </a:lnTo>
                <a:lnTo>
                  <a:pt x="9271" y="15330"/>
                </a:lnTo>
                <a:lnTo>
                  <a:pt x="9442" y="15257"/>
                </a:lnTo>
                <a:lnTo>
                  <a:pt x="9539" y="15208"/>
                </a:lnTo>
                <a:lnTo>
                  <a:pt x="9612" y="15159"/>
                </a:lnTo>
                <a:lnTo>
                  <a:pt x="9661" y="15208"/>
                </a:lnTo>
                <a:lnTo>
                  <a:pt x="9539" y="15281"/>
                </a:lnTo>
                <a:lnTo>
                  <a:pt x="9393" y="15378"/>
                </a:lnTo>
                <a:lnTo>
                  <a:pt x="9296" y="15500"/>
                </a:lnTo>
                <a:lnTo>
                  <a:pt x="9223" y="15622"/>
                </a:lnTo>
                <a:lnTo>
                  <a:pt x="9223" y="15646"/>
                </a:lnTo>
                <a:lnTo>
                  <a:pt x="9223" y="15695"/>
                </a:lnTo>
                <a:lnTo>
                  <a:pt x="9271" y="15743"/>
                </a:lnTo>
                <a:lnTo>
                  <a:pt x="9344" y="15768"/>
                </a:lnTo>
                <a:lnTo>
                  <a:pt x="9417" y="15768"/>
                </a:lnTo>
                <a:lnTo>
                  <a:pt x="9636" y="15670"/>
                </a:lnTo>
                <a:lnTo>
                  <a:pt x="9855" y="15573"/>
                </a:lnTo>
                <a:lnTo>
                  <a:pt x="10123" y="15500"/>
                </a:lnTo>
                <a:lnTo>
                  <a:pt x="10196" y="15524"/>
                </a:lnTo>
                <a:lnTo>
                  <a:pt x="10074" y="15573"/>
                </a:lnTo>
                <a:lnTo>
                  <a:pt x="9953" y="15670"/>
                </a:lnTo>
                <a:lnTo>
                  <a:pt x="9855" y="15768"/>
                </a:lnTo>
                <a:lnTo>
                  <a:pt x="9807" y="15865"/>
                </a:lnTo>
                <a:lnTo>
                  <a:pt x="9807" y="15938"/>
                </a:lnTo>
                <a:lnTo>
                  <a:pt x="9831" y="15987"/>
                </a:lnTo>
                <a:lnTo>
                  <a:pt x="9880" y="16035"/>
                </a:lnTo>
                <a:lnTo>
                  <a:pt x="9928" y="16035"/>
                </a:lnTo>
                <a:lnTo>
                  <a:pt x="10099" y="16011"/>
                </a:lnTo>
                <a:lnTo>
                  <a:pt x="10245" y="15962"/>
                </a:lnTo>
                <a:lnTo>
                  <a:pt x="10537" y="15841"/>
                </a:lnTo>
                <a:lnTo>
                  <a:pt x="10829" y="15768"/>
                </a:lnTo>
                <a:lnTo>
                  <a:pt x="10950" y="15743"/>
                </a:lnTo>
                <a:lnTo>
                  <a:pt x="11096" y="15670"/>
                </a:lnTo>
                <a:lnTo>
                  <a:pt x="11267" y="15719"/>
                </a:lnTo>
                <a:lnTo>
                  <a:pt x="11169" y="15743"/>
                </a:lnTo>
                <a:lnTo>
                  <a:pt x="11072" y="15768"/>
                </a:lnTo>
                <a:lnTo>
                  <a:pt x="10877" y="15865"/>
                </a:lnTo>
                <a:lnTo>
                  <a:pt x="10610" y="15987"/>
                </a:lnTo>
                <a:lnTo>
                  <a:pt x="10488" y="16060"/>
                </a:lnTo>
                <a:lnTo>
                  <a:pt x="10366" y="16157"/>
                </a:lnTo>
                <a:lnTo>
                  <a:pt x="10342" y="16230"/>
                </a:lnTo>
                <a:lnTo>
                  <a:pt x="10366" y="16303"/>
                </a:lnTo>
                <a:lnTo>
                  <a:pt x="10415" y="16352"/>
                </a:lnTo>
                <a:lnTo>
                  <a:pt x="10634" y="16352"/>
                </a:lnTo>
                <a:lnTo>
                  <a:pt x="10780" y="16303"/>
                </a:lnTo>
                <a:lnTo>
                  <a:pt x="11048" y="16181"/>
                </a:lnTo>
                <a:lnTo>
                  <a:pt x="11315" y="16084"/>
                </a:lnTo>
                <a:lnTo>
                  <a:pt x="11437" y="16011"/>
                </a:lnTo>
                <a:lnTo>
                  <a:pt x="11486" y="15962"/>
                </a:lnTo>
                <a:lnTo>
                  <a:pt x="11510" y="15889"/>
                </a:lnTo>
                <a:lnTo>
                  <a:pt x="11510" y="15841"/>
                </a:lnTo>
                <a:lnTo>
                  <a:pt x="11510" y="15816"/>
                </a:lnTo>
                <a:lnTo>
                  <a:pt x="11826" y="15962"/>
                </a:lnTo>
                <a:lnTo>
                  <a:pt x="11583" y="16035"/>
                </a:lnTo>
                <a:lnTo>
                  <a:pt x="11340" y="16108"/>
                </a:lnTo>
                <a:lnTo>
                  <a:pt x="11121" y="16230"/>
                </a:lnTo>
                <a:lnTo>
                  <a:pt x="11048" y="16303"/>
                </a:lnTo>
                <a:lnTo>
                  <a:pt x="10975" y="16376"/>
                </a:lnTo>
                <a:lnTo>
                  <a:pt x="10950" y="16449"/>
                </a:lnTo>
                <a:lnTo>
                  <a:pt x="10950" y="16522"/>
                </a:lnTo>
                <a:lnTo>
                  <a:pt x="10999" y="16571"/>
                </a:lnTo>
                <a:lnTo>
                  <a:pt x="11072" y="16571"/>
                </a:lnTo>
                <a:lnTo>
                  <a:pt x="11291" y="16473"/>
                </a:lnTo>
                <a:lnTo>
                  <a:pt x="11510" y="16376"/>
                </a:lnTo>
                <a:lnTo>
                  <a:pt x="11802" y="16279"/>
                </a:lnTo>
                <a:lnTo>
                  <a:pt x="12094" y="16206"/>
                </a:lnTo>
                <a:lnTo>
                  <a:pt x="12143" y="16181"/>
                </a:lnTo>
                <a:lnTo>
                  <a:pt x="12313" y="16303"/>
                </a:lnTo>
                <a:lnTo>
                  <a:pt x="12021" y="16352"/>
                </a:lnTo>
                <a:lnTo>
                  <a:pt x="11851" y="16376"/>
                </a:lnTo>
                <a:lnTo>
                  <a:pt x="11705" y="16425"/>
                </a:lnTo>
                <a:lnTo>
                  <a:pt x="11559" y="16498"/>
                </a:lnTo>
                <a:lnTo>
                  <a:pt x="11413" y="16571"/>
                </a:lnTo>
                <a:lnTo>
                  <a:pt x="11364" y="16619"/>
                </a:lnTo>
                <a:lnTo>
                  <a:pt x="11340" y="16668"/>
                </a:lnTo>
                <a:lnTo>
                  <a:pt x="11340" y="16717"/>
                </a:lnTo>
                <a:lnTo>
                  <a:pt x="11340" y="16765"/>
                </a:lnTo>
                <a:lnTo>
                  <a:pt x="11364" y="16814"/>
                </a:lnTo>
                <a:lnTo>
                  <a:pt x="11413" y="16863"/>
                </a:lnTo>
                <a:lnTo>
                  <a:pt x="11534" y="16863"/>
                </a:lnTo>
                <a:lnTo>
                  <a:pt x="11778" y="16790"/>
                </a:lnTo>
                <a:lnTo>
                  <a:pt x="12045" y="16717"/>
                </a:lnTo>
                <a:lnTo>
                  <a:pt x="12337" y="16692"/>
                </a:lnTo>
                <a:lnTo>
                  <a:pt x="12629" y="16644"/>
                </a:lnTo>
                <a:lnTo>
                  <a:pt x="12702" y="16741"/>
                </a:lnTo>
                <a:lnTo>
                  <a:pt x="12532" y="16814"/>
                </a:lnTo>
                <a:lnTo>
                  <a:pt x="12362" y="16887"/>
                </a:lnTo>
                <a:lnTo>
                  <a:pt x="11997" y="16984"/>
                </a:lnTo>
                <a:lnTo>
                  <a:pt x="11242" y="17106"/>
                </a:lnTo>
                <a:lnTo>
                  <a:pt x="10658" y="17203"/>
                </a:lnTo>
                <a:lnTo>
                  <a:pt x="10074" y="17252"/>
                </a:lnTo>
                <a:lnTo>
                  <a:pt x="9466" y="17276"/>
                </a:lnTo>
                <a:lnTo>
                  <a:pt x="7860" y="17276"/>
                </a:lnTo>
                <a:lnTo>
                  <a:pt x="7373" y="17228"/>
                </a:lnTo>
                <a:lnTo>
                  <a:pt x="6862" y="17179"/>
                </a:lnTo>
                <a:lnTo>
                  <a:pt x="5865" y="17057"/>
                </a:lnTo>
                <a:lnTo>
                  <a:pt x="4892" y="16863"/>
                </a:lnTo>
                <a:lnTo>
                  <a:pt x="4989" y="16668"/>
                </a:lnTo>
                <a:lnTo>
                  <a:pt x="5110" y="16522"/>
                </a:lnTo>
                <a:lnTo>
                  <a:pt x="5256" y="16376"/>
                </a:lnTo>
                <a:lnTo>
                  <a:pt x="5427" y="16254"/>
                </a:lnTo>
                <a:lnTo>
                  <a:pt x="5597" y="16157"/>
                </a:lnTo>
                <a:lnTo>
                  <a:pt x="5792" y="16060"/>
                </a:lnTo>
                <a:lnTo>
                  <a:pt x="6181" y="15914"/>
                </a:lnTo>
                <a:lnTo>
                  <a:pt x="6546" y="15768"/>
                </a:lnTo>
                <a:lnTo>
                  <a:pt x="6911" y="15622"/>
                </a:lnTo>
                <a:lnTo>
                  <a:pt x="7276" y="15476"/>
                </a:lnTo>
                <a:lnTo>
                  <a:pt x="7641" y="15354"/>
                </a:lnTo>
                <a:lnTo>
                  <a:pt x="7714" y="15330"/>
                </a:lnTo>
                <a:lnTo>
                  <a:pt x="7763" y="15281"/>
                </a:lnTo>
                <a:lnTo>
                  <a:pt x="7787" y="15257"/>
                </a:lnTo>
                <a:lnTo>
                  <a:pt x="7860" y="15159"/>
                </a:lnTo>
                <a:lnTo>
                  <a:pt x="7909" y="15086"/>
                </a:lnTo>
                <a:lnTo>
                  <a:pt x="7957" y="14892"/>
                </a:lnTo>
                <a:lnTo>
                  <a:pt x="7982" y="14697"/>
                </a:lnTo>
                <a:lnTo>
                  <a:pt x="8006" y="14478"/>
                </a:lnTo>
                <a:lnTo>
                  <a:pt x="8055" y="13894"/>
                </a:lnTo>
                <a:lnTo>
                  <a:pt x="8055" y="13286"/>
                </a:lnTo>
                <a:lnTo>
                  <a:pt x="8055" y="12726"/>
                </a:lnTo>
                <a:lnTo>
                  <a:pt x="8030" y="12434"/>
                </a:lnTo>
                <a:lnTo>
                  <a:pt x="7982" y="12167"/>
                </a:lnTo>
                <a:lnTo>
                  <a:pt x="8371" y="12191"/>
                </a:lnTo>
                <a:lnTo>
                  <a:pt x="8760" y="12191"/>
                </a:lnTo>
                <a:lnTo>
                  <a:pt x="9198" y="12167"/>
                </a:lnTo>
                <a:lnTo>
                  <a:pt x="9636" y="12069"/>
                </a:lnTo>
                <a:close/>
                <a:moveTo>
                  <a:pt x="12945" y="0"/>
                </a:moveTo>
                <a:lnTo>
                  <a:pt x="11705" y="49"/>
                </a:lnTo>
                <a:lnTo>
                  <a:pt x="7519" y="49"/>
                </a:lnTo>
                <a:lnTo>
                  <a:pt x="6132" y="73"/>
                </a:lnTo>
                <a:lnTo>
                  <a:pt x="5427" y="49"/>
                </a:lnTo>
                <a:lnTo>
                  <a:pt x="4697" y="49"/>
                </a:lnTo>
                <a:lnTo>
                  <a:pt x="3967" y="73"/>
                </a:lnTo>
                <a:lnTo>
                  <a:pt x="3626" y="98"/>
                </a:lnTo>
                <a:lnTo>
                  <a:pt x="3261" y="146"/>
                </a:lnTo>
                <a:lnTo>
                  <a:pt x="3213" y="171"/>
                </a:lnTo>
                <a:lnTo>
                  <a:pt x="3140" y="244"/>
                </a:lnTo>
                <a:lnTo>
                  <a:pt x="3115" y="292"/>
                </a:lnTo>
                <a:lnTo>
                  <a:pt x="3091" y="365"/>
                </a:lnTo>
                <a:lnTo>
                  <a:pt x="3164" y="1071"/>
                </a:lnTo>
                <a:lnTo>
                  <a:pt x="2994" y="998"/>
                </a:lnTo>
                <a:lnTo>
                  <a:pt x="2823" y="974"/>
                </a:lnTo>
                <a:lnTo>
                  <a:pt x="2434" y="949"/>
                </a:lnTo>
                <a:lnTo>
                  <a:pt x="2045" y="949"/>
                </a:lnTo>
                <a:lnTo>
                  <a:pt x="1728" y="974"/>
                </a:lnTo>
                <a:lnTo>
                  <a:pt x="1339" y="1022"/>
                </a:lnTo>
                <a:lnTo>
                  <a:pt x="1144" y="1047"/>
                </a:lnTo>
                <a:lnTo>
                  <a:pt x="974" y="1095"/>
                </a:lnTo>
                <a:lnTo>
                  <a:pt x="779" y="1168"/>
                </a:lnTo>
                <a:lnTo>
                  <a:pt x="609" y="1266"/>
                </a:lnTo>
                <a:lnTo>
                  <a:pt x="463" y="1387"/>
                </a:lnTo>
                <a:lnTo>
                  <a:pt x="317" y="1509"/>
                </a:lnTo>
                <a:lnTo>
                  <a:pt x="220" y="1679"/>
                </a:lnTo>
                <a:lnTo>
                  <a:pt x="122" y="1825"/>
                </a:lnTo>
                <a:lnTo>
                  <a:pt x="74" y="2020"/>
                </a:lnTo>
                <a:lnTo>
                  <a:pt x="25" y="2190"/>
                </a:lnTo>
                <a:lnTo>
                  <a:pt x="25" y="2385"/>
                </a:lnTo>
                <a:lnTo>
                  <a:pt x="1" y="2604"/>
                </a:lnTo>
                <a:lnTo>
                  <a:pt x="49" y="2993"/>
                </a:lnTo>
                <a:lnTo>
                  <a:pt x="98" y="3431"/>
                </a:lnTo>
                <a:lnTo>
                  <a:pt x="195" y="3821"/>
                </a:lnTo>
                <a:lnTo>
                  <a:pt x="414" y="4551"/>
                </a:lnTo>
                <a:lnTo>
                  <a:pt x="536" y="4988"/>
                </a:lnTo>
                <a:lnTo>
                  <a:pt x="682" y="5451"/>
                </a:lnTo>
                <a:lnTo>
                  <a:pt x="852" y="5913"/>
                </a:lnTo>
                <a:lnTo>
                  <a:pt x="1047" y="6351"/>
                </a:lnTo>
                <a:lnTo>
                  <a:pt x="1242" y="6789"/>
                </a:lnTo>
                <a:lnTo>
                  <a:pt x="1461" y="7203"/>
                </a:lnTo>
                <a:lnTo>
                  <a:pt x="1704" y="7616"/>
                </a:lnTo>
                <a:lnTo>
                  <a:pt x="1972" y="8006"/>
                </a:lnTo>
                <a:lnTo>
                  <a:pt x="2264" y="8371"/>
                </a:lnTo>
                <a:lnTo>
                  <a:pt x="2580" y="8687"/>
                </a:lnTo>
                <a:lnTo>
                  <a:pt x="2896" y="9003"/>
                </a:lnTo>
                <a:lnTo>
                  <a:pt x="3286" y="9271"/>
                </a:lnTo>
                <a:lnTo>
                  <a:pt x="3675" y="9514"/>
                </a:lnTo>
                <a:lnTo>
                  <a:pt x="4089" y="9709"/>
                </a:lnTo>
                <a:lnTo>
                  <a:pt x="4551" y="9879"/>
                </a:lnTo>
                <a:lnTo>
                  <a:pt x="5037" y="9977"/>
                </a:lnTo>
                <a:lnTo>
                  <a:pt x="5037" y="10098"/>
                </a:lnTo>
                <a:lnTo>
                  <a:pt x="5062" y="10196"/>
                </a:lnTo>
                <a:lnTo>
                  <a:pt x="5183" y="10415"/>
                </a:lnTo>
                <a:lnTo>
                  <a:pt x="5329" y="10634"/>
                </a:lnTo>
                <a:lnTo>
                  <a:pt x="5500" y="10828"/>
                </a:lnTo>
                <a:lnTo>
                  <a:pt x="5694" y="11023"/>
                </a:lnTo>
                <a:lnTo>
                  <a:pt x="5889" y="11169"/>
                </a:lnTo>
                <a:lnTo>
                  <a:pt x="6254" y="11437"/>
                </a:lnTo>
                <a:lnTo>
                  <a:pt x="6546" y="11631"/>
                </a:lnTo>
                <a:lnTo>
                  <a:pt x="6862" y="11802"/>
                </a:lnTo>
                <a:lnTo>
                  <a:pt x="7179" y="11948"/>
                </a:lnTo>
                <a:lnTo>
                  <a:pt x="7519" y="12045"/>
                </a:lnTo>
                <a:lnTo>
                  <a:pt x="7471" y="12313"/>
                </a:lnTo>
                <a:lnTo>
                  <a:pt x="7471" y="12580"/>
                </a:lnTo>
                <a:lnTo>
                  <a:pt x="7471" y="12872"/>
                </a:lnTo>
                <a:lnTo>
                  <a:pt x="7519" y="13115"/>
                </a:lnTo>
                <a:lnTo>
                  <a:pt x="7519" y="13407"/>
                </a:lnTo>
                <a:lnTo>
                  <a:pt x="7519" y="13724"/>
                </a:lnTo>
                <a:lnTo>
                  <a:pt x="7471" y="14308"/>
                </a:lnTo>
                <a:lnTo>
                  <a:pt x="7422" y="14624"/>
                </a:lnTo>
                <a:lnTo>
                  <a:pt x="7422" y="14770"/>
                </a:lnTo>
                <a:lnTo>
                  <a:pt x="7422" y="14916"/>
                </a:lnTo>
                <a:lnTo>
                  <a:pt x="7203" y="14965"/>
                </a:lnTo>
                <a:lnTo>
                  <a:pt x="6984" y="15013"/>
                </a:lnTo>
                <a:lnTo>
                  <a:pt x="6741" y="15086"/>
                </a:lnTo>
                <a:lnTo>
                  <a:pt x="6522" y="15184"/>
                </a:lnTo>
                <a:lnTo>
                  <a:pt x="6084" y="15378"/>
                </a:lnTo>
                <a:lnTo>
                  <a:pt x="5670" y="15549"/>
                </a:lnTo>
                <a:lnTo>
                  <a:pt x="5451" y="15646"/>
                </a:lnTo>
                <a:lnTo>
                  <a:pt x="5232" y="15743"/>
                </a:lnTo>
                <a:lnTo>
                  <a:pt x="5037" y="15889"/>
                </a:lnTo>
                <a:lnTo>
                  <a:pt x="4867" y="16011"/>
                </a:lnTo>
                <a:lnTo>
                  <a:pt x="4697" y="16181"/>
                </a:lnTo>
                <a:lnTo>
                  <a:pt x="4551" y="16376"/>
                </a:lnTo>
                <a:lnTo>
                  <a:pt x="4429" y="16571"/>
                </a:lnTo>
                <a:lnTo>
                  <a:pt x="4332" y="16814"/>
                </a:lnTo>
                <a:lnTo>
                  <a:pt x="4308" y="16887"/>
                </a:lnTo>
                <a:lnTo>
                  <a:pt x="4308" y="16936"/>
                </a:lnTo>
                <a:lnTo>
                  <a:pt x="4332" y="16984"/>
                </a:lnTo>
                <a:lnTo>
                  <a:pt x="4356" y="17033"/>
                </a:lnTo>
                <a:lnTo>
                  <a:pt x="4454" y="17106"/>
                </a:lnTo>
                <a:lnTo>
                  <a:pt x="4575" y="17130"/>
                </a:lnTo>
                <a:lnTo>
                  <a:pt x="4746" y="17252"/>
                </a:lnTo>
                <a:lnTo>
                  <a:pt x="4940" y="17374"/>
                </a:lnTo>
                <a:lnTo>
                  <a:pt x="5159" y="17447"/>
                </a:lnTo>
                <a:lnTo>
                  <a:pt x="5402" y="17495"/>
                </a:lnTo>
                <a:lnTo>
                  <a:pt x="5865" y="17568"/>
                </a:lnTo>
                <a:lnTo>
                  <a:pt x="6303" y="17617"/>
                </a:lnTo>
                <a:lnTo>
                  <a:pt x="6984" y="17714"/>
                </a:lnTo>
                <a:lnTo>
                  <a:pt x="7665" y="17763"/>
                </a:lnTo>
                <a:lnTo>
                  <a:pt x="8371" y="17787"/>
                </a:lnTo>
                <a:lnTo>
                  <a:pt x="9052" y="17812"/>
                </a:lnTo>
                <a:lnTo>
                  <a:pt x="9685" y="17787"/>
                </a:lnTo>
                <a:lnTo>
                  <a:pt x="10318" y="17739"/>
                </a:lnTo>
                <a:lnTo>
                  <a:pt x="10950" y="17690"/>
                </a:lnTo>
                <a:lnTo>
                  <a:pt x="11559" y="17593"/>
                </a:lnTo>
                <a:lnTo>
                  <a:pt x="11948" y="17520"/>
                </a:lnTo>
                <a:lnTo>
                  <a:pt x="12410" y="17447"/>
                </a:lnTo>
                <a:lnTo>
                  <a:pt x="12654" y="17398"/>
                </a:lnTo>
                <a:lnTo>
                  <a:pt x="12848" y="17301"/>
                </a:lnTo>
                <a:lnTo>
                  <a:pt x="13018" y="17203"/>
                </a:lnTo>
                <a:lnTo>
                  <a:pt x="13091" y="17130"/>
                </a:lnTo>
                <a:lnTo>
                  <a:pt x="13164" y="17057"/>
                </a:lnTo>
                <a:lnTo>
                  <a:pt x="13237" y="16984"/>
                </a:lnTo>
                <a:lnTo>
                  <a:pt x="13286" y="16911"/>
                </a:lnTo>
                <a:lnTo>
                  <a:pt x="13310" y="16814"/>
                </a:lnTo>
                <a:lnTo>
                  <a:pt x="13286" y="16692"/>
                </a:lnTo>
                <a:lnTo>
                  <a:pt x="13140" y="16400"/>
                </a:lnTo>
                <a:lnTo>
                  <a:pt x="12921" y="16157"/>
                </a:lnTo>
                <a:lnTo>
                  <a:pt x="12702" y="15914"/>
                </a:lnTo>
                <a:lnTo>
                  <a:pt x="12435" y="15719"/>
                </a:lnTo>
                <a:lnTo>
                  <a:pt x="12167" y="15549"/>
                </a:lnTo>
                <a:lnTo>
                  <a:pt x="11851" y="15403"/>
                </a:lnTo>
                <a:lnTo>
                  <a:pt x="11559" y="15281"/>
                </a:lnTo>
                <a:lnTo>
                  <a:pt x="11242" y="15184"/>
                </a:lnTo>
                <a:lnTo>
                  <a:pt x="10780" y="15062"/>
                </a:lnTo>
                <a:lnTo>
                  <a:pt x="10439" y="15013"/>
                </a:lnTo>
                <a:lnTo>
                  <a:pt x="10123" y="14965"/>
                </a:lnTo>
                <a:lnTo>
                  <a:pt x="10147" y="14746"/>
                </a:lnTo>
                <a:lnTo>
                  <a:pt x="10123" y="14502"/>
                </a:lnTo>
                <a:lnTo>
                  <a:pt x="10123" y="14259"/>
                </a:lnTo>
                <a:lnTo>
                  <a:pt x="10099" y="14089"/>
                </a:lnTo>
                <a:lnTo>
                  <a:pt x="10123" y="13529"/>
                </a:lnTo>
                <a:lnTo>
                  <a:pt x="10099" y="12945"/>
                </a:lnTo>
                <a:lnTo>
                  <a:pt x="10099" y="12434"/>
                </a:lnTo>
                <a:lnTo>
                  <a:pt x="10074" y="12191"/>
                </a:lnTo>
                <a:lnTo>
                  <a:pt x="10050" y="12069"/>
                </a:lnTo>
                <a:lnTo>
                  <a:pt x="10001" y="11948"/>
                </a:lnTo>
                <a:lnTo>
                  <a:pt x="10391" y="11777"/>
                </a:lnTo>
                <a:lnTo>
                  <a:pt x="10756" y="11583"/>
                </a:lnTo>
                <a:lnTo>
                  <a:pt x="11096" y="11364"/>
                </a:lnTo>
                <a:lnTo>
                  <a:pt x="11413" y="11096"/>
                </a:lnTo>
                <a:lnTo>
                  <a:pt x="11851" y="10707"/>
                </a:lnTo>
                <a:lnTo>
                  <a:pt x="12118" y="10463"/>
                </a:lnTo>
                <a:lnTo>
                  <a:pt x="12240" y="10317"/>
                </a:lnTo>
                <a:lnTo>
                  <a:pt x="12337" y="10196"/>
                </a:lnTo>
                <a:lnTo>
                  <a:pt x="12508" y="10001"/>
                </a:lnTo>
                <a:lnTo>
                  <a:pt x="12897" y="9879"/>
                </a:lnTo>
                <a:lnTo>
                  <a:pt x="13286" y="9782"/>
                </a:lnTo>
                <a:lnTo>
                  <a:pt x="13675" y="9660"/>
                </a:lnTo>
                <a:lnTo>
                  <a:pt x="13870" y="9587"/>
                </a:lnTo>
                <a:lnTo>
                  <a:pt x="14040" y="9490"/>
                </a:lnTo>
                <a:lnTo>
                  <a:pt x="14478" y="9222"/>
                </a:lnTo>
                <a:lnTo>
                  <a:pt x="14916" y="8906"/>
                </a:lnTo>
                <a:lnTo>
                  <a:pt x="15306" y="8565"/>
                </a:lnTo>
                <a:lnTo>
                  <a:pt x="15646" y="8176"/>
                </a:lnTo>
                <a:lnTo>
                  <a:pt x="15963" y="7787"/>
                </a:lnTo>
                <a:lnTo>
                  <a:pt x="16255" y="7397"/>
                </a:lnTo>
                <a:lnTo>
                  <a:pt x="16522" y="6959"/>
                </a:lnTo>
                <a:lnTo>
                  <a:pt x="16766" y="6521"/>
                </a:lnTo>
                <a:lnTo>
                  <a:pt x="16960" y="6083"/>
                </a:lnTo>
                <a:lnTo>
                  <a:pt x="17155" y="5621"/>
                </a:lnTo>
                <a:lnTo>
                  <a:pt x="17301" y="5134"/>
                </a:lnTo>
                <a:lnTo>
                  <a:pt x="17398" y="4648"/>
                </a:lnTo>
                <a:lnTo>
                  <a:pt x="17544" y="3869"/>
                </a:lnTo>
                <a:lnTo>
                  <a:pt x="17593" y="3431"/>
                </a:lnTo>
                <a:lnTo>
                  <a:pt x="17617" y="2993"/>
                </a:lnTo>
                <a:lnTo>
                  <a:pt x="17593" y="2555"/>
                </a:lnTo>
                <a:lnTo>
                  <a:pt x="17569" y="2361"/>
                </a:lnTo>
                <a:lnTo>
                  <a:pt x="17520" y="2142"/>
                </a:lnTo>
                <a:lnTo>
                  <a:pt x="17447" y="1947"/>
                </a:lnTo>
                <a:lnTo>
                  <a:pt x="17374" y="1777"/>
                </a:lnTo>
                <a:lnTo>
                  <a:pt x="17277" y="1606"/>
                </a:lnTo>
                <a:lnTo>
                  <a:pt x="17131" y="1460"/>
                </a:lnTo>
                <a:lnTo>
                  <a:pt x="17009" y="1339"/>
                </a:lnTo>
                <a:lnTo>
                  <a:pt x="16863" y="1241"/>
                </a:lnTo>
                <a:lnTo>
                  <a:pt x="16693" y="1168"/>
                </a:lnTo>
                <a:lnTo>
                  <a:pt x="16547" y="1120"/>
                </a:lnTo>
                <a:lnTo>
                  <a:pt x="16376" y="1095"/>
                </a:lnTo>
                <a:lnTo>
                  <a:pt x="16206" y="1095"/>
                </a:lnTo>
                <a:lnTo>
                  <a:pt x="15841" y="1120"/>
                </a:lnTo>
                <a:lnTo>
                  <a:pt x="15476" y="1168"/>
                </a:lnTo>
                <a:lnTo>
                  <a:pt x="15087" y="1241"/>
                </a:lnTo>
                <a:lnTo>
                  <a:pt x="14868" y="1266"/>
                </a:lnTo>
                <a:lnTo>
                  <a:pt x="14478" y="1266"/>
                </a:lnTo>
                <a:lnTo>
                  <a:pt x="14308" y="1217"/>
                </a:lnTo>
                <a:lnTo>
                  <a:pt x="14332" y="755"/>
                </a:lnTo>
                <a:lnTo>
                  <a:pt x="14357" y="292"/>
                </a:lnTo>
                <a:lnTo>
                  <a:pt x="14357" y="219"/>
                </a:lnTo>
                <a:lnTo>
                  <a:pt x="14332" y="146"/>
                </a:lnTo>
                <a:lnTo>
                  <a:pt x="14259" y="98"/>
                </a:lnTo>
                <a:lnTo>
                  <a:pt x="14186" y="73"/>
                </a:lnTo>
                <a:lnTo>
                  <a:pt x="13894" y="25"/>
                </a:lnTo>
                <a:lnTo>
                  <a:pt x="1357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5" name="Google Shape;815;p48"/>
          <p:cNvSpPr/>
          <p:nvPr/>
        </p:nvSpPr>
        <p:spPr>
          <a:xfrm>
            <a:off x="4969227" y="1474828"/>
            <a:ext cx="387161" cy="402569"/>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6" name="Google Shape;816;p48"/>
          <p:cNvSpPr/>
          <p:nvPr/>
        </p:nvSpPr>
        <p:spPr>
          <a:xfrm>
            <a:off x="5538753" y="1486520"/>
            <a:ext cx="414283" cy="388210"/>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7" name="Google Shape;817;p48"/>
          <p:cNvSpPr/>
          <p:nvPr/>
        </p:nvSpPr>
        <p:spPr>
          <a:xfrm>
            <a:off x="301895" y="2092193"/>
            <a:ext cx="324416" cy="354204"/>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8" name="Google Shape;818;p48"/>
          <p:cNvSpPr/>
          <p:nvPr/>
        </p:nvSpPr>
        <p:spPr>
          <a:xfrm>
            <a:off x="875136" y="2092739"/>
            <a:ext cx="346227" cy="348325"/>
          </a:xfrm>
          <a:custGeom>
            <a:avLst/>
            <a:gdLst/>
            <a:ahLst/>
            <a:cxnLst/>
            <a:rect l="l" t="t" r="r" b="b"/>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19" name="Google Shape;819;p48"/>
          <p:cNvSpPr/>
          <p:nvPr/>
        </p:nvSpPr>
        <p:spPr>
          <a:xfrm>
            <a:off x="1469663" y="2092739"/>
            <a:ext cx="346205" cy="348325"/>
          </a:xfrm>
          <a:custGeom>
            <a:avLst/>
            <a:gdLst/>
            <a:ahLst/>
            <a:cxnLst/>
            <a:rect l="l" t="t" r="r" b="b"/>
            <a:pathLst>
              <a:path w="15841" h="15938" extrusionOk="0">
                <a:moveTo>
                  <a:pt x="4502" y="7470"/>
                </a:moveTo>
                <a:lnTo>
                  <a:pt x="4575" y="7495"/>
                </a:lnTo>
                <a:lnTo>
                  <a:pt x="4648" y="7543"/>
                </a:lnTo>
                <a:lnTo>
                  <a:pt x="4696" y="7616"/>
                </a:lnTo>
                <a:lnTo>
                  <a:pt x="4721" y="7714"/>
                </a:lnTo>
                <a:lnTo>
                  <a:pt x="4721" y="7787"/>
                </a:lnTo>
                <a:lnTo>
                  <a:pt x="4696" y="7908"/>
                </a:lnTo>
                <a:lnTo>
                  <a:pt x="4623" y="7981"/>
                </a:lnTo>
                <a:lnTo>
                  <a:pt x="4550" y="8054"/>
                </a:lnTo>
                <a:lnTo>
                  <a:pt x="4429" y="8079"/>
                </a:lnTo>
                <a:lnTo>
                  <a:pt x="4307" y="8054"/>
                </a:lnTo>
                <a:lnTo>
                  <a:pt x="4234" y="7981"/>
                </a:lnTo>
                <a:lnTo>
                  <a:pt x="4161" y="7908"/>
                </a:lnTo>
                <a:lnTo>
                  <a:pt x="4137" y="7787"/>
                </a:lnTo>
                <a:lnTo>
                  <a:pt x="4161" y="7665"/>
                </a:lnTo>
                <a:lnTo>
                  <a:pt x="4234" y="7543"/>
                </a:lnTo>
                <a:lnTo>
                  <a:pt x="4307" y="7495"/>
                </a:lnTo>
                <a:lnTo>
                  <a:pt x="4404" y="7470"/>
                </a:lnTo>
                <a:close/>
                <a:moveTo>
                  <a:pt x="10877" y="7470"/>
                </a:moveTo>
                <a:lnTo>
                  <a:pt x="10950" y="7495"/>
                </a:lnTo>
                <a:lnTo>
                  <a:pt x="11023" y="7543"/>
                </a:lnTo>
                <a:lnTo>
                  <a:pt x="11071" y="7616"/>
                </a:lnTo>
                <a:lnTo>
                  <a:pt x="11096" y="7714"/>
                </a:lnTo>
                <a:lnTo>
                  <a:pt x="11096" y="7787"/>
                </a:lnTo>
                <a:lnTo>
                  <a:pt x="11071" y="7908"/>
                </a:lnTo>
                <a:lnTo>
                  <a:pt x="10998" y="7981"/>
                </a:lnTo>
                <a:lnTo>
                  <a:pt x="10926" y="8054"/>
                </a:lnTo>
                <a:lnTo>
                  <a:pt x="10804" y="8079"/>
                </a:lnTo>
                <a:lnTo>
                  <a:pt x="10682" y="8054"/>
                </a:lnTo>
                <a:lnTo>
                  <a:pt x="10609" y="7981"/>
                </a:lnTo>
                <a:lnTo>
                  <a:pt x="10536" y="7908"/>
                </a:lnTo>
                <a:lnTo>
                  <a:pt x="10512" y="7787"/>
                </a:lnTo>
                <a:lnTo>
                  <a:pt x="10536" y="7665"/>
                </a:lnTo>
                <a:lnTo>
                  <a:pt x="10609" y="7543"/>
                </a:lnTo>
                <a:lnTo>
                  <a:pt x="10682" y="7495"/>
                </a:lnTo>
                <a:lnTo>
                  <a:pt x="10780" y="7470"/>
                </a:lnTo>
                <a:close/>
                <a:moveTo>
                  <a:pt x="4477" y="7081"/>
                </a:moveTo>
                <a:lnTo>
                  <a:pt x="4307" y="7105"/>
                </a:lnTo>
                <a:lnTo>
                  <a:pt x="4137" y="7178"/>
                </a:lnTo>
                <a:lnTo>
                  <a:pt x="4015" y="7300"/>
                </a:lnTo>
                <a:lnTo>
                  <a:pt x="3893" y="7446"/>
                </a:lnTo>
                <a:lnTo>
                  <a:pt x="3820" y="7568"/>
                </a:lnTo>
                <a:lnTo>
                  <a:pt x="3772" y="7714"/>
                </a:lnTo>
                <a:lnTo>
                  <a:pt x="3723" y="7835"/>
                </a:lnTo>
                <a:lnTo>
                  <a:pt x="3723" y="7981"/>
                </a:lnTo>
                <a:lnTo>
                  <a:pt x="3674" y="8225"/>
                </a:lnTo>
                <a:lnTo>
                  <a:pt x="3674" y="8395"/>
                </a:lnTo>
                <a:lnTo>
                  <a:pt x="3723" y="8565"/>
                </a:lnTo>
                <a:lnTo>
                  <a:pt x="3772" y="8711"/>
                </a:lnTo>
                <a:lnTo>
                  <a:pt x="3869" y="8833"/>
                </a:lnTo>
                <a:lnTo>
                  <a:pt x="3966" y="8955"/>
                </a:lnTo>
                <a:lnTo>
                  <a:pt x="4088" y="9028"/>
                </a:lnTo>
                <a:lnTo>
                  <a:pt x="4234" y="9101"/>
                </a:lnTo>
                <a:lnTo>
                  <a:pt x="4404" y="9149"/>
                </a:lnTo>
                <a:lnTo>
                  <a:pt x="4599" y="9174"/>
                </a:lnTo>
                <a:lnTo>
                  <a:pt x="4769" y="9149"/>
                </a:lnTo>
                <a:lnTo>
                  <a:pt x="4940" y="9101"/>
                </a:lnTo>
                <a:lnTo>
                  <a:pt x="5086" y="9028"/>
                </a:lnTo>
                <a:lnTo>
                  <a:pt x="5207" y="8930"/>
                </a:lnTo>
                <a:lnTo>
                  <a:pt x="5329" y="8809"/>
                </a:lnTo>
                <a:lnTo>
                  <a:pt x="5426" y="8663"/>
                </a:lnTo>
                <a:lnTo>
                  <a:pt x="5499" y="8517"/>
                </a:lnTo>
                <a:lnTo>
                  <a:pt x="5548" y="8346"/>
                </a:lnTo>
                <a:lnTo>
                  <a:pt x="5572" y="8176"/>
                </a:lnTo>
                <a:lnTo>
                  <a:pt x="5548" y="8006"/>
                </a:lnTo>
                <a:lnTo>
                  <a:pt x="5524" y="7835"/>
                </a:lnTo>
                <a:lnTo>
                  <a:pt x="5475" y="7689"/>
                </a:lnTo>
                <a:lnTo>
                  <a:pt x="5402" y="7519"/>
                </a:lnTo>
                <a:lnTo>
                  <a:pt x="5280" y="7397"/>
                </a:lnTo>
                <a:lnTo>
                  <a:pt x="5134" y="7251"/>
                </a:lnTo>
                <a:lnTo>
                  <a:pt x="4988" y="7154"/>
                </a:lnTo>
                <a:lnTo>
                  <a:pt x="4818" y="7105"/>
                </a:lnTo>
                <a:lnTo>
                  <a:pt x="4648" y="7081"/>
                </a:lnTo>
                <a:close/>
                <a:moveTo>
                  <a:pt x="10853" y="7081"/>
                </a:moveTo>
                <a:lnTo>
                  <a:pt x="10682" y="7105"/>
                </a:lnTo>
                <a:lnTo>
                  <a:pt x="10512" y="7178"/>
                </a:lnTo>
                <a:lnTo>
                  <a:pt x="10390" y="7300"/>
                </a:lnTo>
                <a:lnTo>
                  <a:pt x="10269" y="7446"/>
                </a:lnTo>
                <a:lnTo>
                  <a:pt x="10196" y="7568"/>
                </a:lnTo>
                <a:lnTo>
                  <a:pt x="10147" y="7714"/>
                </a:lnTo>
                <a:lnTo>
                  <a:pt x="10098" y="7835"/>
                </a:lnTo>
                <a:lnTo>
                  <a:pt x="10098" y="7981"/>
                </a:lnTo>
                <a:lnTo>
                  <a:pt x="10050" y="8225"/>
                </a:lnTo>
                <a:lnTo>
                  <a:pt x="10050" y="8395"/>
                </a:lnTo>
                <a:lnTo>
                  <a:pt x="10098" y="8565"/>
                </a:lnTo>
                <a:lnTo>
                  <a:pt x="10147" y="8711"/>
                </a:lnTo>
                <a:lnTo>
                  <a:pt x="10244" y="8833"/>
                </a:lnTo>
                <a:lnTo>
                  <a:pt x="10342" y="8955"/>
                </a:lnTo>
                <a:lnTo>
                  <a:pt x="10463" y="9028"/>
                </a:lnTo>
                <a:lnTo>
                  <a:pt x="10609" y="9101"/>
                </a:lnTo>
                <a:lnTo>
                  <a:pt x="10780" y="9149"/>
                </a:lnTo>
                <a:lnTo>
                  <a:pt x="10974" y="9174"/>
                </a:lnTo>
                <a:lnTo>
                  <a:pt x="11144" y="9149"/>
                </a:lnTo>
                <a:lnTo>
                  <a:pt x="11315" y="9101"/>
                </a:lnTo>
                <a:lnTo>
                  <a:pt x="11461" y="9028"/>
                </a:lnTo>
                <a:lnTo>
                  <a:pt x="11582" y="8930"/>
                </a:lnTo>
                <a:lnTo>
                  <a:pt x="11704" y="8809"/>
                </a:lnTo>
                <a:lnTo>
                  <a:pt x="11801" y="8663"/>
                </a:lnTo>
                <a:lnTo>
                  <a:pt x="11874" y="8517"/>
                </a:lnTo>
                <a:lnTo>
                  <a:pt x="11923" y="8346"/>
                </a:lnTo>
                <a:lnTo>
                  <a:pt x="11947" y="8176"/>
                </a:lnTo>
                <a:lnTo>
                  <a:pt x="11923" y="8006"/>
                </a:lnTo>
                <a:lnTo>
                  <a:pt x="11899" y="7835"/>
                </a:lnTo>
                <a:lnTo>
                  <a:pt x="11850" y="7689"/>
                </a:lnTo>
                <a:lnTo>
                  <a:pt x="11777" y="7519"/>
                </a:lnTo>
                <a:lnTo>
                  <a:pt x="11655" y="7397"/>
                </a:lnTo>
                <a:lnTo>
                  <a:pt x="11509" y="7251"/>
                </a:lnTo>
                <a:lnTo>
                  <a:pt x="11363" y="7154"/>
                </a:lnTo>
                <a:lnTo>
                  <a:pt x="11193" y="7105"/>
                </a:lnTo>
                <a:lnTo>
                  <a:pt x="11023" y="7081"/>
                </a:lnTo>
                <a:close/>
                <a:moveTo>
                  <a:pt x="7787" y="10244"/>
                </a:moveTo>
                <a:lnTo>
                  <a:pt x="7470" y="10268"/>
                </a:lnTo>
                <a:lnTo>
                  <a:pt x="7154" y="10293"/>
                </a:lnTo>
                <a:lnTo>
                  <a:pt x="6643" y="10390"/>
                </a:lnTo>
                <a:lnTo>
                  <a:pt x="6132" y="10536"/>
                </a:lnTo>
                <a:lnTo>
                  <a:pt x="5645" y="10731"/>
                </a:lnTo>
                <a:lnTo>
                  <a:pt x="5159" y="10950"/>
                </a:lnTo>
                <a:lnTo>
                  <a:pt x="4745" y="11144"/>
                </a:lnTo>
                <a:lnTo>
                  <a:pt x="4502" y="11266"/>
                </a:lnTo>
                <a:lnTo>
                  <a:pt x="4283" y="11388"/>
                </a:lnTo>
                <a:lnTo>
                  <a:pt x="4088" y="11534"/>
                </a:lnTo>
                <a:lnTo>
                  <a:pt x="3918" y="11704"/>
                </a:lnTo>
                <a:lnTo>
                  <a:pt x="3772" y="11899"/>
                </a:lnTo>
                <a:lnTo>
                  <a:pt x="3723" y="11996"/>
                </a:lnTo>
                <a:lnTo>
                  <a:pt x="3699" y="12118"/>
                </a:lnTo>
                <a:lnTo>
                  <a:pt x="3699" y="12166"/>
                </a:lnTo>
                <a:lnTo>
                  <a:pt x="3699" y="12239"/>
                </a:lnTo>
                <a:lnTo>
                  <a:pt x="3747" y="12288"/>
                </a:lnTo>
                <a:lnTo>
                  <a:pt x="3796" y="12312"/>
                </a:lnTo>
                <a:lnTo>
                  <a:pt x="3918" y="12312"/>
                </a:lnTo>
                <a:lnTo>
                  <a:pt x="3966" y="12288"/>
                </a:lnTo>
                <a:lnTo>
                  <a:pt x="4015" y="12239"/>
                </a:lnTo>
                <a:lnTo>
                  <a:pt x="4161" y="12093"/>
                </a:lnTo>
                <a:lnTo>
                  <a:pt x="4307" y="11947"/>
                </a:lnTo>
                <a:lnTo>
                  <a:pt x="4502" y="11826"/>
                </a:lnTo>
                <a:lnTo>
                  <a:pt x="4721" y="11704"/>
                </a:lnTo>
                <a:lnTo>
                  <a:pt x="5134" y="11509"/>
                </a:lnTo>
                <a:lnTo>
                  <a:pt x="5524" y="11339"/>
                </a:lnTo>
                <a:lnTo>
                  <a:pt x="5937" y="11169"/>
                </a:lnTo>
                <a:lnTo>
                  <a:pt x="6375" y="11023"/>
                </a:lnTo>
                <a:lnTo>
                  <a:pt x="6813" y="10901"/>
                </a:lnTo>
                <a:lnTo>
                  <a:pt x="7032" y="10852"/>
                </a:lnTo>
                <a:lnTo>
                  <a:pt x="7276" y="10828"/>
                </a:lnTo>
                <a:lnTo>
                  <a:pt x="7835" y="10804"/>
                </a:lnTo>
                <a:lnTo>
                  <a:pt x="8419" y="10828"/>
                </a:lnTo>
                <a:lnTo>
                  <a:pt x="9003" y="10901"/>
                </a:lnTo>
                <a:lnTo>
                  <a:pt x="9295" y="10950"/>
                </a:lnTo>
                <a:lnTo>
                  <a:pt x="9587" y="11023"/>
                </a:lnTo>
                <a:lnTo>
                  <a:pt x="9879" y="11120"/>
                </a:lnTo>
                <a:lnTo>
                  <a:pt x="10147" y="11242"/>
                </a:lnTo>
                <a:lnTo>
                  <a:pt x="10415" y="11363"/>
                </a:lnTo>
                <a:lnTo>
                  <a:pt x="10658" y="11509"/>
                </a:lnTo>
                <a:lnTo>
                  <a:pt x="10901" y="11655"/>
                </a:lnTo>
                <a:lnTo>
                  <a:pt x="11120" y="11850"/>
                </a:lnTo>
                <a:lnTo>
                  <a:pt x="11315" y="12045"/>
                </a:lnTo>
                <a:lnTo>
                  <a:pt x="11485" y="12288"/>
                </a:lnTo>
                <a:lnTo>
                  <a:pt x="11582" y="12361"/>
                </a:lnTo>
                <a:lnTo>
                  <a:pt x="11680" y="12410"/>
                </a:lnTo>
                <a:lnTo>
                  <a:pt x="11777" y="12410"/>
                </a:lnTo>
                <a:lnTo>
                  <a:pt x="11874" y="12361"/>
                </a:lnTo>
                <a:lnTo>
                  <a:pt x="11947" y="12288"/>
                </a:lnTo>
                <a:lnTo>
                  <a:pt x="11996" y="12215"/>
                </a:lnTo>
                <a:lnTo>
                  <a:pt x="12020" y="12118"/>
                </a:lnTo>
                <a:lnTo>
                  <a:pt x="11972" y="12020"/>
                </a:lnTo>
                <a:lnTo>
                  <a:pt x="11753" y="11753"/>
                </a:lnTo>
                <a:lnTo>
                  <a:pt x="11534" y="11509"/>
                </a:lnTo>
                <a:lnTo>
                  <a:pt x="11290" y="11290"/>
                </a:lnTo>
                <a:lnTo>
                  <a:pt x="11023" y="11096"/>
                </a:lnTo>
                <a:lnTo>
                  <a:pt x="10731" y="10925"/>
                </a:lnTo>
                <a:lnTo>
                  <a:pt x="10439" y="10779"/>
                </a:lnTo>
                <a:lnTo>
                  <a:pt x="10123" y="10633"/>
                </a:lnTo>
                <a:lnTo>
                  <a:pt x="9806" y="10536"/>
                </a:lnTo>
                <a:lnTo>
                  <a:pt x="9466" y="10439"/>
                </a:lnTo>
                <a:lnTo>
                  <a:pt x="9149" y="10366"/>
                </a:lnTo>
                <a:lnTo>
                  <a:pt x="8809" y="10317"/>
                </a:lnTo>
                <a:lnTo>
                  <a:pt x="8468" y="10268"/>
                </a:lnTo>
                <a:lnTo>
                  <a:pt x="8127" y="10244"/>
                </a:lnTo>
                <a:close/>
                <a:moveTo>
                  <a:pt x="8517" y="682"/>
                </a:moveTo>
                <a:lnTo>
                  <a:pt x="8663" y="706"/>
                </a:lnTo>
                <a:lnTo>
                  <a:pt x="9125" y="755"/>
                </a:lnTo>
                <a:lnTo>
                  <a:pt x="9563" y="803"/>
                </a:lnTo>
                <a:lnTo>
                  <a:pt x="10001" y="901"/>
                </a:lnTo>
                <a:lnTo>
                  <a:pt x="10439" y="1022"/>
                </a:lnTo>
                <a:lnTo>
                  <a:pt x="10780" y="1120"/>
                </a:lnTo>
                <a:lnTo>
                  <a:pt x="11120" y="1241"/>
                </a:lnTo>
                <a:lnTo>
                  <a:pt x="11461" y="1411"/>
                </a:lnTo>
                <a:lnTo>
                  <a:pt x="11777" y="1557"/>
                </a:lnTo>
                <a:lnTo>
                  <a:pt x="11777" y="1582"/>
                </a:lnTo>
                <a:lnTo>
                  <a:pt x="11728" y="1655"/>
                </a:lnTo>
                <a:lnTo>
                  <a:pt x="11753" y="1752"/>
                </a:lnTo>
                <a:lnTo>
                  <a:pt x="11777" y="1801"/>
                </a:lnTo>
                <a:lnTo>
                  <a:pt x="11826" y="1825"/>
                </a:lnTo>
                <a:lnTo>
                  <a:pt x="11899" y="1825"/>
                </a:lnTo>
                <a:lnTo>
                  <a:pt x="11972" y="1776"/>
                </a:lnTo>
                <a:lnTo>
                  <a:pt x="11996" y="1752"/>
                </a:lnTo>
                <a:lnTo>
                  <a:pt x="12020" y="1728"/>
                </a:lnTo>
                <a:lnTo>
                  <a:pt x="12045" y="1728"/>
                </a:lnTo>
                <a:lnTo>
                  <a:pt x="12142" y="1801"/>
                </a:lnTo>
                <a:lnTo>
                  <a:pt x="12118" y="1874"/>
                </a:lnTo>
                <a:lnTo>
                  <a:pt x="12093" y="1947"/>
                </a:lnTo>
                <a:lnTo>
                  <a:pt x="12118" y="1995"/>
                </a:lnTo>
                <a:lnTo>
                  <a:pt x="12142" y="2020"/>
                </a:lnTo>
                <a:lnTo>
                  <a:pt x="12191" y="2044"/>
                </a:lnTo>
                <a:lnTo>
                  <a:pt x="12215" y="2020"/>
                </a:lnTo>
                <a:lnTo>
                  <a:pt x="12264" y="1995"/>
                </a:lnTo>
                <a:lnTo>
                  <a:pt x="12337" y="1922"/>
                </a:lnTo>
                <a:lnTo>
                  <a:pt x="12556" y="2068"/>
                </a:lnTo>
                <a:lnTo>
                  <a:pt x="12507" y="2190"/>
                </a:lnTo>
                <a:lnTo>
                  <a:pt x="12507" y="2239"/>
                </a:lnTo>
                <a:lnTo>
                  <a:pt x="12507" y="2336"/>
                </a:lnTo>
                <a:lnTo>
                  <a:pt x="12531" y="2385"/>
                </a:lnTo>
                <a:lnTo>
                  <a:pt x="12556" y="2409"/>
                </a:lnTo>
                <a:lnTo>
                  <a:pt x="12604" y="2409"/>
                </a:lnTo>
                <a:lnTo>
                  <a:pt x="12653" y="2385"/>
                </a:lnTo>
                <a:lnTo>
                  <a:pt x="12702" y="2360"/>
                </a:lnTo>
                <a:lnTo>
                  <a:pt x="12750" y="2287"/>
                </a:lnTo>
                <a:lnTo>
                  <a:pt x="12775" y="2239"/>
                </a:lnTo>
                <a:lnTo>
                  <a:pt x="12969" y="2409"/>
                </a:lnTo>
                <a:lnTo>
                  <a:pt x="12896" y="2531"/>
                </a:lnTo>
                <a:lnTo>
                  <a:pt x="12848" y="2604"/>
                </a:lnTo>
                <a:lnTo>
                  <a:pt x="12848" y="2677"/>
                </a:lnTo>
                <a:lnTo>
                  <a:pt x="12848" y="2725"/>
                </a:lnTo>
                <a:lnTo>
                  <a:pt x="12872" y="2750"/>
                </a:lnTo>
                <a:lnTo>
                  <a:pt x="12921" y="2774"/>
                </a:lnTo>
                <a:lnTo>
                  <a:pt x="12969" y="2774"/>
                </a:lnTo>
                <a:lnTo>
                  <a:pt x="13091" y="2701"/>
                </a:lnTo>
                <a:lnTo>
                  <a:pt x="13188" y="2604"/>
                </a:lnTo>
                <a:lnTo>
                  <a:pt x="13310" y="2725"/>
                </a:lnTo>
                <a:lnTo>
                  <a:pt x="13407" y="2823"/>
                </a:lnTo>
                <a:lnTo>
                  <a:pt x="13261" y="3017"/>
                </a:lnTo>
                <a:lnTo>
                  <a:pt x="13237" y="3066"/>
                </a:lnTo>
                <a:lnTo>
                  <a:pt x="13188" y="3163"/>
                </a:lnTo>
                <a:lnTo>
                  <a:pt x="13188" y="3236"/>
                </a:lnTo>
                <a:lnTo>
                  <a:pt x="13213" y="3285"/>
                </a:lnTo>
                <a:lnTo>
                  <a:pt x="13237" y="3309"/>
                </a:lnTo>
                <a:lnTo>
                  <a:pt x="13334" y="3285"/>
                </a:lnTo>
                <a:lnTo>
                  <a:pt x="13407" y="3236"/>
                </a:lnTo>
                <a:lnTo>
                  <a:pt x="13553" y="3115"/>
                </a:lnTo>
                <a:lnTo>
                  <a:pt x="13602" y="3042"/>
                </a:lnTo>
                <a:lnTo>
                  <a:pt x="13797" y="3309"/>
                </a:lnTo>
                <a:lnTo>
                  <a:pt x="13699" y="3407"/>
                </a:lnTo>
                <a:lnTo>
                  <a:pt x="13553" y="3504"/>
                </a:lnTo>
                <a:lnTo>
                  <a:pt x="13505" y="3577"/>
                </a:lnTo>
                <a:lnTo>
                  <a:pt x="13480" y="3650"/>
                </a:lnTo>
                <a:lnTo>
                  <a:pt x="13480" y="3699"/>
                </a:lnTo>
                <a:lnTo>
                  <a:pt x="13529" y="3723"/>
                </a:lnTo>
                <a:lnTo>
                  <a:pt x="13626" y="3747"/>
                </a:lnTo>
                <a:lnTo>
                  <a:pt x="13699" y="3723"/>
                </a:lnTo>
                <a:lnTo>
                  <a:pt x="13797" y="3674"/>
                </a:lnTo>
                <a:lnTo>
                  <a:pt x="13870" y="3626"/>
                </a:lnTo>
                <a:lnTo>
                  <a:pt x="13967" y="3577"/>
                </a:lnTo>
                <a:lnTo>
                  <a:pt x="14162" y="3918"/>
                </a:lnTo>
                <a:lnTo>
                  <a:pt x="14064" y="3991"/>
                </a:lnTo>
                <a:lnTo>
                  <a:pt x="13870" y="4161"/>
                </a:lnTo>
                <a:lnTo>
                  <a:pt x="13772" y="4234"/>
                </a:lnTo>
                <a:lnTo>
                  <a:pt x="13724" y="4331"/>
                </a:lnTo>
                <a:lnTo>
                  <a:pt x="13724" y="4356"/>
                </a:lnTo>
                <a:lnTo>
                  <a:pt x="13724" y="4380"/>
                </a:lnTo>
                <a:lnTo>
                  <a:pt x="13845" y="4380"/>
                </a:lnTo>
                <a:lnTo>
                  <a:pt x="13967" y="4356"/>
                </a:lnTo>
                <a:lnTo>
                  <a:pt x="14089" y="4307"/>
                </a:lnTo>
                <a:lnTo>
                  <a:pt x="14186" y="4234"/>
                </a:lnTo>
                <a:lnTo>
                  <a:pt x="14308" y="4161"/>
                </a:lnTo>
                <a:lnTo>
                  <a:pt x="14527" y="4696"/>
                </a:lnTo>
                <a:lnTo>
                  <a:pt x="14356" y="4769"/>
                </a:lnTo>
                <a:lnTo>
                  <a:pt x="14210" y="4842"/>
                </a:lnTo>
                <a:lnTo>
                  <a:pt x="14089" y="4940"/>
                </a:lnTo>
                <a:lnTo>
                  <a:pt x="13967" y="5061"/>
                </a:lnTo>
                <a:lnTo>
                  <a:pt x="13943" y="5134"/>
                </a:lnTo>
                <a:lnTo>
                  <a:pt x="13918" y="5207"/>
                </a:lnTo>
                <a:lnTo>
                  <a:pt x="13918" y="5256"/>
                </a:lnTo>
                <a:lnTo>
                  <a:pt x="13943" y="5280"/>
                </a:lnTo>
                <a:lnTo>
                  <a:pt x="13967" y="5305"/>
                </a:lnTo>
                <a:lnTo>
                  <a:pt x="14016" y="5305"/>
                </a:lnTo>
                <a:lnTo>
                  <a:pt x="14137" y="5256"/>
                </a:lnTo>
                <a:lnTo>
                  <a:pt x="14259" y="5183"/>
                </a:lnTo>
                <a:lnTo>
                  <a:pt x="14551" y="5037"/>
                </a:lnTo>
                <a:lnTo>
                  <a:pt x="14624" y="5013"/>
                </a:lnTo>
                <a:lnTo>
                  <a:pt x="14770" y="5524"/>
                </a:lnTo>
                <a:lnTo>
                  <a:pt x="14454" y="5670"/>
                </a:lnTo>
                <a:lnTo>
                  <a:pt x="14186" y="5791"/>
                </a:lnTo>
                <a:lnTo>
                  <a:pt x="13943" y="5937"/>
                </a:lnTo>
                <a:lnTo>
                  <a:pt x="13943" y="5986"/>
                </a:lnTo>
                <a:lnTo>
                  <a:pt x="13943" y="6010"/>
                </a:lnTo>
                <a:lnTo>
                  <a:pt x="14113" y="6035"/>
                </a:lnTo>
                <a:lnTo>
                  <a:pt x="14235" y="6059"/>
                </a:lnTo>
                <a:lnTo>
                  <a:pt x="14381" y="6035"/>
                </a:lnTo>
                <a:lnTo>
                  <a:pt x="14551" y="6010"/>
                </a:lnTo>
                <a:lnTo>
                  <a:pt x="14867" y="5889"/>
                </a:lnTo>
                <a:lnTo>
                  <a:pt x="14989" y="6424"/>
                </a:lnTo>
                <a:lnTo>
                  <a:pt x="14819" y="6497"/>
                </a:lnTo>
                <a:lnTo>
                  <a:pt x="14429" y="6619"/>
                </a:lnTo>
                <a:lnTo>
                  <a:pt x="14040" y="6740"/>
                </a:lnTo>
                <a:lnTo>
                  <a:pt x="13991" y="6789"/>
                </a:lnTo>
                <a:lnTo>
                  <a:pt x="13991" y="6813"/>
                </a:lnTo>
                <a:lnTo>
                  <a:pt x="14016" y="6862"/>
                </a:lnTo>
                <a:lnTo>
                  <a:pt x="14064" y="6886"/>
                </a:lnTo>
                <a:lnTo>
                  <a:pt x="14235" y="6886"/>
                </a:lnTo>
                <a:lnTo>
                  <a:pt x="14429" y="6862"/>
                </a:lnTo>
                <a:lnTo>
                  <a:pt x="14794" y="6813"/>
                </a:lnTo>
                <a:lnTo>
                  <a:pt x="15038" y="6740"/>
                </a:lnTo>
                <a:lnTo>
                  <a:pt x="15111" y="7178"/>
                </a:lnTo>
                <a:lnTo>
                  <a:pt x="14867" y="7227"/>
                </a:lnTo>
                <a:lnTo>
                  <a:pt x="14454" y="7349"/>
                </a:lnTo>
                <a:lnTo>
                  <a:pt x="14259" y="7422"/>
                </a:lnTo>
                <a:lnTo>
                  <a:pt x="14064" y="7543"/>
                </a:lnTo>
                <a:lnTo>
                  <a:pt x="14040" y="7592"/>
                </a:lnTo>
                <a:lnTo>
                  <a:pt x="14040" y="7665"/>
                </a:lnTo>
                <a:lnTo>
                  <a:pt x="14089" y="7714"/>
                </a:lnTo>
                <a:lnTo>
                  <a:pt x="14162" y="7738"/>
                </a:lnTo>
                <a:lnTo>
                  <a:pt x="14356" y="7714"/>
                </a:lnTo>
                <a:lnTo>
                  <a:pt x="14551" y="7665"/>
                </a:lnTo>
                <a:lnTo>
                  <a:pt x="14940" y="7568"/>
                </a:lnTo>
                <a:lnTo>
                  <a:pt x="15159" y="7519"/>
                </a:lnTo>
                <a:lnTo>
                  <a:pt x="15208" y="7981"/>
                </a:lnTo>
                <a:lnTo>
                  <a:pt x="14892" y="8030"/>
                </a:lnTo>
                <a:lnTo>
                  <a:pt x="14648" y="8054"/>
                </a:lnTo>
                <a:lnTo>
                  <a:pt x="14381" y="8079"/>
                </a:lnTo>
                <a:lnTo>
                  <a:pt x="14259" y="8103"/>
                </a:lnTo>
                <a:lnTo>
                  <a:pt x="14137" y="8152"/>
                </a:lnTo>
                <a:lnTo>
                  <a:pt x="14040" y="8200"/>
                </a:lnTo>
                <a:lnTo>
                  <a:pt x="13943" y="8298"/>
                </a:lnTo>
                <a:lnTo>
                  <a:pt x="13918" y="8322"/>
                </a:lnTo>
                <a:lnTo>
                  <a:pt x="13918" y="8346"/>
                </a:lnTo>
                <a:lnTo>
                  <a:pt x="13943" y="8395"/>
                </a:lnTo>
                <a:lnTo>
                  <a:pt x="13967" y="8395"/>
                </a:lnTo>
                <a:lnTo>
                  <a:pt x="14089" y="8419"/>
                </a:lnTo>
                <a:lnTo>
                  <a:pt x="14210" y="8444"/>
                </a:lnTo>
                <a:lnTo>
                  <a:pt x="14478" y="8444"/>
                </a:lnTo>
                <a:lnTo>
                  <a:pt x="14989" y="8395"/>
                </a:lnTo>
                <a:lnTo>
                  <a:pt x="15232" y="8395"/>
                </a:lnTo>
                <a:lnTo>
                  <a:pt x="15232" y="8857"/>
                </a:lnTo>
                <a:lnTo>
                  <a:pt x="14746" y="8882"/>
                </a:lnTo>
                <a:lnTo>
                  <a:pt x="14527" y="8882"/>
                </a:lnTo>
                <a:lnTo>
                  <a:pt x="14308" y="8906"/>
                </a:lnTo>
                <a:lnTo>
                  <a:pt x="14089" y="8955"/>
                </a:lnTo>
                <a:lnTo>
                  <a:pt x="13991" y="8979"/>
                </a:lnTo>
                <a:lnTo>
                  <a:pt x="13894" y="9028"/>
                </a:lnTo>
                <a:lnTo>
                  <a:pt x="13870" y="9052"/>
                </a:lnTo>
                <a:lnTo>
                  <a:pt x="13894" y="9076"/>
                </a:lnTo>
                <a:lnTo>
                  <a:pt x="13967" y="9125"/>
                </a:lnTo>
                <a:lnTo>
                  <a:pt x="14089" y="9174"/>
                </a:lnTo>
                <a:lnTo>
                  <a:pt x="14308" y="9222"/>
                </a:lnTo>
                <a:lnTo>
                  <a:pt x="14746" y="9222"/>
                </a:lnTo>
                <a:lnTo>
                  <a:pt x="14965" y="9247"/>
                </a:lnTo>
                <a:lnTo>
                  <a:pt x="15208" y="9247"/>
                </a:lnTo>
                <a:lnTo>
                  <a:pt x="15184" y="9465"/>
                </a:lnTo>
                <a:lnTo>
                  <a:pt x="14989" y="9514"/>
                </a:lnTo>
                <a:lnTo>
                  <a:pt x="14746" y="9563"/>
                </a:lnTo>
                <a:lnTo>
                  <a:pt x="14502" y="9660"/>
                </a:lnTo>
                <a:lnTo>
                  <a:pt x="14283" y="9757"/>
                </a:lnTo>
                <a:lnTo>
                  <a:pt x="14064" y="9879"/>
                </a:lnTo>
                <a:lnTo>
                  <a:pt x="14040" y="9903"/>
                </a:lnTo>
                <a:lnTo>
                  <a:pt x="14040" y="9952"/>
                </a:lnTo>
                <a:lnTo>
                  <a:pt x="14064" y="9976"/>
                </a:lnTo>
                <a:lnTo>
                  <a:pt x="14089" y="9976"/>
                </a:lnTo>
                <a:lnTo>
                  <a:pt x="14308" y="10001"/>
                </a:lnTo>
                <a:lnTo>
                  <a:pt x="14527" y="9976"/>
                </a:lnTo>
                <a:lnTo>
                  <a:pt x="14965" y="9903"/>
                </a:lnTo>
                <a:lnTo>
                  <a:pt x="15111" y="9879"/>
                </a:lnTo>
                <a:lnTo>
                  <a:pt x="14989" y="10390"/>
                </a:lnTo>
                <a:lnTo>
                  <a:pt x="14551" y="10463"/>
                </a:lnTo>
                <a:lnTo>
                  <a:pt x="14356" y="10487"/>
                </a:lnTo>
                <a:lnTo>
                  <a:pt x="14186" y="10512"/>
                </a:lnTo>
                <a:lnTo>
                  <a:pt x="14016" y="10560"/>
                </a:lnTo>
                <a:lnTo>
                  <a:pt x="13943" y="10609"/>
                </a:lnTo>
                <a:lnTo>
                  <a:pt x="13870" y="10682"/>
                </a:lnTo>
                <a:lnTo>
                  <a:pt x="13845" y="10731"/>
                </a:lnTo>
                <a:lnTo>
                  <a:pt x="13845" y="10804"/>
                </a:lnTo>
                <a:lnTo>
                  <a:pt x="13894" y="10852"/>
                </a:lnTo>
                <a:lnTo>
                  <a:pt x="13918" y="10901"/>
                </a:lnTo>
                <a:lnTo>
                  <a:pt x="13991" y="10925"/>
                </a:lnTo>
                <a:lnTo>
                  <a:pt x="14089" y="10950"/>
                </a:lnTo>
                <a:lnTo>
                  <a:pt x="14259" y="10950"/>
                </a:lnTo>
                <a:lnTo>
                  <a:pt x="14600" y="10901"/>
                </a:lnTo>
                <a:lnTo>
                  <a:pt x="14819" y="10877"/>
                </a:lnTo>
                <a:lnTo>
                  <a:pt x="14819" y="10877"/>
                </a:lnTo>
                <a:lnTo>
                  <a:pt x="14624" y="11339"/>
                </a:lnTo>
                <a:lnTo>
                  <a:pt x="14502" y="11339"/>
                </a:lnTo>
                <a:lnTo>
                  <a:pt x="14308" y="11315"/>
                </a:lnTo>
                <a:lnTo>
                  <a:pt x="14113" y="11339"/>
                </a:lnTo>
                <a:lnTo>
                  <a:pt x="13918" y="11363"/>
                </a:lnTo>
                <a:lnTo>
                  <a:pt x="13748" y="11436"/>
                </a:lnTo>
                <a:lnTo>
                  <a:pt x="13748" y="11461"/>
                </a:lnTo>
                <a:lnTo>
                  <a:pt x="13748" y="11485"/>
                </a:lnTo>
                <a:lnTo>
                  <a:pt x="13918" y="11558"/>
                </a:lnTo>
                <a:lnTo>
                  <a:pt x="14089" y="11607"/>
                </a:lnTo>
                <a:lnTo>
                  <a:pt x="14454" y="11655"/>
                </a:lnTo>
                <a:lnTo>
                  <a:pt x="14210" y="12069"/>
                </a:lnTo>
                <a:lnTo>
                  <a:pt x="13991" y="12069"/>
                </a:lnTo>
                <a:lnTo>
                  <a:pt x="13748" y="12093"/>
                </a:lnTo>
                <a:lnTo>
                  <a:pt x="13626" y="12069"/>
                </a:lnTo>
                <a:lnTo>
                  <a:pt x="13480" y="12045"/>
                </a:lnTo>
                <a:lnTo>
                  <a:pt x="13359" y="12020"/>
                </a:lnTo>
                <a:lnTo>
                  <a:pt x="13237" y="12020"/>
                </a:lnTo>
                <a:lnTo>
                  <a:pt x="13213" y="12045"/>
                </a:lnTo>
                <a:lnTo>
                  <a:pt x="13188" y="12069"/>
                </a:lnTo>
                <a:lnTo>
                  <a:pt x="13213" y="12166"/>
                </a:lnTo>
                <a:lnTo>
                  <a:pt x="13261" y="12239"/>
                </a:lnTo>
                <a:lnTo>
                  <a:pt x="13334" y="12312"/>
                </a:lnTo>
                <a:lnTo>
                  <a:pt x="13432" y="12361"/>
                </a:lnTo>
                <a:lnTo>
                  <a:pt x="13553" y="12385"/>
                </a:lnTo>
                <a:lnTo>
                  <a:pt x="13675" y="12410"/>
                </a:lnTo>
                <a:lnTo>
                  <a:pt x="13943" y="12434"/>
                </a:lnTo>
                <a:lnTo>
                  <a:pt x="13602" y="12823"/>
                </a:lnTo>
                <a:lnTo>
                  <a:pt x="13091" y="12726"/>
                </a:lnTo>
                <a:lnTo>
                  <a:pt x="12872" y="12677"/>
                </a:lnTo>
                <a:lnTo>
                  <a:pt x="12750" y="12677"/>
                </a:lnTo>
                <a:lnTo>
                  <a:pt x="12629" y="12702"/>
                </a:lnTo>
                <a:lnTo>
                  <a:pt x="12604" y="12726"/>
                </a:lnTo>
                <a:lnTo>
                  <a:pt x="12604" y="12775"/>
                </a:lnTo>
                <a:lnTo>
                  <a:pt x="12629" y="12848"/>
                </a:lnTo>
                <a:lnTo>
                  <a:pt x="12677" y="12921"/>
                </a:lnTo>
                <a:lnTo>
                  <a:pt x="12750" y="12969"/>
                </a:lnTo>
                <a:lnTo>
                  <a:pt x="12848" y="13018"/>
                </a:lnTo>
                <a:lnTo>
                  <a:pt x="13042" y="13115"/>
                </a:lnTo>
                <a:lnTo>
                  <a:pt x="13261" y="13164"/>
                </a:lnTo>
                <a:lnTo>
                  <a:pt x="13115" y="13286"/>
                </a:lnTo>
                <a:lnTo>
                  <a:pt x="13067" y="13286"/>
                </a:lnTo>
                <a:lnTo>
                  <a:pt x="12604" y="13261"/>
                </a:lnTo>
                <a:lnTo>
                  <a:pt x="12361" y="13213"/>
                </a:lnTo>
                <a:lnTo>
                  <a:pt x="12239" y="13188"/>
                </a:lnTo>
                <a:lnTo>
                  <a:pt x="12118" y="13188"/>
                </a:lnTo>
                <a:lnTo>
                  <a:pt x="12045" y="13213"/>
                </a:lnTo>
                <a:lnTo>
                  <a:pt x="11996" y="13261"/>
                </a:lnTo>
                <a:lnTo>
                  <a:pt x="11996" y="13334"/>
                </a:lnTo>
                <a:lnTo>
                  <a:pt x="12020" y="13383"/>
                </a:lnTo>
                <a:lnTo>
                  <a:pt x="12142" y="13505"/>
                </a:lnTo>
                <a:lnTo>
                  <a:pt x="12312" y="13578"/>
                </a:lnTo>
                <a:lnTo>
                  <a:pt x="12483" y="13626"/>
                </a:lnTo>
                <a:lnTo>
                  <a:pt x="12677" y="13651"/>
                </a:lnTo>
                <a:lnTo>
                  <a:pt x="12239" y="13943"/>
                </a:lnTo>
                <a:lnTo>
                  <a:pt x="12166" y="13918"/>
                </a:lnTo>
                <a:lnTo>
                  <a:pt x="11704" y="13821"/>
                </a:lnTo>
                <a:lnTo>
                  <a:pt x="11485" y="13772"/>
                </a:lnTo>
                <a:lnTo>
                  <a:pt x="11266" y="13724"/>
                </a:lnTo>
                <a:lnTo>
                  <a:pt x="11242" y="13748"/>
                </a:lnTo>
                <a:lnTo>
                  <a:pt x="11217" y="13748"/>
                </a:lnTo>
                <a:lnTo>
                  <a:pt x="11217" y="13821"/>
                </a:lnTo>
                <a:lnTo>
                  <a:pt x="11266" y="13894"/>
                </a:lnTo>
                <a:lnTo>
                  <a:pt x="11315" y="13967"/>
                </a:lnTo>
                <a:lnTo>
                  <a:pt x="11461" y="14064"/>
                </a:lnTo>
                <a:lnTo>
                  <a:pt x="11631" y="14137"/>
                </a:lnTo>
                <a:lnTo>
                  <a:pt x="11801" y="14210"/>
                </a:lnTo>
                <a:lnTo>
                  <a:pt x="11461" y="14381"/>
                </a:lnTo>
                <a:lnTo>
                  <a:pt x="11388" y="14332"/>
                </a:lnTo>
                <a:lnTo>
                  <a:pt x="11339" y="14308"/>
                </a:lnTo>
                <a:lnTo>
                  <a:pt x="11193" y="14259"/>
                </a:lnTo>
                <a:lnTo>
                  <a:pt x="10901" y="14235"/>
                </a:lnTo>
                <a:lnTo>
                  <a:pt x="10658" y="14210"/>
                </a:lnTo>
                <a:lnTo>
                  <a:pt x="10512" y="14210"/>
                </a:lnTo>
                <a:lnTo>
                  <a:pt x="10390" y="14235"/>
                </a:lnTo>
                <a:lnTo>
                  <a:pt x="10366" y="14235"/>
                </a:lnTo>
                <a:lnTo>
                  <a:pt x="10366" y="14283"/>
                </a:lnTo>
                <a:lnTo>
                  <a:pt x="10366" y="14332"/>
                </a:lnTo>
                <a:lnTo>
                  <a:pt x="10415" y="14381"/>
                </a:lnTo>
                <a:lnTo>
                  <a:pt x="10488" y="14478"/>
                </a:lnTo>
                <a:lnTo>
                  <a:pt x="10634" y="14551"/>
                </a:lnTo>
                <a:lnTo>
                  <a:pt x="10731" y="14575"/>
                </a:lnTo>
                <a:lnTo>
                  <a:pt x="10901" y="14624"/>
                </a:lnTo>
                <a:lnTo>
                  <a:pt x="10512" y="14746"/>
                </a:lnTo>
                <a:lnTo>
                  <a:pt x="10317" y="14673"/>
                </a:lnTo>
                <a:lnTo>
                  <a:pt x="10123" y="14624"/>
                </a:lnTo>
                <a:lnTo>
                  <a:pt x="9904" y="14600"/>
                </a:lnTo>
                <a:lnTo>
                  <a:pt x="9806" y="14600"/>
                </a:lnTo>
                <a:lnTo>
                  <a:pt x="9709" y="14648"/>
                </a:lnTo>
                <a:lnTo>
                  <a:pt x="9685" y="14673"/>
                </a:lnTo>
                <a:lnTo>
                  <a:pt x="9685" y="14721"/>
                </a:lnTo>
                <a:lnTo>
                  <a:pt x="9733" y="14794"/>
                </a:lnTo>
                <a:lnTo>
                  <a:pt x="9806" y="14843"/>
                </a:lnTo>
                <a:lnTo>
                  <a:pt x="9952" y="14916"/>
                </a:lnTo>
                <a:lnTo>
                  <a:pt x="9636" y="14989"/>
                </a:lnTo>
                <a:lnTo>
                  <a:pt x="9587" y="14940"/>
                </a:lnTo>
                <a:lnTo>
                  <a:pt x="9539" y="14916"/>
                </a:lnTo>
                <a:lnTo>
                  <a:pt x="9441" y="14867"/>
                </a:lnTo>
                <a:lnTo>
                  <a:pt x="9247" y="14843"/>
                </a:lnTo>
                <a:lnTo>
                  <a:pt x="9149" y="14843"/>
                </a:lnTo>
                <a:lnTo>
                  <a:pt x="9052" y="14867"/>
                </a:lnTo>
                <a:lnTo>
                  <a:pt x="9028" y="14916"/>
                </a:lnTo>
                <a:lnTo>
                  <a:pt x="8979" y="14965"/>
                </a:lnTo>
                <a:lnTo>
                  <a:pt x="8979" y="15013"/>
                </a:lnTo>
                <a:lnTo>
                  <a:pt x="9003" y="15062"/>
                </a:lnTo>
                <a:lnTo>
                  <a:pt x="9028" y="15086"/>
                </a:lnTo>
                <a:lnTo>
                  <a:pt x="8663" y="15135"/>
                </a:lnTo>
                <a:lnTo>
                  <a:pt x="8298" y="15159"/>
                </a:lnTo>
                <a:lnTo>
                  <a:pt x="7227" y="15159"/>
                </a:lnTo>
                <a:lnTo>
                  <a:pt x="6862" y="15111"/>
                </a:lnTo>
                <a:lnTo>
                  <a:pt x="6521" y="15062"/>
                </a:lnTo>
                <a:lnTo>
                  <a:pt x="6156" y="14989"/>
                </a:lnTo>
                <a:lnTo>
                  <a:pt x="5816" y="14916"/>
                </a:lnTo>
                <a:lnTo>
                  <a:pt x="5475" y="14819"/>
                </a:lnTo>
                <a:lnTo>
                  <a:pt x="5134" y="14697"/>
                </a:lnTo>
                <a:lnTo>
                  <a:pt x="4818" y="14575"/>
                </a:lnTo>
                <a:lnTo>
                  <a:pt x="4477" y="14405"/>
                </a:lnTo>
                <a:lnTo>
                  <a:pt x="4161" y="14259"/>
                </a:lnTo>
                <a:lnTo>
                  <a:pt x="3869" y="14064"/>
                </a:lnTo>
                <a:lnTo>
                  <a:pt x="3553" y="13870"/>
                </a:lnTo>
                <a:lnTo>
                  <a:pt x="3285" y="13675"/>
                </a:lnTo>
                <a:lnTo>
                  <a:pt x="3042" y="13456"/>
                </a:lnTo>
                <a:lnTo>
                  <a:pt x="2799" y="13237"/>
                </a:lnTo>
                <a:lnTo>
                  <a:pt x="2555" y="12994"/>
                </a:lnTo>
                <a:lnTo>
                  <a:pt x="2336" y="12775"/>
                </a:lnTo>
                <a:lnTo>
                  <a:pt x="2117" y="12507"/>
                </a:lnTo>
                <a:lnTo>
                  <a:pt x="1923" y="12239"/>
                </a:lnTo>
                <a:lnTo>
                  <a:pt x="1728" y="11972"/>
                </a:lnTo>
                <a:lnTo>
                  <a:pt x="1558" y="11704"/>
                </a:lnTo>
                <a:lnTo>
                  <a:pt x="1412" y="11412"/>
                </a:lnTo>
                <a:lnTo>
                  <a:pt x="1266" y="11120"/>
                </a:lnTo>
                <a:lnTo>
                  <a:pt x="1144" y="10828"/>
                </a:lnTo>
                <a:lnTo>
                  <a:pt x="1047" y="10512"/>
                </a:lnTo>
                <a:lnTo>
                  <a:pt x="949" y="10195"/>
                </a:lnTo>
                <a:lnTo>
                  <a:pt x="901" y="9879"/>
                </a:lnTo>
                <a:lnTo>
                  <a:pt x="828" y="9538"/>
                </a:lnTo>
                <a:lnTo>
                  <a:pt x="779" y="9003"/>
                </a:lnTo>
                <a:lnTo>
                  <a:pt x="755" y="8468"/>
                </a:lnTo>
                <a:lnTo>
                  <a:pt x="755" y="7933"/>
                </a:lnTo>
                <a:lnTo>
                  <a:pt x="803" y="7397"/>
                </a:lnTo>
                <a:lnTo>
                  <a:pt x="852" y="6862"/>
                </a:lnTo>
                <a:lnTo>
                  <a:pt x="974" y="6351"/>
                </a:lnTo>
                <a:lnTo>
                  <a:pt x="1095" y="5840"/>
                </a:lnTo>
                <a:lnTo>
                  <a:pt x="1290" y="5353"/>
                </a:lnTo>
                <a:lnTo>
                  <a:pt x="1412" y="5061"/>
                </a:lnTo>
                <a:lnTo>
                  <a:pt x="1582" y="4745"/>
                </a:lnTo>
                <a:lnTo>
                  <a:pt x="1777" y="4404"/>
                </a:lnTo>
                <a:lnTo>
                  <a:pt x="2020" y="4064"/>
                </a:lnTo>
                <a:lnTo>
                  <a:pt x="2288" y="3699"/>
                </a:lnTo>
                <a:lnTo>
                  <a:pt x="2580" y="3334"/>
                </a:lnTo>
                <a:lnTo>
                  <a:pt x="2920" y="2944"/>
                </a:lnTo>
                <a:lnTo>
                  <a:pt x="3285" y="2604"/>
                </a:lnTo>
                <a:lnTo>
                  <a:pt x="3674" y="2263"/>
                </a:lnTo>
                <a:lnTo>
                  <a:pt x="4088" y="1922"/>
                </a:lnTo>
                <a:lnTo>
                  <a:pt x="4550" y="1630"/>
                </a:lnTo>
                <a:lnTo>
                  <a:pt x="5013" y="1363"/>
                </a:lnTo>
                <a:lnTo>
                  <a:pt x="5524" y="1144"/>
                </a:lnTo>
                <a:lnTo>
                  <a:pt x="6059" y="974"/>
                </a:lnTo>
                <a:lnTo>
                  <a:pt x="6327" y="925"/>
                </a:lnTo>
                <a:lnTo>
                  <a:pt x="6594" y="876"/>
                </a:lnTo>
                <a:lnTo>
                  <a:pt x="6886" y="828"/>
                </a:lnTo>
                <a:lnTo>
                  <a:pt x="7178" y="803"/>
                </a:lnTo>
                <a:lnTo>
                  <a:pt x="7543" y="779"/>
                </a:lnTo>
                <a:lnTo>
                  <a:pt x="7933" y="730"/>
                </a:lnTo>
                <a:lnTo>
                  <a:pt x="8322" y="682"/>
                </a:lnTo>
                <a:close/>
                <a:moveTo>
                  <a:pt x="8152" y="0"/>
                </a:moveTo>
                <a:lnTo>
                  <a:pt x="7762" y="25"/>
                </a:lnTo>
                <a:lnTo>
                  <a:pt x="7397" y="73"/>
                </a:lnTo>
                <a:lnTo>
                  <a:pt x="7081" y="49"/>
                </a:lnTo>
                <a:lnTo>
                  <a:pt x="6789" y="49"/>
                </a:lnTo>
                <a:lnTo>
                  <a:pt x="6473" y="73"/>
                </a:lnTo>
                <a:lnTo>
                  <a:pt x="6181" y="146"/>
                </a:lnTo>
                <a:lnTo>
                  <a:pt x="5864" y="219"/>
                </a:lnTo>
                <a:lnTo>
                  <a:pt x="5548" y="317"/>
                </a:lnTo>
                <a:lnTo>
                  <a:pt x="5232" y="438"/>
                </a:lnTo>
                <a:lnTo>
                  <a:pt x="4940" y="560"/>
                </a:lnTo>
                <a:lnTo>
                  <a:pt x="4331" y="876"/>
                </a:lnTo>
                <a:lnTo>
                  <a:pt x="3772" y="1217"/>
                </a:lnTo>
                <a:lnTo>
                  <a:pt x="3236" y="1606"/>
                </a:lnTo>
                <a:lnTo>
                  <a:pt x="2774" y="1995"/>
                </a:lnTo>
                <a:lnTo>
                  <a:pt x="2507" y="2239"/>
                </a:lnTo>
                <a:lnTo>
                  <a:pt x="2263" y="2482"/>
                </a:lnTo>
                <a:lnTo>
                  <a:pt x="2044" y="2725"/>
                </a:lnTo>
                <a:lnTo>
                  <a:pt x="1825" y="2993"/>
                </a:lnTo>
                <a:lnTo>
                  <a:pt x="1655" y="3261"/>
                </a:lnTo>
                <a:lnTo>
                  <a:pt x="1460" y="3528"/>
                </a:lnTo>
                <a:lnTo>
                  <a:pt x="1144" y="4088"/>
                </a:lnTo>
                <a:lnTo>
                  <a:pt x="876" y="4696"/>
                </a:lnTo>
                <a:lnTo>
                  <a:pt x="633" y="5305"/>
                </a:lnTo>
                <a:lnTo>
                  <a:pt x="414" y="5962"/>
                </a:lnTo>
                <a:lnTo>
                  <a:pt x="219" y="6643"/>
                </a:lnTo>
                <a:lnTo>
                  <a:pt x="146" y="7008"/>
                </a:lnTo>
                <a:lnTo>
                  <a:pt x="73" y="7373"/>
                </a:lnTo>
                <a:lnTo>
                  <a:pt x="25" y="7738"/>
                </a:lnTo>
                <a:lnTo>
                  <a:pt x="25" y="8103"/>
                </a:lnTo>
                <a:lnTo>
                  <a:pt x="0" y="8468"/>
                </a:lnTo>
                <a:lnTo>
                  <a:pt x="25" y="8809"/>
                </a:lnTo>
                <a:lnTo>
                  <a:pt x="73" y="9174"/>
                </a:lnTo>
                <a:lnTo>
                  <a:pt x="122" y="9514"/>
                </a:lnTo>
                <a:lnTo>
                  <a:pt x="195" y="9879"/>
                </a:lnTo>
                <a:lnTo>
                  <a:pt x="292" y="10220"/>
                </a:lnTo>
                <a:lnTo>
                  <a:pt x="390" y="10560"/>
                </a:lnTo>
                <a:lnTo>
                  <a:pt x="511" y="10901"/>
                </a:lnTo>
                <a:lnTo>
                  <a:pt x="657" y="11242"/>
                </a:lnTo>
                <a:lnTo>
                  <a:pt x="828" y="11582"/>
                </a:lnTo>
                <a:lnTo>
                  <a:pt x="1168" y="12264"/>
                </a:lnTo>
                <a:lnTo>
                  <a:pt x="1412" y="12629"/>
                </a:lnTo>
                <a:lnTo>
                  <a:pt x="1655" y="12994"/>
                </a:lnTo>
                <a:lnTo>
                  <a:pt x="1898" y="13334"/>
                </a:lnTo>
                <a:lnTo>
                  <a:pt x="2166" y="13651"/>
                </a:lnTo>
                <a:lnTo>
                  <a:pt x="2458" y="13943"/>
                </a:lnTo>
                <a:lnTo>
                  <a:pt x="2750" y="14235"/>
                </a:lnTo>
                <a:lnTo>
                  <a:pt x="3066" y="14502"/>
                </a:lnTo>
                <a:lnTo>
                  <a:pt x="3382" y="14746"/>
                </a:lnTo>
                <a:lnTo>
                  <a:pt x="3723" y="14965"/>
                </a:lnTo>
                <a:lnTo>
                  <a:pt x="4064" y="15159"/>
                </a:lnTo>
                <a:lnTo>
                  <a:pt x="4429" y="15354"/>
                </a:lnTo>
                <a:lnTo>
                  <a:pt x="4818" y="15500"/>
                </a:lnTo>
                <a:lnTo>
                  <a:pt x="5207" y="15622"/>
                </a:lnTo>
                <a:lnTo>
                  <a:pt x="5597" y="15743"/>
                </a:lnTo>
                <a:lnTo>
                  <a:pt x="6010" y="15816"/>
                </a:lnTo>
                <a:lnTo>
                  <a:pt x="6448" y="15889"/>
                </a:lnTo>
                <a:lnTo>
                  <a:pt x="6862" y="15914"/>
                </a:lnTo>
                <a:lnTo>
                  <a:pt x="7300" y="15938"/>
                </a:lnTo>
                <a:lnTo>
                  <a:pt x="7738" y="15938"/>
                </a:lnTo>
                <a:lnTo>
                  <a:pt x="8176" y="15914"/>
                </a:lnTo>
                <a:lnTo>
                  <a:pt x="8590" y="15889"/>
                </a:lnTo>
                <a:lnTo>
                  <a:pt x="9028" y="15841"/>
                </a:lnTo>
                <a:lnTo>
                  <a:pt x="9441" y="15768"/>
                </a:lnTo>
                <a:lnTo>
                  <a:pt x="9855" y="15670"/>
                </a:lnTo>
                <a:lnTo>
                  <a:pt x="10269" y="15573"/>
                </a:lnTo>
                <a:lnTo>
                  <a:pt x="10682" y="15451"/>
                </a:lnTo>
                <a:lnTo>
                  <a:pt x="11071" y="15305"/>
                </a:lnTo>
                <a:lnTo>
                  <a:pt x="11461" y="15135"/>
                </a:lnTo>
                <a:lnTo>
                  <a:pt x="11850" y="14940"/>
                </a:lnTo>
                <a:lnTo>
                  <a:pt x="12215" y="14721"/>
                </a:lnTo>
                <a:lnTo>
                  <a:pt x="12580" y="14478"/>
                </a:lnTo>
                <a:lnTo>
                  <a:pt x="12945" y="14235"/>
                </a:lnTo>
                <a:lnTo>
                  <a:pt x="13286" y="13943"/>
                </a:lnTo>
                <a:lnTo>
                  <a:pt x="13602" y="13651"/>
                </a:lnTo>
                <a:lnTo>
                  <a:pt x="13918" y="13334"/>
                </a:lnTo>
                <a:lnTo>
                  <a:pt x="14186" y="13018"/>
                </a:lnTo>
                <a:lnTo>
                  <a:pt x="14454" y="12702"/>
                </a:lnTo>
                <a:lnTo>
                  <a:pt x="14697" y="12361"/>
                </a:lnTo>
                <a:lnTo>
                  <a:pt x="14916" y="11996"/>
                </a:lnTo>
                <a:lnTo>
                  <a:pt x="15111" y="11631"/>
                </a:lnTo>
                <a:lnTo>
                  <a:pt x="15135" y="11631"/>
                </a:lnTo>
                <a:lnTo>
                  <a:pt x="15159" y="11582"/>
                </a:lnTo>
                <a:lnTo>
                  <a:pt x="15159" y="11534"/>
                </a:lnTo>
                <a:lnTo>
                  <a:pt x="15354" y="11096"/>
                </a:lnTo>
                <a:lnTo>
                  <a:pt x="15524" y="10658"/>
                </a:lnTo>
                <a:lnTo>
                  <a:pt x="15646" y="10195"/>
                </a:lnTo>
                <a:lnTo>
                  <a:pt x="15743" y="9733"/>
                </a:lnTo>
                <a:lnTo>
                  <a:pt x="15768" y="9709"/>
                </a:lnTo>
                <a:lnTo>
                  <a:pt x="15792" y="9684"/>
                </a:lnTo>
                <a:lnTo>
                  <a:pt x="15792" y="9636"/>
                </a:lnTo>
                <a:lnTo>
                  <a:pt x="15792" y="9611"/>
                </a:lnTo>
                <a:lnTo>
                  <a:pt x="15768" y="9563"/>
                </a:lnTo>
                <a:lnTo>
                  <a:pt x="15816" y="9174"/>
                </a:lnTo>
                <a:lnTo>
                  <a:pt x="15841" y="8760"/>
                </a:lnTo>
                <a:lnTo>
                  <a:pt x="15841" y="8371"/>
                </a:lnTo>
                <a:lnTo>
                  <a:pt x="15841" y="7957"/>
                </a:lnTo>
                <a:lnTo>
                  <a:pt x="15743" y="7105"/>
                </a:lnTo>
                <a:lnTo>
                  <a:pt x="15695" y="6667"/>
                </a:lnTo>
                <a:lnTo>
                  <a:pt x="15622" y="6254"/>
                </a:lnTo>
                <a:lnTo>
                  <a:pt x="15524" y="5840"/>
                </a:lnTo>
                <a:lnTo>
                  <a:pt x="15427" y="5426"/>
                </a:lnTo>
                <a:lnTo>
                  <a:pt x="15305" y="5013"/>
                </a:lnTo>
                <a:lnTo>
                  <a:pt x="15159" y="4623"/>
                </a:lnTo>
                <a:lnTo>
                  <a:pt x="15013" y="4234"/>
                </a:lnTo>
                <a:lnTo>
                  <a:pt x="14819" y="3845"/>
                </a:lnTo>
                <a:lnTo>
                  <a:pt x="14624" y="3480"/>
                </a:lnTo>
                <a:lnTo>
                  <a:pt x="14405" y="3115"/>
                </a:lnTo>
                <a:lnTo>
                  <a:pt x="14162" y="2774"/>
                </a:lnTo>
                <a:lnTo>
                  <a:pt x="13894" y="2458"/>
                </a:lnTo>
                <a:lnTo>
                  <a:pt x="13602" y="2141"/>
                </a:lnTo>
                <a:lnTo>
                  <a:pt x="13286" y="1849"/>
                </a:lnTo>
                <a:lnTo>
                  <a:pt x="12994" y="1582"/>
                </a:lnTo>
                <a:lnTo>
                  <a:pt x="12653" y="1363"/>
                </a:lnTo>
                <a:lnTo>
                  <a:pt x="12312" y="1144"/>
                </a:lnTo>
                <a:lnTo>
                  <a:pt x="11972" y="949"/>
                </a:lnTo>
                <a:lnTo>
                  <a:pt x="11607" y="779"/>
                </a:lnTo>
                <a:lnTo>
                  <a:pt x="11242" y="609"/>
                </a:lnTo>
                <a:lnTo>
                  <a:pt x="10853" y="487"/>
                </a:lnTo>
                <a:lnTo>
                  <a:pt x="10488" y="365"/>
                </a:lnTo>
                <a:lnTo>
                  <a:pt x="10123" y="268"/>
                </a:lnTo>
                <a:lnTo>
                  <a:pt x="9733" y="171"/>
                </a:lnTo>
                <a:lnTo>
                  <a:pt x="9344" y="98"/>
                </a:lnTo>
                <a:lnTo>
                  <a:pt x="8955" y="49"/>
                </a:lnTo>
                <a:lnTo>
                  <a:pt x="8541" y="25"/>
                </a:lnTo>
                <a:lnTo>
                  <a:pt x="815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0" name="Google Shape;820;p48"/>
          <p:cNvSpPr/>
          <p:nvPr/>
        </p:nvSpPr>
        <p:spPr>
          <a:xfrm>
            <a:off x="2052475" y="2092739"/>
            <a:ext cx="345681" cy="348325"/>
          </a:xfrm>
          <a:custGeom>
            <a:avLst/>
            <a:gdLst/>
            <a:ahLst/>
            <a:cxnLst/>
            <a:rect l="l" t="t" r="r" b="b"/>
            <a:pathLst>
              <a:path w="15817" h="15938" extrusionOk="0">
                <a:moveTo>
                  <a:pt x="4745" y="7470"/>
                </a:moveTo>
                <a:lnTo>
                  <a:pt x="4818" y="7495"/>
                </a:lnTo>
                <a:lnTo>
                  <a:pt x="4891" y="7543"/>
                </a:lnTo>
                <a:lnTo>
                  <a:pt x="4940" y="7616"/>
                </a:lnTo>
                <a:lnTo>
                  <a:pt x="4964" y="7714"/>
                </a:lnTo>
                <a:lnTo>
                  <a:pt x="4964" y="7787"/>
                </a:lnTo>
                <a:lnTo>
                  <a:pt x="4940" y="7908"/>
                </a:lnTo>
                <a:lnTo>
                  <a:pt x="4867" y="7981"/>
                </a:lnTo>
                <a:lnTo>
                  <a:pt x="4794" y="8054"/>
                </a:lnTo>
                <a:lnTo>
                  <a:pt x="4672" y="8079"/>
                </a:lnTo>
                <a:lnTo>
                  <a:pt x="4551" y="8054"/>
                </a:lnTo>
                <a:lnTo>
                  <a:pt x="4478" y="7981"/>
                </a:lnTo>
                <a:lnTo>
                  <a:pt x="4405" y="7908"/>
                </a:lnTo>
                <a:lnTo>
                  <a:pt x="4380" y="7787"/>
                </a:lnTo>
                <a:lnTo>
                  <a:pt x="4405" y="7665"/>
                </a:lnTo>
                <a:lnTo>
                  <a:pt x="4478" y="7543"/>
                </a:lnTo>
                <a:lnTo>
                  <a:pt x="4551" y="7495"/>
                </a:lnTo>
                <a:lnTo>
                  <a:pt x="4648" y="7470"/>
                </a:lnTo>
                <a:close/>
                <a:moveTo>
                  <a:pt x="11120" y="7470"/>
                </a:moveTo>
                <a:lnTo>
                  <a:pt x="11193" y="7495"/>
                </a:lnTo>
                <a:lnTo>
                  <a:pt x="11266" y="7543"/>
                </a:lnTo>
                <a:lnTo>
                  <a:pt x="11315" y="7616"/>
                </a:lnTo>
                <a:lnTo>
                  <a:pt x="11339" y="7714"/>
                </a:lnTo>
                <a:lnTo>
                  <a:pt x="11339" y="7787"/>
                </a:lnTo>
                <a:lnTo>
                  <a:pt x="11315" y="7908"/>
                </a:lnTo>
                <a:lnTo>
                  <a:pt x="11242" y="7981"/>
                </a:lnTo>
                <a:lnTo>
                  <a:pt x="11169" y="8054"/>
                </a:lnTo>
                <a:lnTo>
                  <a:pt x="11047" y="8079"/>
                </a:lnTo>
                <a:lnTo>
                  <a:pt x="10926" y="8054"/>
                </a:lnTo>
                <a:lnTo>
                  <a:pt x="10853" y="7981"/>
                </a:lnTo>
                <a:lnTo>
                  <a:pt x="10780" y="7908"/>
                </a:lnTo>
                <a:lnTo>
                  <a:pt x="10755" y="7787"/>
                </a:lnTo>
                <a:lnTo>
                  <a:pt x="10780" y="7665"/>
                </a:lnTo>
                <a:lnTo>
                  <a:pt x="10853" y="7543"/>
                </a:lnTo>
                <a:lnTo>
                  <a:pt x="10926" y="7495"/>
                </a:lnTo>
                <a:lnTo>
                  <a:pt x="11023" y="7470"/>
                </a:lnTo>
                <a:close/>
                <a:moveTo>
                  <a:pt x="4721" y="7081"/>
                </a:moveTo>
                <a:lnTo>
                  <a:pt x="4551" y="7105"/>
                </a:lnTo>
                <a:lnTo>
                  <a:pt x="4380" y="7178"/>
                </a:lnTo>
                <a:lnTo>
                  <a:pt x="4259" y="7300"/>
                </a:lnTo>
                <a:lnTo>
                  <a:pt x="4137" y="7446"/>
                </a:lnTo>
                <a:lnTo>
                  <a:pt x="4064" y="7568"/>
                </a:lnTo>
                <a:lnTo>
                  <a:pt x="4015" y="7714"/>
                </a:lnTo>
                <a:lnTo>
                  <a:pt x="3967" y="7835"/>
                </a:lnTo>
                <a:lnTo>
                  <a:pt x="3967" y="7981"/>
                </a:lnTo>
                <a:lnTo>
                  <a:pt x="3918" y="8225"/>
                </a:lnTo>
                <a:lnTo>
                  <a:pt x="3918" y="8395"/>
                </a:lnTo>
                <a:lnTo>
                  <a:pt x="3967" y="8565"/>
                </a:lnTo>
                <a:lnTo>
                  <a:pt x="4015" y="8711"/>
                </a:lnTo>
                <a:lnTo>
                  <a:pt x="4113" y="8833"/>
                </a:lnTo>
                <a:lnTo>
                  <a:pt x="4210" y="8955"/>
                </a:lnTo>
                <a:lnTo>
                  <a:pt x="4332" y="9028"/>
                </a:lnTo>
                <a:lnTo>
                  <a:pt x="4478" y="9101"/>
                </a:lnTo>
                <a:lnTo>
                  <a:pt x="4648" y="9149"/>
                </a:lnTo>
                <a:lnTo>
                  <a:pt x="4843" y="9174"/>
                </a:lnTo>
                <a:lnTo>
                  <a:pt x="5013" y="9149"/>
                </a:lnTo>
                <a:lnTo>
                  <a:pt x="5183" y="9101"/>
                </a:lnTo>
                <a:lnTo>
                  <a:pt x="5329" y="9028"/>
                </a:lnTo>
                <a:lnTo>
                  <a:pt x="5451" y="8930"/>
                </a:lnTo>
                <a:lnTo>
                  <a:pt x="5573" y="8809"/>
                </a:lnTo>
                <a:lnTo>
                  <a:pt x="5670" y="8663"/>
                </a:lnTo>
                <a:lnTo>
                  <a:pt x="5743" y="8517"/>
                </a:lnTo>
                <a:lnTo>
                  <a:pt x="5792" y="8346"/>
                </a:lnTo>
                <a:lnTo>
                  <a:pt x="5816" y="8176"/>
                </a:lnTo>
                <a:lnTo>
                  <a:pt x="5792" y="8006"/>
                </a:lnTo>
                <a:lnTo>
                  <a:pt x="5767" y="7835"/>
                </a:lnTo>
                <a:lnTo>
                  <a:pt x="5719" y="7689"/>
                </a:lnTo>
                <a:lnTo>
                  <a:pt x="5646" y="7519"/>
                </a:lnTo>
                <a:lnTo>
                  <a:pt x="5524" y="7397"/>
                </a:lnTo>
                <a:lnTo>
                  <a:pt x="5378" y="7251"/>
                </a:lnTo>
                <a:lnTo>
                  <a:pt x="5232" y="7154"/>
                </a:lnTo>
                <a:lnTo>
                  <a:pt x="5062" y="7105"/>
                </a:lnTo>
                <a:lnTo>
                  <a:pt x="4891" y="7081"/>
                </a:lnTo>
                <a:close/>
                <a:moveTo>
                  <a:pt x="11096" y="7081"/>
                </a:moveTo>
                <a:lnTo>
                  <a:pt x="10926" y="7105"/>
                </a:lnTo>
                <a:lnTo>
                  <a:pt x="10755" y="7178"/>
                </a:lnTo>
                <a:lnTo>
                  <a:pt x="10634" y="7300"/>
                </a:lnTo>
                <a:lnTo>
                  <a:pt x="10512" y="7446"/>
                </a:lnTo>
                <a:lnTo>
                  <a:pt x="10439" y="7568"/>
                </a:lnTo>
                <a:lnTo>
                  <a:pt x="10390" y="7714"/>
                </a:lnTo>
                <a:lnTo>
                  <a:pt x="10342" y="7835"/>
                </a:lnTo>
                <a:lnTo>
                  <a:pt x="10342" y="7981"/>
                </a:lnTo>
                <a:lnTo>
                  <a:pt x="10293" y="8225"/>
                </a:lnTo>
                <a:lnTo>
                  <a:pt x="10293" y="8395"/>
                </a:lnTo>
                <a:lnTo>
                  <a:pt x="10342" y="8565"/>
                </a:lnTo>
                <a:lnTo>
                  <a:pt x="10390" y="8711"/>
                </a:lnTo>
                <a:lnTo>
                  <a:pt x="10488" y="8833"/>
                </a:lnTo>
                <a:lnTo>
                  <a:pt x="10585" y="8955"/>
                </a:lnTo>
                <a:lnTo>
                  <a:pt x="10707" y="9028"/>
                </a:lnTo>
                <a:lnTo>
                  <a:pt x="10853" y="9101"/>
                </a:lnTo>
                <a:lnTo>
                  <a:pt x="11023" y="9149"/>
                </a:lnTo>
                <a:lnTo>
                  <a:pt x="11218" y="9174"/>
                </a:lnTo>
                <a:lnTo>
                  <a:pt x="11388" y="9149"/>
                </a:lnTo>
                <a:lnTo>
                  <a:pt x="11558" y="9101"/>
                </a:lnTo>
                <a:lnTo>
                  <a:pt x="11704" y="9028"/>
                </a:lnTo>
                <a:lnTo>
                  <a:pt x="11826" y="8930"/>
                </a:lnTo>
                <a:lnTo>
                  <a:pt x="11948" y="8809"/>
                </a:lnTo>
                <a:lnTo>
                  <a:pt x="12045" y="8663"/>
                </a:lnTo>
                <a:lnTo>
                  <a:pt x="12118" y="8517"/>
                </a:lnTo>
                <a:lnTo>
                  <a:pt x="12167" y="8346"/>
                </a:lnTo>
                <a:lnTo>
                  <a:pt x="12191" y="8176"/>
                </a:lnTo>
                <a:lnTo>
                  <a:pt x="12167" y="8006"/>
                </a:lnTo>
                <a:lnTo>
                  <a:pt x="12142" y="7835"/>
                </a:lnTo>
                <a:lnTo>
                  <a:pt x="12094" y="7689"/>
                </a:lnTo>
                <a:lnTo>
                  <a:pt x="12021" y="7519"/>
                </a:lnTo>
                <a:lnTo>
                  <a:pt x="11899" y="7397"/>
                </a:lnTo>
                <a:lnTo>
                  <a:pt x="11753" y="7251"/>
                </a:lnTo>
                <a:lnTo>
                  <a:pt x="11607" y="7154"/>
                </a:lnTo>
                <a:lnTo>
                  <a:pt x="11437" y="7105"/>
                </a:lnTo>
                <a:lnTo>
                  <a:pt x="11266" y="7081"/>
                </a:lnTo>
                <a:close/>
                <a:moveTo>
                  <a:pt x="11607" y="10731"/>
                </a:moveTo>
                <a:lnTo>
                  <a:pt x="11120" y="10877"/>
                </a:lnTo>
                <a:lnTo>
                  <a:pt x="10658" y="11047"/>
                </a:lnTo>
                <a:lnTo>
                  <a:pt x="9733" y="11412"/>
                </a:lnTo>
                <a:lnTo>
                  <a:pt x="9247" y="11558"/>
                </a:lnTo>
                <a:lnTo>
                  <a:pt x="8784" y="11704"/>
                </a:lnTo>
                <a:lnTo>
                  <a:pt x="7811" y="11972"/>
                </a:lnTo>
                <a:lnTo>
                  <a:pt x="7738" y="11996"/>
                </a:lnTo>
                <a:lnTo>
                  <a:pt x="7690" y="12045"/>
                </a:lnTo>
                <a:lnTo>
                  <a:pt x="7665" y="12118"/>
                </a:lnTo>
                <a:lnTo>
                  <a:pt x="7641" y="12166"/>
                </a:lnTo>
                <a:lnTo>
                  <a:pt x="7665" y="12239"/>
                </a:lnTo>
                <a:lnTo>
                  <a:pt x="7690" y="12312"/>
                </a:lnTo>
                <a:lnTo>
                  <a:pt x="7738" y="12361"/>
                </a:lnTo>
                <a:lnTo>
                  <a:pt x="7811" y="12410"/>
                </a:lnTo>
                <a:lnTo>
                  <a:pt x="7909" y="12434"/>
                </a:lnTo>
                <a:lnTo>
                  <a:pt x="8030" y="12458"/>
                </a:lnTo>
                <a:lnTo>
                  <a:pt x="8249" y="12458"/>
                </a:lnTo>
                <a:lnTo>
                  <a:pt x="8492" y="12434"/>
                </a:lnTo>
                <a:lnTo>
                  <a:pt x="8760" y="12361"/>
                </a:lnTo>
                <a:lnTo>
                  <a:pt x="9247" y="12191"/>
                </a:lnTo>
                <a:lnTo>
                  <a:pt x="9660" y="12045"/>
                </a:lnTo>
                <a:lnTo>
                  <a:pt x="10731" y="11680"/>
                </a:lnTo>
                <a:lnTo>
                  <a:pt x="11753" y="11290"/>
                </a:lnTo>
                <a:lnTo>
                  <a:pt x="11875" y="11217"/>
                </a:lnTo>
                <a:lnTo>
                  <a:pt x="11923" y="11144"/>
                </a:lnTo>
                <a:lnTo>
                  <a:pt x="11948" y="11023"/>
                </a:lnTo>
                <a:lnTo>
                  <a:pt x="11948" y="10925"/>
                </a:lnTo>
                <a:lnTo>
                  <a:pt x="11899" y="10828"/>
                </a:lnTo>
                <a:lnTo>
                  <a:pt x="11826" y="10755"/>
                </a:lnTo>
                <a:lnTo>
                  <a:pt x="11729" y="10731"/>
                </a:lnTo>
                <a:close/>
                <a:moveTo>
                  <a:pt x="8492" y="682"/>
                </a:moveTo>
                <a:lnTo>
                  <a:pt x="8638" y="706"/>
                </a:lnTo>
                <a:lnTo>
                  <a:pt x="9101" y="755"/>
                </a:lnTo>
                <a:lnTo>
                  <a:pt x="9539" y="803"/>
                </a:lnTo>
                <a:lnTo>
                  <a:pt x="9977" y="901"/>
                </a:lnTo>
                <a:lnTo>
                  <a:pt x="10415" y="1022"/>
                </a:lnTo>
                <a:lnTo>
                  <a:pt x="10755" y="1120"/>
                </a:lnTo>
                <a:lnTo>
                  <a:pt x="11096" y="1241"/>
                </a:lnTo>
                <a:lnTo>
                  <a:pt x="11437" y="1411"/>
                </a:lnTo>
                <a:lnTo>
                  <a:pt x="11753" y="1557"/>
                </a:lnTo>
                <a:lnTo>
                  <a:pt x="11753" y="1582"/>
                </a:lnTo>
                <a:lnTo>
                  <a:pt x="11729" y="1655"/>
                </a:lnTo>
                <a:lnTo>
                  <a:pt x="11729" y="1752"/>
                </a:lnTo>
                <a:lnTo>
                  <a:pt x="11753" y="1801"/>
                </a:lnTo>
                <a:lnTo>
                  <a:pt x="11802" y="1825"/>
                </a:lnTo>
                <a:lnTo>
                  <a:pt x="11875" y="1825"/>
                </a:lnTo>
                <a:lnTo>
                  <a:pt x="11948" y="1776"/>
                </a:lnTo>
                <a:lnTo>
                  <a:pt x="11972" y="1752"/>
                </a:lnTo>
                <a:lnTo>
                  <a:pt x="11996" y="1752"/>
                </a:lnTo>
                <a:lnTo>
                  <a:pt x="11996" y="1728"/>
                </a:lnTo>
                <a:lnTo>
                  <a:pt x="12021" y="1728"/>
                </a:lnTo>
                <a:lnTo>
                  <a:pt x="12118" y="1801"/>
                </a:lnTo>
                <a:lnTo>
                  <a:pt x="12094" y="1874"/>
                </a:lnTo>
                <a:lnTo>
                  <a:pt x="12069" y="1947"/>
                </a:lnTo>
                <a:lnTo>
                  <a:pt x="12094" y="1995"/>
                </a:lnTo>
                <a:lnTo>
                  <a:pt x="12118" y="2020"/>
                </a:lnTo>
                <a:lnTo>
                  <a:pt x="12167" y="2044"/>
                </a:lnTo>
                <a:lnTo>
                  <a:pt x="12215" y="2020"/>
                </a:lnTo>
                <a:lnTo>
                  <a:pt x="12240" y="1995"/>
                </a:lnTo>
                <a:lnTo>
                  <a:pt x="12313" y="1922"/>
                </a:lnTo>
                <a:lnTo>
                  <a:pt x="12532" y="2068"/>
                </a:lnTo>
                <a:lnTo>
                  <a:pt x="12483" y="2190"/>
                </a:lnTo>
                <a:lnTo>
                  <a:pt x="12483" y="2239"/>
                </a:lnTo>
                <a:lnTo>
                  <a:pt x="12483" y="2336"/>
                </a:lnTo>
                <a:lnTo>
                  <a:pt x="12507" y="2385"/>
                </a:lnTo>
                <a:lnTo>
                  <a:pt x="12532" y="2409"/>
                </a:lnTo>
                <a:lnTo>
                  <a:pt x="12580" y="2409"/>
                </a:lnTo>
                <a:lnTo>
                  <a:pt x="12629" y="2385"/>
                </a:lnTo>
                <a:lnTo>
                  <a:pt x="12678" y="2360"/>
                </a:lnTo>
                <a:lnTo>
                  <a:pt x="12726" y="2287"/>
                </a:lnTo>
                <a:lnTo>
                  <a:pt x="12775" y="2239"/>
                </a:lnTo>
                <a:lnTo>
                  <a:pt x="12945" y="2409"/>
                </a:lnTo>
                <a:lnTo>
                  <a:pt x="12872" y="2531"/>
                </a:lnTo>
                <a:lnTo>
                  <a:pt x="12824" y="2604"/>
                </a:lnTo>
                <a:lnTo>
                  <a:pt x="12824" y="2677"/>
                </a:lnTo>
                <a:lnTo>
                  <a:pt x="12824" y="2725"/>
                </a:lnTo>
                <a:lnTo>
                  <a:pt x="12848" y="2750"/>
                </a:lnTo>
                <a:lnTo>
                  <a:pt x="12897" y="2774"/>
                </a:lnTo>
                <a:lnTo>
                  <a:pt x="12945" y="2774"/>
                </a:lnTo>
                <a:lnTo>
                  <a:pt x="13067" y="2701"/>
                </a:lnTo>
                <a:lnTo>
                  <a:pt x="13164" y="2604"/>
                </a:lnTo>
                <a:lnTo>
                  <a:pt x="13286" y="2725"/>
                </a:lnTo>
                <a:lnTo>
                  <a:pt x="13383" y="2823"/>
                </a:lnTo>
                <a:lnTo>
                  <a:pt x="13262" y="3017"/>
                </a:lnTo>
                <a:lnTo>
                  <a:pt x="13213" y="3066"/>
                </a:lnTo>
                <a:lnTo>
                  <a:pt x="13164" y="3163"/>
                </a:lnTo>
                <a:lnTo>
                  <a:pt x="13164" y="3236"/>
                </a:lnTo>
                <a:lnTo>
                  <a:pt x="13189" y="3285"/>
                </a:lnTo>
                <a:lnTo>
                  <a:pt x="13213" y="3309"/>
                </a:lnTo>
                <a:lnTo>
                  <a:pt x="13310" y="3285"/>
                </a:lnTo>
                <a:lnTo>
                  <a:pt x="13408" y="3236"/>
                </a:lnTo>
                <a:lnTo>
                  <a:pt x="13529" y="3115"/>
                </a:lnTo>
                <a:lnTo>
                  <a:pt x="13578" y="3042"/>
                </a:lnTo>
                <a:lnTo>
                  <a:pt x="13773" y="3309"/>
                </a:lnTo>
                <a:lnTo>
                  <a:pt x="13675" y="3407"/>
                </a:lnTo>
                <a:lnTo>
                  <a:pt x="13554" y="3504"/>
                </a:lnTo>
                <a:lnTo>
                  <a:pt x="13481" y="3577"/>
                </a:lnTo>
                <a:lnTo>
                  <a:pt x="13456" y="3650"/>
                </a:lnTo>
                <a:lnTo>
                  <a:pt x="13456" y="3699"/>
                </a:lnTo>
                <a:lnTo>
                  <a:pt x="13505" y="3723"/>
                </a:lnTo>
                <a:lnTo>
                  <a:pt x="13602" y="3747"/>
                </a:lnTo>
                <a:lnTo>
                  <a:pt x="13675" y="3723"/>
                </a:lnTo>
                <a:lnTo>
                  <a:pt x="13773" y="3674"/>
                </a:lnTo>
                <a:lnTo>
                  <a:pt x="13846" y="3626"/>
                </a:lnTo>
                <a:lnTo>
                  <a:pt x="13943" y="3577"/>
                </a:lnTo>
                <a:lnTo>
                  <a:pt x="14138" y="3918"/>
                </a:lnTo>
                <a:lnTo>
                  <a:pt x="14040" y="3991"/>
                </a:lnTo>
                <a:lnTo>
                  <a:pt x="13846" y="4161"/>
                </a:lnTo>
                <a:lnTo>
                  <a:pt x="13773" y="4234"/>
                </a:lnTo>
                <a:lnTo>
                  <a:pt x="13700" y="4331"/>
                </a:lnTo>
                <a:lnTo>
                  <a:pt x="13700" y="4356"/>
                </a:lnTo>
                <a:lnTo>
                  <a:pt x="13700" y="4380"/>
                </a:lnTo>
                <a:lnTo>
                  <a:pt x="13821" y="4380"/>
                </a:lnTo>
                <a:lnTo>
                  <a:pt x="13943" y="4356"/>
                </a:lnTo>
                <a:lnTo>
                  <a:pt x="14065" y="4307"/>
                </a:lnTo>
                <a:lnTo>
                  <a:pt x="14162" y="4234"/>
                </a:lnTo>
                <a:lnTo>
                  <a:pt x="14284" y="4161"/>
                </a:lnTo>
                <a:lnTo>
                  <a:pt x="14503" y="4696"/>
                </a:lnTo>
                <a:lnTo>
                  <a:pt x="14332" y="4769"/>
                </a:lnTo>
                <a:lnTo>
                  <a:pt x="14186" y="4842"/>
                </a:lnTo>
                <a:lnTo>
                  <a:pt x="14065" y="4940"/>
                </a:lnTo>
                <a:lnTo>
                  <a:pt x="13943" y="5061"/>
                </a:lnTo>
                <a:lnTo>
                  <a:pt x="13919" y="5134"/>
                </a:lnTo>
                <a:lnTo>
                  <a:pt x="13894" y="5207"/>
                </a:lnTo>
                <a:lnTo>
                  <a:pt x="13894" y="5256"/>
                </a:lnTo>
                <a:lnTo>
                  <a:pt x="13919" y="5280"/>
                </a:lnTo>
                <a:lnTo>
                  <a:pt x="13943" y="5305"/>
                </a:lnTo>
                <a:lnTo>
                  <a:pt x="13992" y="5305"/>
                </a:lnTo>
                <a:lnTo>
                  <a:pt x="14113" y="5256"/>
                </a:lnTo>
                <a:lnTo>
                  <a:pt x="14235" y="5183"/>
                </a:lnTo>
                <a:lnTo>
                  <a:pt x="14527" y="5037"/>
                </a:lnTo>
                <a:lnTo>
                  <a:pt x="14600" y="5013"/>
                </a:lnTo>
                <a:lnTo>
                  <a:pt x="14746" y="5524"/>
                </a:lnTo>
                <a:lnTo>
                  <a:pt x="14430" y="5670"/>
                </a:lnTo>
                <a:lnTo>
                  <a:pt x="14162" y="5791"/>
                </a:lnTo>
                <a:lnTo>
                  <a:pt x="13919" y="5937"/>
                </a:lnTo>
                <a:lnTo>
                  <a:pt x="13919" y="5986"/>
                </a:lnTo>
                <a:lnTo>
                  <a:pt x="13943" y="6010"/>
                </a:lnTo>
                <a:lnTo>
                  <a:pt x="14089" y="6035"/>
                </a:lnTo>
                <a:lnTo>
                  <a:pt x="14235" y="6059"/>
                </a:lnTo>
                <a:lnTo>
                  <a:pt x="14357" y="6035"/>
                </a:lnTo>
                <a:lnTo>
                  <a:pt x="14527" y="6010"/>
                </a:lnTo>
                <a:lnTo>
                  <a:pt x="14843" y="5889"/>
                </a:lnTo>
                <a:lnTo>
                  <a:pt x="14965" y="6424"/>
                </a:lnTo>
                <a:lnTo>
                  <a:pt x="14795" y="6497"/>
                </a:lnTo>
                <a:lnTo>
                  <a:pt x="14405" y="6619"/>
                </a:lnTo>
                <a:lnTo>
                  <a:pt x="14016" y="6740"/>
                </a:lnTo>
                <a:lnTo>
                  <a:pt x="13992" y="6789"/>
                </a:lnTo>
                <a:lnTo>
                  <a:pt x="13967" y="6813"/>
                </a:lnTo>
                <a:lnTo>
                  <a:pt x="13992" y="6862"/>
                </a:lnTo>
                <a:lnTo>
                  <a:pt x="14040" y="6886"/>
                </a:lnTo>
                <a:lnTo>
                  <a:pt x="14235" y="6886"/>
                </a:lnTo>
                <a:lnTo>
                  <a:pt x="14405" y="6862"/>
                </a:lnTo>
                <a:lnTo>
                  <a:pt x="14770" y="6813"/>
                </a:lnTo>
                <a:lnTo>
                  <a:pt x="15014" y="6740"/>
                </a:lnTo>
                <a:lnTo>
                  <a:pt x="15087" y="7178"/>
                </a:lnTo>
                <a:lnTo>
                  <a:pt x="14843" y="7227"/>
                </a:lnTo>
                <a:lnTo>
                  <a:pt x="14430" y="7349"/>
                </a:lnTo>
                <a:lnTo>
                  <a:pt x="14235" y="7422"/>
                </a:lnTo>
                <a:lnTo>
                  <a:pt x="14065" y="7543"/>
                </a:lnTo>
                <a:lnTo>
                  <a:pt x="14016" y="7592"/>
                </a:lnTo>
                <a:lnTo>
                  <a:pt x="14040" y="7665"/>
                </a:lnTo>
                <a:lnTo>
                  <a:pt x="14065" y="7714"/>
                </a:lnTo>
                <a:lnTo>
                  <a:pt x="14138" y="7738"/>
                </a:lnTo>
                <a:lnTo>
                  <a:pt x="14332" y="7714"/>
                </a:lnTo>
                <a:lnTo>
                  <a:pt x="14527" y="7665"/>
                </a:lnTo>
                <a:lnTo>
                  <a:pt x="14916" y="7568"/>
                </a:lnTo>
                <a:lnTo>
                  <a:pt x="15135" y="7519"/>
                </a:lnTo>
                <a:lnTo>
                  <a:pt x="15184" y="7981"/>
                </a:lnTo>
                <a:lnTo>
                  <a:pt x="14868" y="8030"/>
                </a:lnTo>
                <a:lnTo>
                  <a:pt x="14624" y="8054"/>
                </a:lnTo>
                <a:lnTo>
                  <a:pt x="14357" y="8079"/>
                </a:lnTo>
                <a:lnTo>
                  <a:pt x="14235" y="8103"/>
                </a:lnTo>
                <a:lnTo>
                  <a:pt x="14113" y="8152"/>
                </a:lnTo>
                <a:lnTo>
                  <a:pt x="14016" y="8200"/>
                </a:lnTo>
                <a:lnTo>
                  <a:pt x="13919" y="8298"/>
                </a:lnTo>
                <a:lnTo>
                  <a:pt x="13919" y="8322"/>
                </a:lnTo>
                <a:lnTo>
                  <a:pt x="13919" y="8346"/>
                </a:lnTo>
                <a:lnTo>
                  <a:pt x="13919" y="8395"/>
                </a:lnTo>
                <a:lnTo>
                  <a:pt x="13943" y="8395"/>
                </a:lnTo>
                <a:lnTo>
                  <a:pt x="14065" y="8419"/>
                </a:lnTo>
                <a:lnTo>
                  <a:pt x="14211" y="8444"/>
                </a:lnTo>
                <a:lnTo>
                  <a:pt x="14454" y="8444"/>
                </a:lnTo>
                <a:lnTo>
                  <a:pt x="14989" y="8395"/>
                </a:lnTo>
                <a:lnTo>
                  <a:pt x="15208" y="8395"/>
                </a:lnTo>
                <a:lnTo>
                  <a:pt x="15208" y="8857"/>
                </a:lnTo>
                <a:lnTo>
                  <a:pt x="14722" y="8882"/>
                </a:lnTo>
                <a:lnTo>
                  <a:pt x="14503" y="8882"/>
                </a:lnTo>
                <a:lnTo>
                  <a:pt x="14284" y="8906"/>
                </a:lnTo>
                <a:lnTo>
                  <a:pt x="14065" y="8955"/>
                </a:lnTo>
                <a:lnTo>
                  <a:pt x="13967" y="8979"/>
                </a:lnTo>
                <a:lnTo>
                  <a:pt x="13870" y="9028"/>
                </a:lnTo>
                <a:lnTo>
                  <a:pt x="13846" y="9052"/>
                </a:lnTo>
                <a:lnTo>
                  <a:pt x="13870" y="9076"/>
                </a:lnTo>
                <a:lnTo>
                  <a:pt x="13967" y="9125"/>
                </a:lnTo>
                <a:lnTo>
                  <a:pt x="14065" y="9174"/>
                </a:lnTo>
                <a:lnTo>
                  <a:pt x="14284" y="9222"/>
                </a:lnTo>
                <a:lnTo>
                  <a:pt x="14722" y="9222"/>
                </a:lnTo>
                <a:lnTo>
                  <a:pt x="14941" y="9247"/>
                </a:lnTo>
                <a:lnTo>
                  <a:pt x="15184" y="9247"/>
                </a:lnTo>
                <a:lnTo>
                  <a:pt x="15160" y="9465"/>
                </a:lnTo>
                <a:lnTo>
                  <a:pt x="14965" y="9514"/>
                </a:lnTo>
                <a:lnTo>
                  <a:pt x="14722" y="9563"/>
                </a:lnTo>
                <a:lnTo>
                  <a:pt x="14478" y="9660"/>
                </a:lnTo>
                <a:lnTo>
                  <a:pt x="14259" y="9757"/>
                </a:lnTo>
                <a:lnTo>
                  <a:pt x="14040" y="9879"/>
                </a:lnTo>
                <a:lnTo>
                  <a:pt x="14016" y="9903"/>
                </a:lnTo>
                <a:lnTo>
                  <a:pt x="14016" y="9952"/>
                </a:lnTo>
                <a:lnTo>
                  <a:pt x="14040" y="9976"/>
                </a:lnTo>
                <a:lnTo>
                  <a:pt x="14065" y="9976"/>
                </a:lnTo>
                <a:lnTo>
                  <a:pt x="14284" y="10001"/>
                </a:lnTo>
                <a:lnTo>
                  <a:pt x="14503" y="9976"/>
                </a:lnTo>
                <a:lnTo>
                  <a:pt x="14965" y="9903"/>
                </a:lnTo>
                <a:lnTo>
                  <a:pt x="15087" y="9879"/>
                </a:lnTo>
                <a:lnTo>
                  <a:pt x="14965" y="10390"/>
                </a:lnTo>
                <a:lnTo>
                  <a:pt x="14527" y="10463"/>
                </a:lnTo>
                <a:lnTo>
                  <a:pt x="14332" y="10487"/>
                </a:lnTo>
                <a:lnTo>
                  <a:pt x="14162" y="10512"/>
                </a:lnTo>
                <a:lnTo>
                  <a:pt x="13992" y="10560"/>
                </a:lnTo>
                <a:lnTo>
                  <a:pt x="13919" y="10609"/>
                </a:lnTo>
                <a:lnTo>
                  <a:pt x="13846" y="10682"/>
                </a:lnTo>
                <a:lnTo>
                  <a:pt x="13821" y="10731"/>
                </a:lnTo>
                <a:lnTo>
                  <a:pt x="13846" y="10804"/>
                </a:lnTo>
                <a:lnTo>
                  <a:pt x="13870" y="10852"/>
                </a:lnTo>
                <a:lnTo>
                  <a:pt x="13894" y="10901"/>
                </a:lnTo>
                <a:lnTo>
                  <a:pt x="13967" y="10925"/>
                </a:lnTo>
                <a:lnTo>
                  <a:pt x="14065" y="10950"/>
                </a:lnTo>
                <a:lnTo>
                  <a:pt x="14235" y="10950"/>
                </a:lnTo>
                <a:lnTo>
                  <a:pt x="14576" y="10901"/>
                </a:lnTo>
                <a:lnTo>
                  <a:pt x="14795" y="10877"/>
                </a:lnTo>
                <a:lnTo>
                  <a:pt x="14795" y="10877"/>
                </a:lnTo>
                <a:lnTo>
                  <a:pt x="14600" y="11339"/>
                </a:lnTo>
                <a:lnTo>
                  <a:pt x="14478" y="11339"/>
                </a:lnTo>
                <a:lnTo>
                  <a:pt x="14284" y="11315"/>
                </a:lnTo>
                <a:lnTo>
                  <a:pt x="14089" y="11339"/>
                </a:lnTo>
                <a:lnTo>
                  <a:pt x="13919" y="11363"/>
                </a:lnTo>
                <a:lnTo>
                  <a:pt x="13724" y="11436"/>
                </a:lnTo>
                <a:lnTo>
                  <a:pt x="13724" y="11461"/>
                </a:lnTo>
                <a:lnTo>
                  <a:pt x="13724" y="11485"/>
                </a:lnTo>
                <a:lnTo>
                  <a:pt x="13894" y="11558"/>
                </a:lnTo>
                <a:lnTo>
                  <a:pt x="14065" y="11607"/>
                </a:lnTo>
                <a:lnTo>
                  <a:pt x="14430" y="11655"/>
                </a:lnTo>
                <a:lnTo>
                  <a:pt x="14186" y="12069"/>
                </a:lnTo>
                <a:lnTo>
                  <a:pt x="13967" y="12069"/>
                </a:lnTo>
                <a:lnTo>
                  <a:pt x="13724" y="12093"/>
                </a:lnTo>
                <a:lnTo>
                  <a:pt x="13602" y="12069"/>
                </a:lnTo>
                <a:lnTo>
                  <a:pt x="13456" y="12045"/>
                </a:lnTo>
                <a:lnTo>
                  <a:pt x="13335" y="12020"/>
                </a:lnTo>
                <a:lnTo>
                  <a:pt x="13213" y="12020"/>
                </a:lnTo>
                <a:lnTo>
                  <a:pt x="13189" y="12045"/>
                </a:lnTo>
                <a:lnTo>
                  <a:pt x="13164" y="12069"/>
                </a:lnTo>
                <a:lnTo>
                  <a:pt x="13189" y="12166"/>
                </a:lnTo>
                <a:lnTo>
                  <a:pt x="13237" y="12239"/>
                </a:lnTo>
                <a:lnTo>
                  <a:pt x="13310" y="12312"/>
                </a:lnTo>
                <a:lnTo>
                  <a:pt x="13408" y="12361"/>
                </a:lnTo>
                <a:lnTo>
                  <a:pt x="13529" y="12385"/>
                </a:lnTo>
                <a:lnTo>
                  <a:pt x="13651" y="12410"/>
                </a:lnTo>
                <a:lnTo>
                  <a:pt x="13919" y="12434"/>
                </a:lnTo>
                <a:lnTo>
                  <a:pt x="13578" y="12823"/>
                </a:lnTo>
                <a:lnTo>
                  <a:pt x="13067" y="12726"/>
                </a:lnTo>
                <a:lnTo>
                  <a:pt x="12848" y="12677"/>
                </a:lnTo>
                <a:lnTo>
                  <a:pt x="12726" y="12677"/>
                </a:lnTo>
                <a:lnTo>
                  <a:pt x="12605" y="12702"/>
                </a:lnTo>
                <a:lnTo>
                  <a:pt x="12605" y="12726"/>
                </a:lnTo>
                <a:lnTo>
                  <a:pt x="12580" y="12775"/>
                </a:lnTo>
                <a:lnTo>
                  <a:pt x="12629" y="12848"/>
                </a:lnTo>
                <a:lnTo>
                  <a:pt x="12678" y="12921"/>
                </a:lnTo>
                <a:lnTo>
                  <a:pt x="12726" y="12969"/>
                </a:lnTo>
                <a:lnTo>
                  <a:pt x="12824" y="13018"/>
                </a:lnTo>
                <a:lnTo>
                  <a:pt x="13018" y="13115"/>
                </a:lnTo>
                <a:lnTo>
                  <a:pt x="13237" y="13164"/>
                </a:lnTo>
                <a:lnTo>
                  <a:pt x="13091" y="13286"/>
                </a:lnTo>
                <a:lnTo>
                  <a:pt x="13043" y="13286"/>
                </a:lnTo>
                <a:lnTo>
                  <a:pt x="12580" y="13261"/>
                </a:lnTo>
                <a:lnTo>
                  <a:pt x="12337" y="13213"/>
                </a:lnTo>
                <a:lnTo>
                  <a:pt x="12215" y="13188"/>
                </a:lnTo>
                <a:lnTo>
                  <a:pt x="12094" y="13188"/>
                </a:lnTo>
                <a:lnTo>
                  <a:pt x="12021" y="13213"/>
                </a:lnTo>
                <a:lnTo>
                  <a:pt x="11972" y="13261"/>
                </a:lnTo>
                <a:lnTo>
                  <a:pt x="11972" y="13334"/>
                </a:lnTo>
                <a:lnTo>
                  <a:pt x="11996" y="13383"/>
                </a:lnTo>
                <a:lnTo>
                  <a:pt x="12142" y="13505"/>
                </a:lnTo>
                <a:lnTo>
                  <a:pt x="12288" y="13578"/>
                </a:lnTo>
                <a:lnTo>
                  <a:pt x="12459" y="13626"/>
                </a:lnTo>
                <a:lnTo>
                  <a:pt x="12653" y="13651"/>
                </a:lnTo>
                <a:lnTo>
                  <a:pt x="12215" y="13943"/>
                </a:lnTo>
                <a:lnTo>
                  <a:pt x="12142" y="13918"/>
                </a:lnTo>
                <a:lnTo>
                  <a:pt x="11680" y="13821"/>
                </a:lnTo>
                <a:lnTo>
                  <a:pt x="11461" y="13772"/>
                </a:lnTo>
                <a:lnTo>
                  <a:pt x="11242" y="13724"/>
                </a:lnTo>
                <a:lnTo>
                  <a:pt x="11218" y="13748"/>
                </a:lnTo>
                <a:lnTo>
                  <a:pt x="11193" y="13748"/>
                </a:lnTo>
                <a:lnTo>
                  <a:pt x="11193" y="13821"/>
                </a:lnTo>
                <a:lnTo>
                  <a:pt x="11242" y="13894"/>
                </a:lnTo>
                <a:lnTo>
                  <a:pt x="11291" y="13967"/>
                </a:lnTo>
                <a:lnTo>
                  <a:pt x="11437" y="14064"/>
                </a:lnTo>
                <a:lnTo>
                  <a:pt x="11607" y="14137"/>
                </a:lnTo>
                <a:lnTo>
                  <a:pt x="11777" y="14210"/>
                </a:lnTo>
                <a:lnTo>
                  <a:pt x="11437" y="14381"/>
                </a:lnTo>
                <a:lnTo>
                  <a:pt x="11364" y="14332"/>
                </a:lnTo>
                <a:lnTo>
                  <a:pt x="11315" y="14308"/>
                </a:lnTo>
                <a:lnTo>
                  <a:pt x="11169" y="14259"/>
                </a:lnTo>
                <a:lnTo>
                  <a:pt x="10877" y="14235"/>
                </a:lnTo>
                <a:lnTo>
                  <a:pt x="10634" y="14210"/>
                </a:lnTo>
                <a:lnTo>
                  <a:pt x="10488" y="14210"/>
                </a:lnTo>
                <a:lnTo>
                  <a:pt x="10366" y="14235"/>
                </a:lnTo>
                <a:lnTo>
                  <a:pt x="10342" y="14283"/>
                </a:lnTo>
                <a:lnTo>
                  <a:pt x="10366" y="14332"/>
                </a:lnTo>
                <a:lnTo>
                  <a:pt x="10390" y="14381"/>
                </a:lnTo>
                <a:lnTo>
                  <a:pt x="10488" y="14478"/>
                </a:lnTo>
                <a:lnTo>
                  <a:pt x="10609" y="14551"/>
                </a:lnTo>
                <a:lnTo>
                  <a:pt x="10707" y="14575"/>
                </a:lnTo>
                <a:lnTo>
                  <a:pt x="10877" y="14624"/>
                </a:lnTo>
                <a:lnTo>
                  <a:pt x="10488" y="14746"/>
                </a:lnTo>
                <a:lnTo>
                  <a:pt x="10293" y="14673"/>
                </a:lnTo>
                <a:lnTo>
                  <a:pt x="10098" y="14624"/>
                </a:lnTo>
                <a:lnTo>
                  <a:pt x="9904" y="14600"/>
                </a:lnTo>
                <a:lnTo>
                  <a:pt x="9782" y="14600"/>
                </a:lnTo>
                <a:lnTo>
                  <a:pt x="9685" y="14648"/>
                </a:lnTo>
                <a:lnTo>
                  <a:pt x="9660" y="14673"/>
                </a:lnTo>
                <a:lnTo>
                  <a:pt x="9660" y="14721"/>
                </a:lnTo>
                <a:lnTo>
                  <a:pt x="9709" y="14794"/>
                </a:lnTo>
                <a:lnTo>
                  <a:pt x="9782" y="14843"/>
                </a:lnTo>
                <a:lnTo>
                  <a:pt x="9928" y="14916"/>
                </a:lnTo>
                <a:lnTo>
                  <a:pt x="9612" y="14989"/>
                </a:lnTo>
                <a:lnTo>
                  <a:pt x="9563" y="14940"/>
                </a:lnTo>
                <a:lnTo>
                  <a:pt x="9514" y="14916"/>
                </a:lnTo>
                <a:lnTo>
                  <a:pt x="9417" y="14867"/>
                </a:lnTo>
                <a:lnTo>
                  <a:pt x="9222" y="14843"/>
                </a:lnTo>
                <a:lnTo>
                  <a:pt x="9125" y="14843"/>
                </a:lnTo>
                <a:lnTo>
                  <a:pt x="9028" y="14867"/>
                </a:lnTo>
                <a:lnTo>
                  <a:pt x="9003" y="14916"/>
                </a:lnTo>
                <a:lnTo>
                  <a:pt x="8979" y="14965"/>
                </a:lnTo>
                <a:lnTo>
                  <a:pt x="8955" y="15013"/>
                </a:lnTo>
                <a:lnTo>
                  <a:pt x="8979" y="15062"/>
                </a:lnTo>
                <a:lnTo>
                  <a:pt x="9003" y="15086"/>
                </a:lnTo>
                <a:lnTo>
                  <a:pt x="8638" y="15135"/>
                </a:lnTo>
                <a:lnTo>
                  <a:pt x="8298" y="15159"/>
                </a:lnTo>
                <a:lnTo>
                  <a:pt x="7203" y="15159"/>
                </a:lnTo>
                <a:lnTo>
                  <a:pt x="6838" y="15111"/>
                </a:lnTo>
                <a:lnTo>
                  <a:pt x="6497" y="15062"/>
                </a:lnTo>
                <a:lnTo>
                  <a:pt x="6132" y="14989"/>
                </a:lnTo>
                <a:lnTo>
                  <a:pt x="5792" y="14916"/>
                </a:lnTo>
                <a:lnTo>
                  <a:pt x="5451" y="14819"/>
                </a:lnTo>
                <a:lnTo>
                  <a:pt x="5110" y="14697"/>
                </a:lnTo>
                <a:lnTo>
                  <a:pt x="4794" y="14575"/>
                </a:lnTo>
                <a:lnTo>
                  <a:pt x="4453" y="14405"/>
                </a:lnTo>
                <a:lnTo>
                  <a:pt x="4137" y="14259"/>
                </a:lnTo>
                <a:lnTo>
                  <a:pt x="3845" y="14064"/>
                </a:lnTo>
                <a:lnTo>
                  <a:pt x="3553" y="13870"/>
                </a:lnTo>
                <a:lnTo>
                  <a:pt x="3285" y="13675"/>
                </a:lnTo>
                <a:lnTo>
                  <a:pt x="3018" y="13456"/>
                </a:lnTo>
                <a:lnTo>
                  <a:pt x="2774" y="13237"/>
                </a:lnTo>
                <a:lnTo>
                  <a:pt x="2531" y="12994"/>
                </a:lnTo>
                <a:lnTo>
                  <a:pt x="2312" y="12775"/>
                </a:lnTo>
                <a:lnTo>
                  <a:pt x="2093" y="12507"/>
                </a:lnTo>
                <a:lnTo>
                  <a:pt x="1898" y="12239"/>
                </a:lnTo>
                <a:lnTo>
                  <a:pt x="1728" y="11972"/>
                </a:lnTo>
                <a:lnTo>
                  <a:pt x="1558" y="11704"/>
                </a:lnTo>
                <a:lnTo>
                  <a:pt x="1387" y="11412"/>
                </a:lnTo>
                <a:lnTo>
                  <a:pt x="1266" y="11120"/>
                </a:lnTo>
                <a:lnTo>
                  <a:pt x="1144" y="10828"/>
                </a:lnTo>
                <a:lnTo>
                  <a:pt x="1022" y="10512"/>
                </a:lnTo>
                <a:lnTo>
                  <a:pt x="949" y="10195"/>
                </a:lnTo>
                <a:lnTo>
                  <a:pt x="876" y="9879"/>
                </a:lnTo>
                <a:lnTo>
                  <a:pt x="828" y="9538"/>
                </a:lnTo>
                <a:lnTo>
                  <a:pt x="755" y="9003"/>
                </a:lnTo>
                <a:lnTo>
                  <a:pt x="730" y="8468"/>
                </a:lnTo>
                <a:lnTo>
                  <a:pt x="730" y="7933"/>
                </a:lnTo>
                <a:lnTo>
                  <a:pt x="779" y="7397"/>
                </a:lnTo>
                <a:lnTo>
                  <a:pt x="828" y="6862"/>
                </a:lnTo>
                <a:lnTo>
                  <a:pt x="949" y="6351"/>
                </a:lnTo>
                <a:lnTo>
                  <a:pt x="1071" y="5840"/>
                </a:lnTo>
                <a:lnTo>
                  <a:pt x="1266" y="5353"/>
                </a:lnTo>
                <a:lnTo>
                  <a:pt x="1387" y="5061"/>
                </a:lnTo>
                <a:lnTo>
                  <a:pt x="1558" y="4745"/>
                </a:lnTo>
                <a:lnTo>
                  <a:pt x="1752" y="4404"/>
                </a:lnTo>
                <a:lnTo>
                  <a:pt x="1996" y="4064"/>
                </a:lnTo>
                <a:lnTo>
                  <a:pt x="2263" y="3699"/>
                </a:lnTo>
                <a:lnTo>
                  <a:pt x="2555" y="3334"/>
                </a:lnTo>
                <a:lnTo>
                  <a:pt x="2896" y="2944"/>
                </a:lnTo>
                <a:lnTo>
                  <a:pt x="3261" y="2604"/>
                </a:lnTo>
                <a:lnTo>
                  <a:pt x="3650" y="2263"/>
                </a:lnTo>
                <a:lnTo>
                  <a:pt x="4064" y="1922"/>
                </a:lnTo>
                <a:lnTo>
                  <a:pt x="4526" y="1630"/>
                </a:lnTo>
                <a:lnTo>
                  <a:pt x="5013" y="1363"/>
                </a:lnTo>
                <a:lnTo>
                  <a:pt x="5500" y="1144"/>
                </a:lnTo>
                <a:lnTo>
                  <a:pt x="6035" y="974"/>
                </a:lnTo>
                <a:lnTo>
                  <a:pt x="6303" y="925"/>
                </a:lnTo>
                <a:lnTo>
                  <a:pt x="6595" y="876"/>
                </a:lnTo>
                <a:lnTo>
                  <a:pt x="6862" y="828"/>
                </a:lnTo>
                <a:lnTo>
                  <a:pt x="7154" y="803"/>
                </a:lnTo>
                <a:lnTo>
                  <a:pt x="7519" y="779"/>
                </a:lnTo>
                <a:lnTo>
                  <a:pt x="7909" y="730"/>
                </a:lnTo>
                <a:lnTo>
                  <a:pt x="8298" y="682"/>
                </a:lnTo>
                <a:close/>
                <a:moveTo>
                  <a:pt x="8128" y="0"/>
                </a:moveTo>
                <a:lnTo>
                  <a:pt x="7738" y="25"/>
                </a:lnTo>
                <a:lnTo>
                  <a:pt x="7373" y="73"/>
                </a:lnTo>
                <a:lnTo>
                  <a:pt x="7081" y="49"/>
                </a:lnTo>
                <a:lnTo>
                  <a:pt x="6765" y="49"/>
                </a:lnTo>
                <a:lnTo>
                  <a:pt x="6473" y="73"/>
                </a:lnTo>
                <a:lnTo>
                  <a:pt x="6157" y="146"/>
                </a:lnTo>
                <a:lnTo>
                  <a:pt x="5840" y="219"/>
                </a:lnTo>
                <a:lnTo>
                  <a:pt x="5524" y="317"/>
                </a:lnTo>
                <a:lnTo>
                  <a:pt x="5208" y="438"/>
                </a:lnTo>
                <a:lnTo>
                  <a:pt x="4916" y="560"/>
                </a:lnTo>
                <a:lnTo>
                  <a:pt x="4307" y="876"/>
                </a:lnTo>
                <a:lnTo>
                  <a:pt x="3748" y="1217"/>
                </a:lnTo>
                <a:lnTo>
                  <a:pt x="3212" y="1606"/>
                </a:lnTo>
                <a:lnTo>
                  <a:pt x="2750" y="1995"/>
                </a:lnTo>
                <a:lnTo>
                  <a:pt x="2482" y="2239"/>
                </a:lnTo>
                <a:lnTo>
                  <a:pt x="2239" y="2482"/>
                </a:lnTo>
                <a:lnTo>
                  <a:pt x="2020" y="2725"/>
                </a:lnTo>
                <a:lnTo>
                  <a:pt x="1825" y="2993"/>
                </a:lnTo>
                <a:lnTo>
                  <a:pt x="1631" y="3261"/>
                </a:lnTo>
                <a:lnTo>
                  <a:pt x="1436" y="3528"/>
                </a:lnTo>
                <a:lnTo>
                  <a:pt x="1120" y="4088"/>
                </a:lnTo>
                <a:lnTo>
                  <a:pt x="852" y="4696"/>
                </a:lnTo>
                <a:lnTo>
                  <a:pt x="609" y="5305"/>
                </a:lnTo>
                <a:lnTo>
                  <a:pt x="390" y="5962"/>
                </a:lnTo>
                <a:lnTo>
                  <a:pt x="195" y="6643"/>
                </a:lnTo>
                <a:lnTo>
                  <a:pt x="122" y="7008"/>
                </a:lnTo>
                <a:lnTo>
                  <a:pt x="49" y="7373"/>
                </a:lnTo>
                <a:lnTo>
                  <a:pt x="25" y="7738"/>
                </a:lnTo>
                <a:lnTo>
                  <a:pt x="1" y="8103"/>
                </a:lnTo>
                <a:lnTo>
                  <a:pt x="1" y="8468"/>
                </a:lnTo>
                <a:lnTo>
                  <a:pt x="1" y="8809"/>
                </a:lnTo>
                <a:lnTo>
                  <a:pt x="49" y="9174"/>
                </a:lnTo>
                <a:lnTo>
                  <a:pt x="98" y="9514"/>
                </a:lnTo>
                <a:lnTo>
                  <a:pt x="171" y="9879"/>
                </a:lnTo>
                <a:lnTo>
                  <a:pt x="268" y="10220"/>
                </a:lnTo>
                <a:lnTo>
                  <a:pt x="365" y="10560"/>
                </a:lnTo>
                <a:lnTo>
                  <a:pt x="487" y="10901"/>
                </a:lnTo>
                <a:lnTo>
                  <a:pt x="633" y="11242"/>
                </a:lnTo>
                <a:lnTo>
                  <a:pt x="803" y="11582"/>
                </a:lnTo>
                <a:lnTo>
                  <a:pt x="1168" y="12264"/>
                </a:lnTo>
                <a:lnTo>
                  <a:pt x="1387" y="12629"/>
                </a:lnTo>
                <a:lnTo>
                  <a:pt x="1631" y="12994"/>
                </a:lnTo>
                <a:lnTo>
                  <a:pt x="1874" y="13334"/>
                </a:lnTo>
                <a:lnTo>
                  <a:pt x="2142" y="13651"/>
                </a:lnTo>
                <a:lnTo>
                  <a:pt x="2434" y="13943"/>
                </a:lnTo>
                <a:lnTo>
                  <a:pt x="2726" y="14235"/>
                </a:lnTo>
                <a:lnTo>
                  <a:pt x="3042" y="14502"/>
                </a:lnTo>
                <a:lnTo>
                  <a:pt x="3358" y="14746"/>
                </a:lnTo>
                <a:lnTo>
                  <a:pt x="3699" y="14965"/>
                </a:lnTo>
                <a:lnTo>
                  <a:pt x="4040" y="15159"/>
                </a:lnTo>
                <a:lnTo>
                  <a:pt x="4405" y="15354"/>
                </a:lnTo>
                <a:lnTo>
                  <a:pt x="4794" y="15500"/>
                </a:lnTo>
                <a:lnTo>
                  <a:pt x="5183" y="15622"/>
                </a:lnTo>
                <a:lnTo>
                  <a:pt x="5573" y="15743"/>
                </a:lnTo>
                <a:lnTo>
                  <a:pt x="5986" y="15816"/>
                </a:lnTo>
                <a:lnTo>
                  <a:pt x="6424" y="15889"/>
                </a:lnTo>
                <a:lnTo>
                  <a:pt x="6838" y="15914"/>
                </a:lnTo>
                <a:lnTo>
                  <a:pt x="7276" y="15938"/>
                </a:lnTo>
                <a:lnTo>
                  <a:pt x="7714" y="15938"/>
                </a:lnTo>
                <a:lnTo>
                  <a:pt x="8152" y="15914"/>
                </a:lnTo>
                <a:lnTo>
                  <a:pt x="8565" y="15889"/>
                </a:lnTo>
                <a:lnTo>
                  <a:pt x="9003" y="15841"/>
                </a:lnTo>
                <a:lnTo>
                  <a:pt x="9417" y="15768"/>
                </a:lnTo>
                <a:lnTo>
                  <a:pt x="9831" y="15670"/>
                </a:lnTo>
                <a:lnTo>
                  <a:pt x="10244" y="15573"/>
                </a:lnTo>
                <a:lnTo>
                  <a:pt x="10658" y="15451"/>
                </a:lnTo>
                <a:lnTo>
                  <a:pt x="11047" y="15305"/>
                </a:lnTo>
                <a:lnTo>
                  <a:pt x="11437" y="15135"/>
                </a:lnTo>
                <a:lnTo>
                  <a:pt x="11826" y="14940"/>
                </a:lnTo>
                <a:lnTo>
                  <a:pt x="12191" y="14721"/>
                </a:lnTo>
                <a:lnTo>
                  <a:pt x="12556" y="14478"/>
                </a:lnTo>
                <a:lnTo>
                  <a:pt x="12921" y="14235"/>
                </a:lnTo>
                <a:lnTo>
                  <a:pt x="13262" y="13943"/>
                </a:lnTo>
                <a:lnTo>
                  <a:pt x="13578" y="13651"/>
                </a:lnTo>
                <a:lnTo>
                  <a:pt x="13894" y="13334"/>
                </a:lnTo>
                <a:lnTo>
                  <a:pt x="14186" y="13018"/>
                </a:lnTo>
                <a:lnTo>
                  <a:pt x="14430" y="12702"/>
                </a:lnTo>
                <a:lnTo>
                  <a:pt x="14673" y="12361"/>
                </a:lnTo>
                <a:lnTo>
                  <a:pt x="14892" y="11996"/>
                </a:lnTo>
                <a:lnTo>
                  <a:pt x="15087" y="11631"/>
                </a:lnTo>
                <a:lnTo>
                  <a:pt x="15111" y="11631"/>
                </a:lnTo>
                <a:lnTo>
                  <a:pt x="15135" y="11582"/>
                </a:lnTo>
                <a:lnTo>
                  <a:pt x="15135" y="11534"/>
                </a:lnTo>
                <a:lnTo>
                  <a:pt x="15330" y="11096"/>
                </a:lnTo>
                <a:lnTo>
                  <a:pt x="15500" y="10658"/>
                </a:lnTo>
                <a:lnTo>
                  <a:pt x="15622" y="10195"/>
                </a:lnTo>
                <a:lnTo>
                  <a:pt x="15719" y="9733"/>
                </a:lnTo>
                <a:lnTo>
                  <a:pt x="15744" y="9709"/>
                </a:lnTo>
                <a:lnTo>
                  <a:pt x="15768" y="9684"/>
                </a:lnTo>
                <a:lnTo>
                  <a:pt x="15768" y="9636"/>
                </a:lnTo>
                <a:lnTo>
                  <a:pt x="15768" y="9611"/>
                </a:lnTo>
                <a:lnTo>
                  <a:pt x="15744" y="9563"/>
                </a:lnTo>
                <a:lnTo>
                  <a:pt x="15792" y="9174"/>
                </a:lnTo>
                <a:lnTo>
                  <a:pt x="15817" y="8760"/>
                </a:lnTo>
                <a:lnTo>
                  <a:pt x="15817" y="8371"/>
                </a:lnTo>
                <a:lnTo>
                  <a:pt x="15817" y="7957"/>
                </a:lnTo>
                <a:lnTo>
                  <a:pt x="15719" y="7105"/>
                </a:lnTo>
                <a:lnTo>
                  <a:pt x="15671" y="6667"/>
                </a:lnTo>
                <a:lnTo>
                  <a:pt x="15598" y="6254"/>
                </a:lnTo>
                <a:lnTo>
                  <a:pt x="15500" y="5840"/>
                </a:lnTo>
                <a:lnTo>
                  <a:pt x="15403" y="5426"/>
                </a:lnTo>
                <a:lnTo>
                  <a:pt x="15281" y="5013"/>
                </a:lnTo>
                <a:lnTo>
                  <a:pt x="15135" y="4623"/>
                </a:lnTo>
                <a:lnTo>
                  <a:pt x="14989" y="4234"/>
                </a:lnTo>
                <a:lnTo>
                  <a:pt x="14819" y="3845"/>
                </a:lnTo>
                <a:lnTo>
                  <a:pt x="14600" y="3480"/>
                </a:lnTo>
                <a:lnTo>
                  <a:pt x="14381" y="3115"/>
                </a:lnTo>
                <a:lnTo>
                  <a:pt x="14138" y="2774"/>
                </a:lnTo>
                <a:lnTo>
                  <a:pt x="13870" y="2458"/>
                </a:lnTo>
                <a:lnTo>
                  <a:pt x="13578" y="2141"/>
                </a:lnTo>
                <a:lnTo>
                  <a:pt x="13262" y="1849"/>
                </a:lnTo>
                <a:lnTo>
                  <a:pt x="12970" y="1582"/>
                </a:lnTo>
                <a:lnTo>
                  <a:pt x="12629" y="1363"/>
                </a:lnTo>
                <a:lnTo>
                  <a:pt x="12288" y="1144"/>
                </a:lnTo>
                <a:lnTo>
                  <a:pt x="11948" y="949"/>
                </a:lnTo>
                <a:lnTo>
                  <a:pt x="11583" y="779"/>
                </a:lnTo>
                <a:lnTo>
                  <a:pt x="11218" y="609"/>
                </a:lnTo>
                <a:lnTo>
                  <a:pt x="10828" y="487"/>
                </a:lnTo>
                <a:lnTo>
                  <a:pt x="10463" y="365"/>
                </a:lnTo>
                <a:lnTo>
                  <a:pt x="10098" y="268"/>
                </a:lnTo>
                <a:lnTo>
                  <a:pt x="9709" y="171"/>
                </a:lnTo>
                <a:lnTo>
                  <a:pt x="9320" y="98"/>
                </a:lnTo>
                <a:lnTo>
                  <a:pt x="8930" y="49"/>
                </a:lnTo>
                <a:lnTo>
                  <a:pt x="8517" y="25"/>
                </a:lnTo>
                <a:lnTo>
                  <a:pt x="812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1" name="Google Shape;821;p48"/>
          <p:cNvSpPr/>
          <p:nvPr/>
        </p:nvSpPr>
        <p:spPr>
          <a:xfrm>
            <a:off x="2720367" y="2038496"/>
            <a:ext cx="186685" cy="460550"/>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2" name="Google Shape;822;p48"/>
          <p:cNvSpPr/>
          <p:nvPr/>
        </p:nvSpPr>
        <p:spPr>
          <a:xfrm>
            <a:off x="3319156" y="2041687"/>
            <a:ext cx="161683" cy="455218"/>
          </a:xfrm>
          <a:custGeom>
            <a:avLst/>
            <a:gdLst/>
            <a:ahLst/>
            <a:cxnLst/>
            <a:rect l="l" t="t" r="r" b="b"/>
            <a:pathLst>
              <a:path w="7398" h="20829" extrusionOk="0">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3" name="Google Shape;823;p48"/>
          <p:cNvSpPr/>
          <p:nvPr/>
        </p:nvSpPr>
        <p:spPr>
          <a:xfrm>
            <a:off x="3912065" y="2092193"/>
            <a:ext cx="147325" cy="348871"/>
          </a:xfrm>
          <a:custGeom>
            <a:avLst/>
            <a:gdLst/>
            <a:ahLst/>
            <a:cxnLst/>
            <a:rect l="l" t="t" r="r" b="b"/>
            <a:pathLst>
              <a:path w="6741" h="15963" extrusionOk="0">
                <a:moveTo>
                  <a:pt x="3431" y="439"/>
                </a:moveTo>
                <a:lnTo>
                  <a:pt x="3577" y="488"/>
                </a:lnTo>
                <a:lnTo>
                  <a:pt x="3748" y="536"/>
                </a:lnTo>
                <a:lnTo>
                  <a:pt x="3699" y="609"/>
                </a:lnTo>
                <a:lnTo>
                  <a:pt x="3699" y="682"/>
                </a:lnTo>
                <a:lnTo>
                  <a:pt x="3723" y="731"/>
                </a:lnTo>
                <a:lnTo>
                  <a:pt x="3748" y="755"/>
                </a:lnTo>
                <a:lnTo>
                  <a:pt x="3845" y="780"/>
                </a:lnTo>
                <a:lnTo>
                  <a:pt x="3918" y="780"/>
                </a:lnTo>
                <a:lnTo>
                  <a:pt x="3991" y="755"/>
                </a:lnTo>
                <a:lnTo>
                  <a:pt x="4088" y="731"/>
                </a:lnTo>
                <a:lnTo>
                  <a:pt x="4161" y="780"/>
                </a:lnTo>
                <a:lnTo>
                  <a:pt x="4088" y="828"/>
                </a:lnTo>
                <a:lnTo>
                  <a:pt x="4040" y="853"/>
                </a:lnTo>
                <a:lnTo>
                  <a:pt x="4015" y="926"/>
                </a:lnTo>
                <a:lnTo>
                  <a:pt x="3991" y="974"/>
                </a:lnTo>
                <a:lnTo>
                  <a:pt x="3967" y="1047"/>
                </a:lnTo>
                <a:lnTo>
                  <a:pt x="3991" y="1072"/>
                </a:lnTo>
                <a:lnTo>
                  <a:pt x="4015" y="1096"/>
                </a:lnTo>
                <a:lnTo>
                  <a:pt x="4137" y="1096"/>
                </a:lnTo>
                <a:lnTo>
                  <a:pt x="4259" y="1072"/>
                </a:lnTo>
                <a:lnTo>
                  <a:pt x="4429" y="999"/>
                </a:lnTo>
                <a:lnTo>
                  <a:pt x="4502" y="1096"/>
                </a:lnTo>
                <a:lnTo>
                  <a:pt x="4332" y="1193"/>
                </a:lnTo>
                <a:lnTo>
                  <a:pt x="4186" y="1291"/>
                </a:lnTo>
                <a:lnTo>
                  <a:pt x="4137" y="1339"/>
                </a:lnTo>
                <a:lnTo>
                  <a:pt x="4113" y="1388"/>
                </a:lnTo>
                <a:lnTo>
                  <a:pt x="4113" y="1412"/>
                </a:lnTo>
                <a:lnTo>
                  <a:pt x="4113" y="1436"/>
                </a:lnTo>
                <a:lnTo>
                  <a:pt x="4210" y="1485"/>
                </a:lnTo>
                <a:lnTo>
                  <a:pt x="4307" y="1485"/>
                </a:lnTo>
                <a:lnTo>
                  <a:pt x="4405" y="1461"/>
                </a:lnTo>
                <a:lnTo>
                  <a:pt x="4551" y="1436"/>
                </a:lnTo>
                <a:lnTo>
                  <a:pt x="4672" y="1364"/>
                </a:lnTo>
                <a:lnTo>
                  <a:pt x="4745" y="1509"/>
                </a:lnTo>
                <a:lnTo>
                  <a:pt x="4429" y="1582"/>
                </a:lnTo>
                <a:lnTo>
                  <a:pt x="4332" y="1631"/>
                </a:lnTo>
                <a:lnTo>
                  <a:pt x="4210" y="1680"/>
                </a:lnTo>
                <a:lnTo>
                  <a:pt x="4113" y="1753"/>
                </a:lnTo>
                <a:lnTo>
                  <a:pt x="4040" y="1826"/>
                </a:lnTo>
                <a:lnTo>
                  <a:pt x="4040" y="1874"/>
                </a:lnTo>
                <a:lnTo>
                  <a:pt x="4064" y="1899"/>
                </a:lnTo>
                <a:lnTo>
                  <a:pt x="4283" y="1899"/>
                </a:lnTo>
                <a:lnTo>
                  <a:pt x="4502" y="1850"/>
                </a:lnTo>
                <a:lnTo>
                  <a:pt x="4818" y="1801"/>
                </a:lnTo>
                <a:lnTo>
                  <a:pt x="4818" y="1947"/>
                </a:lnTo>
                <a:lnTo>
                  <a:pt x="4794" y="2093"/>
                </a:lnTo>
                <a:lnTo>
                  <a:pt x="4794" y="2118"/>
                </a:lnTo>
                <a:lnTo>
                  <a:pt x="4770" y="2118"/>
                </a:lnTo>
                <a:lnTo>
                  <a:pt x="4502" y="2166"/>
                </a:lnTo>
                <a:lnTo>
                  <a:pt x="4234" y="2264"/>
                </a:lnTo>
                <a:lnTo>
                  <a:pt x="4015" y="2312"/>
                </a:lnTo>
                <a:lnTo>
                  <a:pt x="3894" y="2361"/>
                </a:lnTo>
                <a:lnTo>
                  <a:pt x="3796" y="2410"/>
                </a:lnTo>
                <a:lnTo>
                  <a:pt x="3796" y="2434"/>
                </a:lnTo>
                <a:lnTo>
                  <a:pt x="3796" y="2483"/>
                </a:lnTo>
                <a:lnTo>
                  <a:pt x="3821" y="2531"/>
                </a:lnTo>
                <a:lnTo>
                  <a:pt x="3894" y="2580"/>
                </a:lnTo>
                <a:lnTo>
                  <a:pt x="3991" y="2604"/>
                </a:lnTo>
                <a:lnTo>
                  <a:pt x="4210" y="2604"/>
                </a:lnTo>
                <a:lnTo>
                  <a:pt x="4453" y="2580"/>
                </a:lnTo>
                <a:lnTo>
                  <a:pt x="4672" y="2507"/>
                </a:lnTo>
                <a:lnTo>
                  <a:pt x="4672" y="2507"/>
                </a:lnTo>
                <a:lnTo>
                  <a:pt x="4526" y="2750"/>
                </a:lnTo>
                <a:lnTo>
                  <a:pt x="4283" y="2750"/>
                </a:lnTo>
                <a:lnTo>
                  <a:pt x="4064" y="2775"/>
                </a:lnTo>
                <a:lnTo>
                  <a:pt x="3845" y="2823"/>
                </a:lnTo>
                <a:lnTo>
                  <a:pt x="3723" y="2848"/>
                </a:lnTo>
                <a:lnTo>
                  <a:pt x="3626" y="2896"/>
                </a:lnTo>
                <a:lnTo>
                  <a:pt x="3626" y="2921"/>
                </a:lnTo>
                <a:lnTo>
                  <a:pt x="3602" y="2969"/>
                </a:lnTo>
                <a:lnTo>
                  <a:pt x="3626" y="2994"/>
                </a:lnTo>
                <a:lnTo>
                  <a:pt x="3650" y="2994"/>
                </a:lnTo>
                <a:lnTo>
                  <a:pt x="3918" y="3091"/>
                </a:lnTo>
                <a:lnTo>
                  <a:pt x="4064" y="3115"/>
                </a:lnTo>
                <a:lnTo>
                  <a:pt x="4234" y="3115"/>
                </a:lnTo>
                <a:lnTo>
                  <a:pt x="4040" y="3286"/>
                </a:lnTo>
                <a:lnTo>
                  <a:pt x="3869" y="3213"/>
                </a:lnTo>
                <a:lnTo>
                  <a:pt x="3675" y="3188"/>
                </a:lnTo>
                <a:lnTo>
                  <a:pt x="3504" y="3213"/>
                </a:lnTo>
                <a:lnTo>
                  <a:pt x="3407" y="3237"/>
                </a:lnTo>
                <a:lnTo>
                  <a:pt x="3358" y="3286"/>
                </a:lnTo>
                <a:lnTo>
                  <a:pt x="3334" y="3310"/>
                </a:lnTo>
                <a:lnTo>
                  <a:pt x="3334" y="3334"/>
                </a:lnTo>
                <a:lnTo>
                  <a:pt x="3358" y="3407"/>
                </a:lnTo>
                <a:lnTo>
                  <a:pt x="3480" y="3456"/>
                </a:lnTo>
                <a:lnTo>
                  <a:pt x="3602" y="3480"/>
                </a:lnTo>
                <a:lnTo>
                  <a:pt x="3383" y="3480"/>
                </a:lnTo>
                <a:lnTo>
                  <a:pt x="3139" y="3456"/>
                </a:lnTo>
                <a:lnTo>
                  <a:pt x="2920" y="3383"/>
                </a:lnTo>
                <a:lnTo>
                  <a:pt x="2701" y="3261"/>
                </a:lnTo>
                <a:lnTo>
                  <a:pt x="2507" y="3115"/>
                </a:lnTo>
                <a:lnTo>
                  <a:pt x="2337" y="2945"/>
                </a:lnTo>
                <a:lnTo>
                  <a:pt x="2191" y="2750"/>
                </a:lnTo>
                <a:lnTo>
                  <a:pt x="2093" y="2531"/>
                </a:lnTo>
                <a:lnTo>
                  <a:pt x="2020" y="2288"/>
                </a:lnTo>
                <a:lnTo>
                  <a:pt x="1996" y="2069"/>
                </a:lnTo>
                <a:lnTo>
                  <a:pt x="1972" y="1826"/>
                </a:lnTo>
                <a:lnTo>
                  <a:pt x="2020" y="1582"/>
                </a:lnTo>
                <a:lnTo>
                  <a:pt x="2069" y="1364"/>
                </a:lnTo>
                <a:lnTo>
                  <a:pt x="2191" y="1169"/>
                </a:lnTo>
                <a:lnTo>
                  <a:pt x="2312" y="974"/>
                </a:lnTo>
                <a:lnTo>
                  <a:pt x="2483" y="828"/>
                </a:lnTo>
                <a:lnTo>
                  <a:pt x="2653" y="731"/>
                </a:lnTo>
                <a:lnTo>
                  <a:pt x="2799" y="658"/>
                </a:lnTo>
                <a:lnTo>
                  <a:pt x="2896" y="682"/>
                </a:lnTo>
                <a:lnTo>
                  <a:pt x="2969" y="682"/>
                </a:lnTo>
                <a:lnTo>
                  <a:pt x="3042" y="658"/>
                </a:lnTo>
                <a:lnTo>
                  <a:pt x="3115" y="561"/>
                </a:lnTo>
                <a:lnTo>
                  <a:pt x="3261" y="512"/>
                </a:lnTo>
                <a:lnTo>
                  <a:pt x="3431" y="439"/>
                </a:lnTo>
                <a:close/>
                <a:moveTo>
                  <a:pt x="3869" y="4454"/>
                </a:moveTo>
                <a:lnTo>
                  <a:pt x="4137" y="4478"/>
                </a:lnTo>
                <a:lnTo>
                  <a:pt x="4040" y="4575"/>
                </a:lnTo>
                <a:lnTo>
                  <a:pt x="4015" y="4624"/>
                </a:lnTo>
                <a:lnTo>
                  <a:pt x="4015" y="4673"/>
                </a:lnTo>
                <a:lnTo>
                  <a:pt x="4064" y="4721"/>
                </a:lnTo>
                <a:lnTo>
                  <a:pt x="4113" y="4770"/>
                </a:lnTo>
                <a:lnTo>
                  <a:pt x="4186" y="4770"/>
                </a:lnTo>
                <a:lnTo>
                  <a:pt x="4429" y="4697"/>
                </a:lnTo>
                <a:lnTo>
                  <a:pt x="4672" y="4624"/>
                </a:lnTo>
                <a:lnTo>
                  <a:pt x="4745" y="4600"/>
                </a:lnTo>
                <a:lnTo>
                  <a:pt x="4867" y="4648"/>
                </a:lnTo>
                <a:lnTo>
                  <a:pt x="4745" y="4673"/>
                </a:lnTo>
                <a:lnTo>
                  <a:pt x="4648" y="4721"/>
                </a:lnTo>
                <a:lnTo>
                  <a:pt x="4526" y="4770"/>
                </a:lnTo>
                <a:lnTo>
                  <a:pt x="4478" y="4867"/>
                </a:lnTo>
                <a:lnTo>
                  <a:pt x="4453" y="4940"/>
                </a:lnTo>
                <a:lnTo>
                  <a:pt x="4478" y="4965"/>
                </a:lnTo>
                <a:lnTo>
                  <a:pt x="4502" y="4965"/>
                </a:lnTo>
                <a:lnTo>
                  <a:pt x="4624" y="4989"/>
                </a:lnTo>
                <a:lnTo>
                  <a:pt x="4770" y="4965"/>
                </a:lnTo>
                <a:lnTo>
                  <a:pt x="5013" y="4940"/>
                </a:lnTo>
                <a:lnTo>
                  <a:pt x="5183" y="4940"/>
                </a:lnTo>
                <a:lnTo>
                  <a:pt x="5329" y="4916"/>
                </a:lnTo>
                <a:lnTo>
                  <a:pt x="5378" y="4965"/>
                </a:lnTo>
                <a:lnTo>
                  <a:pt x="5232" y="4989"/>
                </a:lnTo>
                <a:lnTo>
                  <a:pt x="5110" y="5038"/>
                </a:lnTo>
                <a:lnTo>
                  <a:pt x="5013" y="5111"/>
                </a:lnTo>
                <a:lnTo>
                  <a:pt x="4964" y="5232"/>
                </a:lnTo>
                <a:lnTo>
                  <a:pt x="4964" y="5281"/>
                </a:lnTo>
                <a:lnTo>
                  <a:pt x="4989" y="5305"/>
                </a:lnTo>
                <a:lnTo>
                  <a:pt x="5086" y="5354"/>
                </a:lnTo>
                <a:lnTo>
                  <a:pt x="5159" y="5354"/>
                </a:lnTo>
                <a:lnTo>
                  <a:pt x="5354" y="5330"/>
                </a:lnTo>
                <a:lnTo>
                  <a:pt x="5694" y="5330"/>
                </a:lnTo>
                <a:lnTo>
                  <a:pt x="5792" y="5476"/>
                </a:lnTo>
                <a:lnTo>
                  <a:pt x="5621" y="5524"/>
                </a:lnTo>
                <a:lnTo>
                  <a:pt x="5475" y="5597"/>
                </a:lnTo>
                <a:lnTo>
                  <a:pt x="5451" y="5622"/>
                </a:lnTo>
                <a:lnTo>
                  <a:pt x="5475" y="5646"/>
                </a:lnTo>
                <a:lnTo>
                  <a:pt x="5548" y="5695"/>
                </a:lnTo>
                <a:lnTo>
                  <a:pt x="5646" y="5719"/>
                </a:lnTo>
                <a:lnTo>
                  <a:pt x="5816" y="5743"/>
                </a:lnTo>
                <a:lnTo>
                  <a:pt x="5938" y="5743"/>
                </a:lnTo>
                <a:lnTo>
                  <a:pt x="6011" y="5914"/>
                </a:lnTo>
                <a:lnTo>
                  <a:pt x="5840" y="5962"/>
                </a:lnTo>
                <a:lnTo>
                  <a:pt x="5767" y="5987"/>
                </a:lnTo>
                <a:lnTo>
                  <a:pt x="5719" y="6035"/>
                </a:lnTo>
                <a:lnTo>
                  <a:pt x="5694" y="6084"/>
                </a:lnTo>
                <a:lnTo>
                  <a:pt x="5719" y="6108"/>
                </a:lnTo>
                <a:lnTo>
                  <a:pt x="5913" y="6157"/>
                </a:lnTo>
                <a:lnTo>
                  <a:pt x="6108" y="6181"/>
                </a:lnTo>
                <a:lnTo>
                  <a:pt x="6157" y="6400"/>
                </a:lnTo>
                <a:lnTo>
                  <a:pt x="6084" y="6400"/>
                </a:lnTo>
                <a:lnTo>
                  <a:pt x="5938" y="6425"/>
                </a:lnTo>
                <a:lnTo>
                  <a:pt x="5889" y="6473"/>
                </a:lnTo>
                <a:lnTo>
                  <a:pt x="5816" y="6522"/>
                </a:lnTo>
                <a:lnTo>
                  <a:pt x="5816" y="6546"/>
                </a:lnTo>
                <a:lnTo>
                  <a:pt x="5816" y="6595"/>
                </a:lnTo>
                <a:lnTo>
                  <a:pt x="5840" y="6644"/>
                </a:lnTo>
                <a:lnTo>
                  <a:pt x="5889" y="6692"/>
                </a:lnTo>
                <a:lnTo>
                  <a:pt x="5962" y="6717"/>
                </a:lnTo>
                <a:lnTo>
                  <a:pt x="6084" y="6717"/>
                </a:lnTo>
                <a:lnTo>
                  <a:pt x="6230" y="6692"/>
                </a:lnTo>
                <a:lnTo>
                  <a:pt x="6278" y="6887"/>
                </a:lnTo>
                <a:lnTo>
                  <a:pt x="6059" y="6887"/>
                </a:lnTo>
                <a:lnTo>
                  <a:pt x="6035" y="6911"/>
                </a:lnTo>
                <a:lnTo>
                  <a:pt x="6011" y="6936"/>
                </a:lnTo>
                <a:lnTo>
                  <a:pt x="6011" y="6984"/>
                </a:lnTo>
                <a:lnTo>
                  <a:pt x="6035" y="7033"/>
                </a:lnTo>
                <a:lnTo>
                  <a:pt x="6084" y="7082"/>
                </a:lnTo>
                <a:lnTo>
                  <a:pt x="6157" y="7106"/>
                </a:lnTo>
                <a:lnTo>
                  <a:pt x="6303" y="7130"/>
                </a:lnTo>
                <a:lnTo>
                  <a:pt x="6327" y="7301"/>
                </a:lnTo>
                <a:lnTo>
                  <a:pt x="6157" y="7301"/>
                </a:lnTo>
                <a:lnTo>
                  <a:pt x="6084" y="7325"/>
                </a:lnTo>
                <a:lnTo>
                  <a:pt x="6035" y="7374"/>
                </a:lnTo>
                <a:lnTo>
                  <a:pt x="6011" y="7447"/>
                </a:lnTo>
                <a:lnTo>
                  <a:pt x="6011" y="7471"/>
                </a:lnTo>
                <a:lnTo>
                  <a:pt x="6035" y="7520"/>
                </a:lnTo>
                <a:lnTo>
                  <a:pt x="6084" y="7544"/>
                </a:lnTo>
                <a:lnTo>
                  <a:pt x="6132" y="7568"/>
                </a:lnTo>
                <a:lnTo>
                  <a:pt x="6254" y="7593"/>
                </a:lnTo>
                <a:lnTo>
                  <a:pt x="6351" y="7617"/>
                </a:lnTo>
                <a:lnTo>
                  <a:pt x="6351" y="7739"/>
                </a:lnTo>
                <a:lnTo>
                  <a:pt x="6157" y="7739"/>
                </a:lnTo>
                <a:lnTo>
                  <a:pt x="6132" y="7763"/>
                </a:lnTo>
                <a:lnTo>
                  <a:pt x="6084" y="7787"/>
                </a:lnTo>
                <a:lnTo>
                  <a:pt x="6059" y="7860"/>
                </a:lnTo>
                <a:lnTo>
                  <a:pt x="6059" y="7885"/>
                </a:lnTo>
                <a:lnTo>
                  <a:pt x="6059" y="7909"/>
                </a:lnTo>
                <a:lnTo>
                  <a:pt x="6132" y="7982"/>
                </a:lnTo>
                <a:lnTo>
                  <a:pt x="6230" y="8006"/>
                </a:lnTo>
                <a:lnTo>
                  <a:pt x="6327" y="8031"/>
                </a:lnTo>
                <a:lnTo>
                  <a:pt x="6327" y="8177"/>
                </a:lnTo>
                <a:lnTo>
                  <a:pt x="6205" y="8201"/>
                </a:lnTo>
                <a:lnTo>
                  <a:pt x="6157" y="8225"/>
                </a:lnTo>
                <a:lnTo>
                  <a:pt x="6108" y="8250"/>
                </a:lnTo>
                <a:lnTo>
                  <a:pt x="6084" y="8298"/>
                </a:lnTo>
                <a:lnTo>
                  <a:pt x="6084" y="8323"/>
                </a:lnTo>
                <a:lnTo>
                  <a:pt x="6084" y="8371"/>
                </a:lnTo>
                <a:lnTo>
                  <a:pt x="6108" y="8420"/>
                </a:lnTo>
                <a:lnTo>
                  <a:pt x="6205" y="8469"/>
                </a:lnTo>
                <a:lnTo>
                  <a:pt x="6303" y="8469"/>
                </a:lnTo>
                <a:lnTo>
                  <a:pt x="6278" y="8590"/>
                </a:lnTo>
                <a:lnTo>
                  <a:pt x="6205" y="8639"/>
                </a:lnTo>
                <a:lnTo>
                  <a:pt x="6181" y="8712"/>
                </a:lnTo>
                <a:lnTo>
                  <a:pt x="6181" y="8809"/>
                </a:lnTo>
                <a:lnTo>
                  <a:pt x="6205" y="8834"/>
                </a:lnTo>
                <a:lnTo>
                  <a:pt x="6254" y="8882"/>
                </a:lnTo>
                <a:lnTo>
                  <a:pt x="6327" y="8907"/>
                </a:lnTo>
                <a:lnTo>
                  <a:pt x="6327" y="8931"/>
                </a:lnTo>
                <a:lnTo>
                  <a:pt x="6327" y="8980"/>
                </a:lnTo>
                <a:lnTo>
                  <a:pt x="6303" y="9028"/>
                </a:lnTo>
                <a:lnTo>
                  <a:pt x="6254" y="9101"/>
                </a:lnTo>
                <a:lnTo>
                  <a:pt x="6157" y="9199"/>
                </a:lnTo>
                <a:lnTo>
                  <a:pt x="6084" y="9223"/>
                </a:lnTo>
                <a:lnTo>
                  <a:pt x="6011" y="9199"/>
                </a:lnTo>
                <a:lnTo>
                  <a:pt x="5962" y="9174"/>
                </a:lnTo>
                <a:lnTo>
                  <a:pt x="5913" y="9126"/>
                </a:lnTo>
                <a:lnTo>
                  <a:pt x="5865" y="9053"/>
                </a:lnTo>
                <a:lnTo>
                  <a:pt x="5865" y="9004"/>
                </a:lnTo>
                <a:lnTo>
                  <a:pt x="5865" y="8858"/>
                </a:lnTo>
                <a:lnTo>
                  <a:pt x="5865" y="8834"/>
                </a:lnTo>
                <a:lnTo>
                  <a:pt x="5913" y="8542"/>
                </a:lnTo>
                <a:lnTo>
                  <a:pt x="5938" y="8201"/>
                </a:lnTo>
                <a:lnTo>
                  <a:pt x="5913" y="7812"/>
                </a:lnTo>
                <a:lnTo>
                  <a:pt x="5865" y="7398"/>
                </a:lnTo>
                <a:lnTo>
                  <a:pt x="5792" y="7009"/>
                </a:lnTo>
                <a:lnTo>
                  <a:pt x="5719" y="6838"/>
                </a:lnTo>
                <a:lnTo>
                  <a:pt x="5646" y="6668"/>
                </a:lnTo>
                <a:lnTo>
                  <a:pt x="5548" y="6522"/>
                </a:lnTo>
                <a:lnTo>
                  <a:pt x="5451" y="6400"/>
                </a:lnTo>
                <a:lnTo>
                  <a:pt x="5329" y="6327"/>
                </a:lnTo>
                <a:lnTo>
                  <a:pt x="5208" y="6254"/>
                </a:lnTo>
                <a:lnTo>
                  <a:pt x="5135" y="6254"/>
                </a:lnTo>
                <a:lnTo>
                  <a:pt x="5086" y="6279"/>
                </a:lnTo>
                <a:lnTo>
                  <a:pt x="5062" y="6327"/>
                </a:lnTo>
                <a:lnTo>
                  <a:pt x="5037" y="6376"/>
                </a:lnTo>
                <a:lnTo>
                  <a:pt x="4818" y="6376"/>
                </a:lnTo>
                <a:lnTo>
                  <a:pt x="4745" y="6400"/>
                </a:lnTo>
                <a:lnTo>
                  <a:pt x="4672" y="6449"/>
                </a:lnTo>
                <a:lnTo>
                  <a:pt x="4648" y="6546"/>
                </a:lnTo>
                <a:lnTo>
                  <a:pt x="4672" y="6571"/>
                </a:lnTo>
                <a:lnTo>
                  <a:pt x="4697" y="6595"/>
                </a:lnTo>
                <a:lnTo>
                  <a:pt x="4770" y="6619"/>
                </a:lnTo>
                <a:lnTo>
                  <a:pt x="4867" y="6619"/>
                </a:lnTo>
                <a:lnTo>
                  <a:pt x="4964" y="6644"/>
                </a:lnTo>
                <a:lnTo>
                  <a:pt x="4916" y="6887"/>
                </a:lnTo>
                <a:lnTo>
                  <a:pt x="4770" y="6911"/>
                </a:lnTo>
                <a:lnTo>
                  <a:pt x="4624" y="6960"/>
                </a:lnTo>
                <a:lnTo>
                  <a:pt x="4478" y="7033"/>
                </a:lnTo>
                <a:lnTo>
                  <a:pt x="4356" y="7130"/>
                </a:lnTo>
                <a:lnTo>
                  <a:pt x="4356" y="7155"/>
                </a:lnTo>
                <a:lnTo>
                  <a:pt x="4356" y="7179"/>
                </a:lnTo>
                <a:lnTo>
                  <a:pt x="4356" y="7203"/>
                </a:lnTo>
                <a:lnTo>
                  <a:pt x="4380" y="7228"/>
                </a:lnTo>
                <a:lnTo>
                  <a:pt x="4648" y="7228"/>
                </a:lnTo>
                <a:lnTo>
                  <a:pt x="4916" y="7203"/>
                </a:lnTo>
                <a:lnTo>
                  <a:pt x="4916" y="7349"/>
                </a:lnTo>
                <a:lnTo>
                  <a:pt x="4770" y="7374"/>
                </a:lnTo>
                <a:lnTo>
                  <a:pt x="4672" y="7398"/>
                </a:lnTo>
                <a:lnTo>
                  <a:pt x="4575" y="7422"/>
                </a:lnTo>
                <a:lnTo>
                  <a:pt x="4478" y="7471"/>
                </a:lnTo>
                <a:lnTo>
                  <a:pt x="4405" y="7544"/>
                </a:lnTo>
                <a:lnTo>
                  <a:pt x="4405" y="7568"/>
                </a:lnTo>
                <a:lnTo>
                  <a:pt x="4405" y="7593"/>
                </a:lnTo>
                <a:lnTo>
                  <a:pt x="4502" y="7641"/>
                </a:lnTo>
                <a:lnTo>
                  <a:pt x="4624" y="7666"/>
                </a:lnTo>
                <a:lnTo>
                  <a:pt x="4770" y="7690"/>
                </a:lnTo>
                <a:lnTo>
                  <a:pt x="4916" y="7690"/>
                </a:lnTo>
                <a:lnTo>
                  <a:pt x="4916" y="7909"/>
                </a:lnTo>
                <a:lnTo>
                  <a:pt x="4697" y="7909"/>
                </a:lnTo>
                <a:lnTo>
                  <a:pt x="4478" y="7958"/>
                </a:lnTo>
                <a:lnTo>
                  <a:pt x="4405" y="7982"/>
                </a:lnTo>
                <a:lnTo>
                  <a:pt x="4332" y="8031"/>
                </a:lnTo>
                <a:lnTo>
                  <a:pt x="4307" y="8079"/>
                </a:lnTo>
                <a:lnTo>
                  <a:pt x="4307" y="8128"/>
                </a:lnTo>
                <a:lnTo>
                  <a:pt x="4332" y="8152"/>
                </a:lnTo>
                <a:lnTo>
                  <a:pt x="4405" y="8201"/>
                </a:lnTo>
                <a:lnTo>
                  <a:pt x="4526" y="8225"/>
                </a:lnTo>
                <a:lnTo>
                  <a:pt x="4794" y="8201"/>
                </a:lnTo>
                <a:lnTo>
                  <a:pt x="4916" y="8201"/>
                </a:lnTo>
                <a:lnTo>
                  <a:pt x="4916" y="8420"/>
                </a:lnTo>
                <a:lnTo>
                  <a:pt x="4770" y="8396"/>
                </a:lnTo>
                <a:lnTo>
                  <a:pt x="4648" y="8420"/>
                </a:lnTo>
                <a:lnTo>
                  <a:pt x="4478" y="8469"/>
                </a:lnTo>
                <a:lnTo>
                  <a:pt x="4405" y="8493"/>
                </a:lnTo>
                <a:lnTo>
                  <a:pt x="4332" y="8542"/>
                </a:lnTo>
                <a:lnTo>
                  <a:pt x="4307" y="8566"/>
                </a:lnTo>
                <a:lnTo>
                  <a:pt x="4307" y="8590"/>
                </a:lnTo>
                <a:lnTo>
                  <a:pt x="4356" y="8639"/>
                </a:lnTo>
                <a:lnTo>
                  <a:pt x="4429" y="8688"/>
                </a:lnTo>
                <a:lnTo>
                  <a:pt x="4502" y="8712"/>
                </a:lnTo>
                <a:lnTo>
                  <a:pt x="4672" y="8736"/>
                </a:lnTo>
                <a:lnTo>
                  <a:pt x="4794" y="8736"/>
                </a:lnTo>
                <a:lnTo>
                  <a:pt x="4916" y="8712"/>
                </a:lnTo>
                <a:lnTo>
                  <a:pt x="4916" y="8980"/>
                </a:lnTo>
                <a:lnTo>
                  <a:pt x="4770" y="9004"/>
                </a:lnTo>
                <a:lnTo>
                  <a:pt x="4624" y="9028"/>
                </a:lnTo>
                <a:lnTo>
                  <a:pt x="4356" y="9126"/>
                </a:lnTo>
                <a:lnTo>
                  <a:pt x="4332" y="9150"/>
                </a:lnTo>
                <a:lnTo>
                  <a:pt x="4356" y="9174"/>
                </a:lnTo>
                <a:lnTo>
                  <a:pt x="4478" y="9223"/>
                </a:lnTo>
                <a:lnTo>
                  <a:pt x="4599" y="9247"/>
                </a:lnTo>
                <a:lnTo>
                  <a:pt x="4843" y="9247"/>
                </a:lnTo>
                <a:lnTo>
                  <a:pt x="4940" y="9223"/>
                </a:lnTo>
                <a:lnTo>
                  <a:pt x="4940" y="9466"/>
                </a:lnTo>
                <a:lnTo>
                  <a:pt x="4770" y="9490"/>
                </a:lnTo>
                <a:lnTo>
                  <a:pt x="4575" y="9515"/>
                </a:lnTo>
                <a:lnTo>
                  <a:pt x="4380" y="9563"/>
                </a:lnTo>
                <a:lnTo>
                  <a:pt x="4356" y="9588"/>
                </a:lnTo>
                <a:lnTo>
                  <a:pt x="4332" y="9661"/>
                </a:lnTo>
                <a:lnTo>
                  <a:pt x="4332" y="9709"/>
                </a:lnTo>
                <a:lnTo>
                  <a:pt x="4356" y="9758"/>
                </a:lnTo>
                <a:lnTo>
                  <a:pt x="4453" y="9807"/>
                </a:lnTo>
                <a:lnTo>
                  <a:pt x="4526" y="9831"/>
                </a:lnTo>
                <a:lnTo>
                  <a:pt x="4721" y="9855"/>
                </a:lnTo>
                <a:lnTo>
                  <a:pt x="4964" y="9855"/>
                </a:lnTo>
                <a:lnTo>
                  <a:pt x="4964" y="10026"/>
                </a:lnTo>
                <a:lnTo>
                  <a:pt x="4818" y="10026"/>
                </a:lnTo>
                <a:lnTo>
                  <a:pt x="4672" y="10050"/>
                </a:lnTo>
                <a:lnTo>
                  <a:pt x="4551" y="10099"/>
                </a:lnTo>
                <a:lnTo>
                  <a:pt x="4405" y="10172"/>
                </a:lnTo>
                <a:lnTo>
                  <a:pt x="4405" y="10196"/>
                </a:lnTo>
                <a:lnTo>
                  <a:pt x="4405" y="10220"/>
                </a:lnTo>
                <a:lnTo>
                  <a:pt x="4551" y="10269"/>
                </a:lnTo>
                <a:lnTo>
                  <a:pt x="4697" y="10318"/>
                </a:lnTo>
                <a:lnTo>
                  <a:pt x="4916" y="10318"/>
                </a:lnTo>
                <a:lnTo>
                  <a:pt x="4989" y="10269"/>
                </a:lnTo>
                <a:lnTo>
                  <a:pt x="4989" y="10561"/>
                </a:lnTo>
                <a:lnTo>
                  <a:pt x="4867" y="10561"/>
                </a:lnTo>
                <a:lnTo>
                  <a:pt x="4721" y="10610"/>
                </a:lnTo>
                <a:lnTo>
                  <a:pt x="4551" y="10658"/>
                </a:lnTo>
                <a:lnTo>
                  <a:pt x="4478" y="10707"/>
                </a:lnTo>
                <a:lnTo>
                  <a:pt x="4429" y="10780"/>
                </a:lnTo>
                <a:lnTo>
                  <a:pt x="4429" y="10804"/>
                </a:lnTo>
                <a:lnTo>
                  <a:pt x="4478" y="10853"/>
                </a:lnTo>
                <a:lnTo>
                  <a:pt x="4551" y="10902"/>
                </a:lnTo>
                <a:lnTo>
                  <a:pt x="4721" y="10902"/>
                </a:lnTo>
                <a:lnTo>
                  <a:pt x="4867" y="10877"/>
                </a:lnTo>
                <a:lnTo>
                  <a:pt x="5013" y="10829"/>
                </a:lnTo>
                <a:lnTo>
                  <a:pt x="5013" y="10853"/>
                </a:lnTo>
                <a:lnTo>
                  <a:pt x="5013" y="10950"/>
                </a:lnTo>
                <a:lnTo>
                  <a:pt x="4843" y="10999"/>
                </a:lnTo>
                <a:lnTo>
                  <a:pt x="4672" y="11048"/>
                </a:lnTo>
                <a:lnTo>
                  <a:pt x="4599" y="11072"/>
                </a:lnTo>
                <a:lnTo>
                  <a:pt x="4502" y="11121"/>
                </a:lnTo>
                <a:lnTo>
                  <a:pt x="4502" y="11169"/>
                </a:lnTo>
                <a:lnTo>
                  <a:pt x="4502" y="11218"/>
                </a:lnTo>
                <a:lnTo>
                  <a:pt x="4575" y="11291"/>
                </a:lnTo>
                <a:lnTo>
                  <a:pt x="4648" y="11340"/>
                </a:lnTo>
                <a:lnTo>
                  <a:pt x="4843" y="11340"/>
                </a:lnTo>
                <a:lnTo>
                  <a:pt x="5037" y="11315"/>
                </a:lnTo>
                <a:lnTo>
                  <a:pt x="5037" y="11461"/>
                </a:lnTo>
                <a:lnTo>
                  <a:pt x="4916" y="11486"/>
                </a:lnTo>
                <a:lnTo>
                  <a:pt x="4794" y="11510"/>
                </a:lnTo>
                <a:lnTo>
                  <a:pt x="4551" y="11607"/>
                </a:lnTo>
                <a:lnTo>
                  <a:pt x="4502" y="11632"/>
                </a:lnTo>
                <a:lnTo>
                  <a:pt x="4478" y="11656"/>
                </a:lnTo>
                <a:lnTo>
                  <a:pt x="4502" y="11753"/>
                </a:lnTo>
                <a:lnTo>
                  <a:pt x="4526" y="11802"/>
                </a:lnTo>
                <a:lnTo>
                  <a:pt x="4599" y="11851"/>
                </a:lnTo>
                <a:lnTo>
                  <a:pt x="4721" y="11851"/>
                </a:lnTo>
                <a:lnTo>
                  <a:pt x="4843" y="11826"/>
                </a:lnTo>
                <a:lnTo>
                  <a:pt x="4964" y="11802"/>
                </a:lnTo>
                <a:lnTo>
                  <a:pt x="5062" y="11753"/>
                </a:lnTo>
                <a:lnTo>
                  <a:pt x="5062" y="11948"/>
                </a:lnTo>
                <a:lnTo>
                  <a:pt x="4843" y="11997"/>
                </a:lnTo>
                <a:lnTo>
                  <a:pt x="4672" y="12070"/>
                </a:lnTo>
                <a:lnTo>
                  <a:pt x="4551" y="12191"/>
                </a:lnTo>
                <a:lnTo>
                  <a:pt x="4551" y="12216"/>
                </a:lnTo>
                <a:lnTo>
                  <a:pt x="4575" y="12240"/>
                </a:lnTo>
                <a:lnTo>
                  <a:pt x="4624" y="12264"/>
                </a:lnTo>
                <a:lnTo>
                  <a:pt x="4697" y="12289"/>
                </a:lnTo>
                <a:lnTo>
                  <a:pt x="5086" y="12289"/>
                </a:lnTo>
                <a:lnTo>
                  <a:pt x="5110" y="12483"/>
                </a:lnTo>
                <a:lnTo>
                  <a:pt x="4916" y="12532"/>
                </a:lnTo>
                <a:lnTo>
                  <a:pt x="4745" y="12629"/>
                </a:lnTo>
                <a:lnTo>
                  <a:pt x="4624" y="12727"/>
                </a:lnTo>
                <a:lnTo>
                  <a:pt x="4599" y="12800"/>
                </a:lnTo>
                <a:lnTo>
                  <a:pt x="4599" y="12848"/>
                </a:lnTo>
                <a:lnTo>
                  <a:pt x="4624" y="12873"/>
                </a:lnTo>
                <a:lnTo>
                  <a:pt x="4697" y="12897"/>
                </a:lnTo>
                <a:lnTo>
                  <a:pt x="4770" y="12897"/>
                </a:lnTo>
                <a:lnTo>
                  <a:pt x="4916" y="12873"/>
                </a:lnTo>
                <a:lnTo>
                  <a:pt x="5135" y="12824"/>
                </a:lnTo>
                <a:lnTo>
                  <a:pt x="5135" y="13067"/>
                </a:lnTo>
                <a:lnTo>
                  <a:pt x="4964" y="13140"/>
                </a:lnTo>
                <a:lnTo>
                  <a:pt x="4818" y="13165"/>
                </a:lnTo>
                <a:lnTo>
                  <a:pt x="4697" y="13238"/>
                </a:lnTo>
                <a:lnTo>
                  <a:pt x="4648" y="13286"/>
                </a:lnTo>
                <a:lnTo>
                  <a:pt x="4648" y="13311"/>
                </a:lnTo>
                <a:lnTo>
                  <a:pt x="4672" y="13335"/>
                </a:lnTo>
                <a:lnTo>
                  <a:pt x="4770" y="13384"/>
                </a:lnTo>
                <a:lnTo>
                  <a:pt x="4891" y="13408"/>
                </a:lnTo>
                <a:lnTo>
                  <a:pt x="5037" y="13384"/>
                </a:lnTo>
                <a:lnTo>
                  <a:pt x="5159" y="13359"/>
                </a:lnTo>
                <a:lnTo>
                  <a:pt x="5183" y="13530"/>
                </a:lnTo>
                <a:lnTo>
                  <a:pt x="5062" y="13578"/>
                </a:lnTo>
                <a:lnTo>
                  <a:pt x="4940" y="13627"/>
                </a:lnTo>
                <a:lnTo>
                  <a:pt x="4867" y="13676"/>
                </a:lnTo>
                <a:lnTo>
                  <a:pt x="4818" y="13700"/>
                </a:lnTo>
                <a:lnTo>
                  <a:pt x="4794" y="13749"/>
                </a:lnTo>
                <a:lnTo>
                  <a:pt x="4818" y="13797"/>
                </a:lnTo>
                <a:lnTo>
                  <a:pt x="4891" y="13846"/>
                </a:lnTo>
                <a:lnTo>
                  <a:pt x="4989" y="13870"/>
                </a:lnTo>
                <a:lnTo>
                  <a:pt x="5110" y="13846"/>
                </a:lnTo>
                <a:lnTo>
                  <a:pt x="5208" y="13822"/>
                </a:lnTo>
                <a:lnTo>
                  <a:pt x="5232" y="13919"/>
                </a:lnTo>
                <a:lnTo>
                  <a:pt x="5208" y="13919"/>
                </a:lnTo>
                <a:lnTo>
                  <a:pt x="4940" y="13992"/>
                </a:lnTo>
                <a:lnTo>
                  <a:pt x="4891" y="14016"/>
                </a:lnTo>
                <a:lnTo>
                  <a:pt x="4818" y="14065"/>
                </a:lnTo>
                <a:lnTo>
                  <a:pt x="4745" y="14138"/>
                </a:lnTo>
                <a:lnTo>
                  <a:pt x="4721" y="14187"/>
                </a:lnTo>
                <a:lnTo>
                  <a:pt x="4745" y="14211"/>
                </a:lnTo>
                <a:lnTo>
                  <a:pt x="4843" y="14260"/>
                </a:lnTo>
                <a:lnTo>
                  <a:pt x="4916" y="14284"/>
                </a:lnTo>
                <a:lnTo>
                  <a:pt x="5135" y="14284"/>
                </a:lnTo>
                <a:lnTo>
                  <a:pt x="5256" y="14235"/>
                </a:lnTo>
                <a:lnTo>
                  <a:pt x="5281" y="14406"/>
                </a:lnTo>
                <a:lnTo>
                  <a:pt x="5037" y="14430"/>
                </a:lnTo>
                <a:lnTo>
                  <a:pt x="4964" y="14454"/>
                </a:lnTo>
                <a:lnTo>
                  <a:pt x="4891" y="14527"/>
                </a:lnTo>
                <a:lnTo>
                  <a:pt x="4843" y="14576"/>
                </a:lnTo>
                <a:lnTo>
                  <a:pt x="4843" y="14625"/>
                </a:lnTo>
                <a:lnTo>
                  <a:pt x="4867" y="14649"/>
                </a:lnTo>
                <a:lnTo>
                  <a:pt x="4916" y="14698"/>
                </a:lnTo>
                <a:lnTo>
                  <a:pt x="4964" y="14722"/>
                </a:lnTo>
                <a:lnTo>
                  <a:pt x="5110" y="14722"/>
                </a:lnTo>
                <a:lnTo>
                  <a:pt x="5329" y="14698"/>
                </a:lnTo>
                <a:lnTo>
                  <a:pt x="5354" y="14868"/>
                </a:lnTo>
                <a:lnTo>
                  <a:pt x="5208" y="14892"/>
                </a:lnTo>
                <a:lnTo>
                  <a:pt x="5062" y="14965"/>
                </a:lnTo>
                <a:lnTo>
                  <a:pt x="5037" y="14990"/>
                </a:lnTo>
                <a:lnTo>
                  <a:pt x="5037" y="15014"/>
                </a:lnTo>
                <a:lnTo>
                  <a:pt x="5062" y="15038"/>
                </a:lnTo>
                <a:lnTo>
                  <a:pt x="5232" y="15087"/>
                </a:lnTo>
                <a:lnTo>
                  <a:pt x="5427" y="15111"/>
                </a:lnTo>
                <a:lnTo>
                  <a:pt x="5475" y="15136"/>
                </a:lnTo>
                <a:lnTo>
                  <a:pt x="5548" y="15160"/>
                </a:lnTo>
                <a:lnTo>
                  <a:pt x="5646" y="15160"/>
                </a:lnTo>
                <a:lnTo>
                  <a:pt x="5694" y="15209"/>
                </a:lnTo>
                <a:lnTo>
                  <a:pt x="5743" y="15282"/>
                </a:lnTo>
                <a:lnTo>
                  <a:pt x="5767" y="15355"/>
                </a:lnTo>
                <a:lnTo>
                  <a:pt x="5792" y="15428"/>
                </a:lnTo>
                <a:lnTo>
                  <a:pt x="5767" y="15501"/>
                </a:lnTo>
                <a:lnTo>
                  <a:pt x="5694" y="15574"/>
                </a:lnTo>
                <a:lnTo>
                  <a:pt x="5621" y="15598"/>
                </a:lnTo>
                <a:lnTo>
                  <a:pt x="5524" y="15622"/>
                </a:lnTo>
                <a:lnTo>
                  <a:pt x="5427" y="15622"/>
                </a:lnTo>
                <a:lnTo>
                  <a:pt x="5208" y="15574"/>
                </a:lnTo>
                <a:lnTo>
                  <a:pt x="4794" y="15452"/>
                </a:lnTo>
                <a:lnTo>
                  <a:pt x="4599" y="15403"/>
                </a:lnTo>
                <a:lnTo>
                  <a:pt x="4599" y="15330"/>
                </a:lnTo>
                <a:lnTo>
                  <a:pt x="4502" y="14990"/>
                </a:lnTo>
                <a:lnTo>
                  <a:pt x="4380" y="14673"/>
                </a:lnTo>
                <a:lnTo>
                  <a:pt x="4283" y="14333"/>
                </a:lnTo>
                <a:lnTo>
                  <a:pt x="4186" y="13992"/>
                </a:lnTo>
                <a:lnTo>
                  <a:pt x="4113" y="13651"/>
                </a:lnTo>
                <a:lnTo>
                  <a:pt x="4064" y="13335"/>
                </a:lnTo>
                <a:lnTo>
                  <a:pt x="4015" y="12678"/>
                </a:lnTo>
                <a:lnTo>
                  <a:pt x="3967" y="12191"/>
                </a:lnTo>
                <a:lnTo>
                  <a:pt x="3942" y="11948"/>
                </a:lnTo>
                <a:lnTo>
                  <a:pt x="3894" y="11705"/>
                </a:lnTo>
                <a:lnTo>
                  <a:pt x="3821" y="11486"/>
                </a:lnTo>
                <a:lnTo>
                  <a:pt x="3748" y="11267"/>
                </a:lnTo>
                <a:lnTo>
                  <a:pt x="3626" y="11048"/>
                </a:lnTo>
                <a:lnTo>
                  <a:pt x="3480" y="10877"/>
                </a:lnTo>
                <a:lnTo>
                  <a:pt x="3431" y="10853"/>
                </a:lnTo>
                <a:lnTo>
                  <a:pt x="3383" y="10829"/>
                </a:lnTo>
                <a:lnTo>
                  <a:pt x="3285" y="10853"/>
                </a:lnTo>
                <a:lnTo>
                  <a:pt x="3212" y="10877"/>
                </a:lnTo>
                <a:lnTo>
                  <a:pt x="3139" y="10950"/>
                </a:lnTo>
                <a:lnTo>
                  <a:pt x="3066" y="11023"/>
                </a:lnTo>
                <a:lnTo>
                  <a:pt x="2823" y="11023"/>
                </a:lnTo>
                <a:lnTo>
                  <a:pt x="2774" y="11048"/>
                </a:lnTo>
                <a:lnTo>
                  <a:pt x="2726" y="11072"/>
                </a:lnTo>
                <a:lnTo>
                  <a:pt x="2701" y="11096"/>
                </a:lnTo>
                <a:lnTo>
                  <a:pt x="2701" y="11121"/>
                </a:lnTo>
                <a:lnTo>
                  <a:pt x="2701" y="11169"/>
                </a:lnTo>
                <a:lnTo>
                  <a:pt x="2726" y="11194"/>
                </a:lnTo>
                <a:lnTo>
                  <a:pt x="2823" y="11242"/>
                </a:lnTo>
                <a:lnTo>
                  <a:pt x="2969" y="11242"/>
                </a:lnTo>
                <a:lnTo>
                  <a:pt x="2945" y="11364"/>
                </a:lnTo>
                <a:lnTo>
                  <a:pt x="2847" y="11340"/>
                </a:lnTo>
                <a:lnTo>
                  <a:pt x="2750" y="11364"/>
                </a:lnTo>
                <a:lnTo>
                  <a:pt x="2677" y="11364"/>
                </a:lnTo>
                <a:lnTo>
                  <a:pt x="2604" y="11388"/>
                </a:lnTo>
                <a:lnTo>
                  <a:pt x="2556" y="11437"/>
                </a:lnTo>
                <a:lnTo>
                  <a:pt x="2531" y="11461"/>
                </a:lnTo>
                <a:lnTo>
                  <a:pt x="2556" y="11510"/>
                </a:lnTo>
                <a:lnTo>
                  <a:pt x="2580" y="11583"/>
                </a:lnTo>
                <a:lnTo>
                  <a:pt x="2628" y="11607"/>
                </a:lnTo>
                <a:lnTo>
                  <a:pt x="2750" y="11656"/>
                </a:lnTo>
                <a:lnTo>
                  <a:pt x="2920" y="11680"/>
                </a:lnTo>
                <a:lnTo>
                  <a:pt x="2896" y="11851"/>
                </a:lnTo>
                <a:lnTo>
                  <a:pt x="2628" y="11875"/>
                </a:lnTo>
                <a:lnTo>
                  <a:pt x="2458" y="11899"/>
                </a:lnTo>
                <a:lnTo>
                  <a:pt x="2361" y="11924"/>
                </a:lnTo>
                <a:lnTo>
                  <a:pt x="2288" y="11948"/>
                </a:lnTo>
                <a:lnTo>
                  <a:pt x="2288" y="11972"/>
                </a:lnTo>
                <a:lnTo>
                  <a:pt x="2288" y="11997"/>
                </a:lnTo>
                <a:lnTo>
                  <a:pt x="2337" y="12045"/>
                </a:lnTo>
                <a:lnTo>
                  <a:pt x="2410" y="12094"/>
                </a:lnTo>
                <a:lnTo>
                  <a:pt x="2507" y="12118"/>
                </a:lnTo>
                <a:lnTo>
                  <a:pt x="2604" y="12143"/>
                </a:lnTo>
                <a:lnTo>
                  <a:pt x="2896" y="12143"/>
                </a:lnTo>
                <a:lnTo>
                  <a:pt x="2896" y="12216"/>
                </a:lnTo>
                <a:lnTo>
                  <a:pt x="2628" y="12289"/>
                </a:lnTo>
                <a:lnTo>
                  <a:pt x="2507" y="12313"/>
                </a:lnTo>
                <a:lnTo>
                  <a:pt x="2385" y="12362"/>
                </a:lnTo>
                <a:lnTo>
                  <a:pt x="2361" y="12386"/>
                </a:lnTo>
                <a:lnTo>
                  <a:pt x="2337" y="12410"/>
                </a:lnTo>
                <a:lnTo>
                  <a:pt x="2361" y="12483"/>
                </a:lnTo>
                <a:lnTo>
                  <a:pt x="2410" y="12532"/>
                </a:lnTo>
                <a:lnTo>
                  <a:pt x="2483" y="12556"/>
                </a:lnTo>
                <a:lnTo>
                  <a:pt x="2604" y="12581"/>
                </a:lnTo>
                <a:lnTo>
                  <a:pt x="2726" y="12556"/>
                </a:lnTo>
                <a:lnTo>
                  <a:pt x="2872" y="12556"/>
                </a:lnTo>
                <a:lnTo>
                  <a:pt x="2823" y="12824"/>
                </a:lnTo>
                <a:lnTo>
                  <a:pt x="2677" y="12775"/>
                </a:lnTo>
                <a:lnTo>
                  <a:pt x="2337" y="12775"/>
                </a:lnTo>
                <a:lnTo>
                  <a:pt x="2264" y="12824"/>
                </a:lnTo>
                <a:lnTo>
                  <a:pt x="2239" y="12848"/>
                </a:lnTo>
                <a:lnTo>
                  <a:pt x="2239" y="12897"/>
                </a:lnTo>
                <a:lnTo>
                  <a:pt x="2239" y="12970"/>
                </a:lnTo>
                <a:lnTo>
                  <a:pt x="2312" y="13019"/>
                </a:lnTo>
                <a:lnTo>
                  <a:pt x="2385" y="13043"/>
                </a:lnTo>
                <a:lnTo>
                  <a:pt x="2458" y="13067"/>
                </a:lnTo>
                <a:lnTo>
                  <a:pt x="2628" y="13092"/>
                </a:lnTo>
                <a:lnTo>
                  <a:pt x="2799" y="13092"/>
                </a:lnTo>
                <a:lnTo>
                  <a:pt x="2774" y="13262"/>
                </a:lnTo>
                <a:lnTo>
                  <a:pt x="2458" y="13262"/>
                </a:lnTo>
                <a:lnTo>
                  <a:pt x="2361" y="13286"/>
                </a:lnTo>
                <a:lnTo>
                  <a:pt x="2264" y="13335"/>
                </a:lnTo>
                <a:lnTo>
                  <a:pt x="2239" y="13359"/>
                </a:lnTo>
                <a:lnTo>
                  <a:pt x="2239" y="13408"/>
                </a:lnTo>
                <a:lnTo>
                  <a:pt x="2312" y="13481"/>
                </a:lnTo>
                <a:lnTo>
                  <a:pt x="2410" y="13505"/>
                </a:lnTo>
                <a:lnTo>
                  <a:pt x="2483" y="13530"/>
                </a:lnTo>
                <a:lnTo>
                  <a:pt x="2726" y="13530"/>
                </a:lnTo>
                <a:lnTo>
                  <a:pt x="2701" y="13724"/>
                </a:lnTo>
                <a:lnTo>
                  <a:pt x="2483" y="13749"/>
                </a:lnTo>
                <a:lnTo>
                  <a:pt x="2312" y="13749"/>
                </a:lnTo>
                <a:lnTo>
                  <a:pt x="2264" y="13773"/>
                </a:lnTo>
                <a:lnTo>
                  <a:pt x="2191" y="13822"/>
                </a:lnTo>
                <a:lnTo>
                  <a:pt x="2166" y="13870"/>
                </a:lnTo>
                <a:lnTo>
                  <a:pt x="2166" y="13943"/>
                </a:lnTo>
                <a:lnTo>
                  <a:pt x="2215" y="13992"/>
                </a:lnTo>
                <a:lnTo>
                  <a:pt x="2239" y="14041"/>
                </a:lnTo>
                <a:lnTo>
                  <a:pt x="2361" y="14089"/>
                </a:lnTo>
                <a:lnTo>
                  <a:pt x="2628" y="14089"/>
                </a:lnTo>
                <a:lnTo>
                  <a:pt x="2604" y="14260"/>
                </a:lnTo>
                <a:lnTo>
                  <a:pt x="2385" y="14260"/>
                </a:lnTo>
                <a:lnTo>
                  <a:pt x="2264" y="14284"/>
                </a:lnTo>
                <a:lnTo>
                  <a:pt x="2166" y="14333"/>
                </a:lnTo>
                <a:lnTo>
                  <a:pt x="2118" y="14357"/>
                </a:lnTo>
                <a:lnTo>
                  <a:pt x="2118" y="14406"/>
                </a:lnTo>
                <a:lnTo>
                  <a:pt x="2142" y="14454"/>
                </a:lnTo>
                <a:lnTo>
                  <a:pt x="2191" y="14479"/>
                </a:lnTo>
                <a:lnTo>
                  <a:pt x="2312" y="14527"/>
                </a:lnTo>
                <a:lnTo>
                  <a:pt x="2458" y="14527"/>
                </a:lnTo>
                <a:lnTo>
                  <a:pt x="2580" y="14503"/>
                </a:lnTo>
                <a:lnTo>
                  <a:pt x="2531" y="14868"/>
                </a:lnTo>
                <a:lnTo>
                  <a:pt x="2531" y="14844"/>
                </a:lnTo>
                <a:lnTo>
                  <a:pt x="2434" y="14819"/>
                </a:lnTo>
                <a:lnTo>
                  <a:pt x="2312" y="14795"/>
                </a:lnTo>
                <a:lnTo>
                  <a:pt x="2191" y="14795"/>
                </a:lnTo>
                <a:lnTo>
                  <a:pt x="2093" y="14844"/>
                </a:lnTo>
                <a:lnTo>
                  <a:pt x="2069" y="14868"/>
                </a:lnTo>
                <a:lnTo>
                  <a:pt x="2069" y="14892"/>
                </a:lnTo>
                <a:lnTo>
                  <a:pt x="2069" y="14917"/>
                </a:lnTo>
                <a:lnTo>
                  <a:pt x="2093" y="14941"/>
                </a:lnTo>
                <a:lnTo>
                  <a:pt x="2166" y="14990"/>
                </a:lnTo>
                <a:lnTo>
                  <a:pt x="2264" y="14990"/>
                </a:lnTo>
                <a:lnTo>
                  <a:pt x="2458" y="15014"/>
                </a:lnTo>
                <a:lnTo>
                  <a:pt x="2507" y="15014"/>
                </a:lnTo>
                <a:lnTo>
                  <a:pt x="2531" y="14990"/>
                </a:lnTo>
                <a:lnTo>
                  <a:pt x="2531" y="15136"/>
                </a:lnTo>
                <a:lnTo>
                  <a:pt x="2045" y="15452"/>
                </a:lnTo>
                <a:lnTo>
                  <a:pt x="1801" y="15549"/>
                </a:lnTo>
                <a:lnTo>
                  <a:pt x="1680" y="15598"/>
                </a:lnTo>
                <a:lnTo>
                  <a:pt x="1534" y="15622"/>
                </a:lnTo>
                <a:lnTo>
                  <a:pt x="1436" y="15622"/>
                </a:lnTo>
                <a:lnTo>
                  <a:pt x="1339" y="15598"/>
                </a:lnTo>
                <a:lnTo>
                  <a:pt x="1266" y="15549"/>
                </a:lnTo>
                <a:lnTo>
                  <a:pt x="1242" y="15501"/>
                </a:lnTo>
                <a:lnTo>
                  <a:pt x="1242" y="15452"/>
                </a:lnTo>
                <a:lnTo>
                  <a:pt x="1266" y="15355"/>
                </a:lnTo>
                <a:lnTo>
                  <a:pt x="1315" y="15282"/>
                </a:lnTo>
                <a:lnTo>
                  <a:pt x="1485" y="15136"/>
                </a:lnTo>
                <a:lnTo>
                  <a:pt x="1534" y="15111"/>
                </a:lnTo>
                <a:lnTo>
                  <a:pt x="1582" y="15063"/>
                </a:lnTo>
                <a:lnTo>
                  <a:pt x="1607" y="15014"/>
                </a:lnTo>
                <a:lnTo>
                  <a:pt x="1631" y="14941"/>
                </a:lnTo>
                <a:lnTo>
                  <a:pt x="1655" y="14308"/>
                </a:lnTo>
                <a:lnTo>
                  <a:pt x="1680" y="13676"/>
                </a:lnTo>
                <a:lnTo>
                  <a:pt x="1704" y="12410"/>
                </a:lnTo>
                <a:lnTo>
                  <a:pt x="1728" y="11121"/>
                </a:lnTo>
                <a:lnTo>
                  <a:pt x="1753" y="10488"/>
                </a:lnTo>
                <a:lnTo>
                  <a:pt x="1801" y="9855"/>
                </a:lnTo>
                <a:lnTo>
                  <a:pt x="1826" y="9223"/>
                </a:lnTo>
                <a:lnTo>
                  <a:pt x="1826" y="8590"/>
                </a:lnTo>
                <a:lnTo>
                  <a:pt x="1850" y="7958"/>
                </a:lnTo>
                <a:lnTo>
                  <a:pt x="1923" y="7349"/>
                </a:lnTo>
                <a:lnTo>
                  <a:pt x="1996" y="6911"/>
                </a:lnTo>
                <a:lnTo>
                  <a:pt x="1996" y="6692"/>
                </a:lnTo>
                <a:lnTo>
                  <a:pt x="1972" y="6571"/>
                </a:lnTo>
                <a:lnTo>
                  <a:pt x="1923" y="6498"/>
                </a:lnTo>
                <a:lnTo>
                  <a:pt x="1947" y="6425"/>
                </a:lnTo>
                <a:lnTo>
                  <a:pt x="1947" y="6352"/>
                </a:lnTo>
                <a:lnTo>
                  <a:pt x="1923" y="6303"/>
                </a:lnTo>
                <a:lnTo>
                  <a:pt x="1874" y="6254"/>
                </a:lnTo>
                <a:lnTo>
                  <a:pt x="1801" y="6230"/>
                </a:lnTo>
                <a:lnTo>
                  <a:pt x="1704" y="6254"/>
                </a:lnTo>
                <a:lnTo>
                  <a:pt x="1558" y="6230"/>
                </a:lnTo>
                <a:lnTo>
                  <a:pt x="1485" y="6230"/>
                </a:lnTo>
                <a:lnTo>
                  <a:pt x="1436" y="6254"/>
                </a:lnTo>
                <a:lnTo>
                  <a:pt x="1388" y="6303"/>
                </a:lnTo>
                <a:lnTo>
                  <a:pt x="1412" y="6352"/>
                </a:lnTo>
                <a:lnTo>
                  <a:pt x="1412" y="6376"/>
                </a:lnTo>
                <a:lnTo>
                  <a:pt x="1509" y="6425"/>
                </a:lnTo>
                <a:lnTo>
                  <a:pt x="1485" y="6449"/>
                </a:lnTo>
                <a:lnTo>
                  <a:pt x="1388" y="6449"/>
                </a:lnTo>
                <a:lnTo>
                  <a:pt x="1193" y="6473"/>
                </a:lnTo>
                <a:lnTo>
                  <a:pt x="1096" y="6522"/>
                </a:lnTo>
                <a:lnTo>
                  <a:pt x="1071" y="6522"/>
                </a:lnTo>
                <a:lnTo>
                  <a:pt x="1096" y="6546"/>
                </a:lnTo>
                <a:lnTo>
                  <a:pt x="1144" y="6619"/>
                </a:lnTo>
                <a:lnTo>
                  <a:pt x="1193" y="6644"/>
                </a:lnTo>
                <a:lnTo>
                  <a:pt x="1266" y="6668"/>
                </a:lnTo>
                <a:lnTo>
                  <a:pt x="1339" y="6692"/>
                </a:lnTo>
                <a:lnTo>
                  <a:pt x="1315" y="6741"/>
                </a:lnTo>
                <a:lnTo>
                  <a:pt x="1193" y="6765"/>
                </a:lnTo>
                <a:lnTo>
                  <a:pt x="1096" y="6790"/>
                </a:lnTo>
                <a:lnTo>
                  <a:pt x="998" y="6863"/>
                </a:lnTo>
                <a:lnTo>
                  <a:pt x="998" y="6887"/>
                </a:lnTo>
                <a:lnTo>
                  <a:pt x="1096" y="6936"/>
                </a:lnTo>
                <a:lnTo>
                  <a:pt x="1193" y="6960"/>
                </a:lnTo>
                <a:lnTo>
                  <a:pt x="1217" y="6960"/>
                </a:lnTo>
                <a:lnTo>
                  <a:pt x="1193" y="7106"/>
                </a:lnTo>
                <a:lnTo>
                  <a:pt x="1047" y="7082"/>
                </a:lnTo>
                <a:lnTo>
                  <a:pt x="950" y="7106"/>
                </a:lnTo>
                <a:lnTo>
                  <a:pt x="877" y="7130"/>
                </a:lnTo>
                <a:lnTo>
                  <a:pt x="804" y="7203"/>
                </a:lnTo>
                <a:lnTo>
                  <a:pt x="804" y="7252"/>
                </a:lnTo>
                <a:lnTo>
                  <a:pt x="828" y="7301"/>
                </a:lnTo>
                <a:lnTo>
                  <a:pt x="852" y="7325"/>
                </a:lnTo>
                <a:lnTo>
                  <a:pt x="901" y="7349"/>
                </a:lnTo>
                <a:lnTo>
                  <a:pt x="1023" y="7374"/>
                </a:lnTo>
                <a:lnTo>
                  <a:pt x="1096" y="7398"/>
                </a:lnTo>
                <a:lnTo>
                  <a:pt x="1047" y="7568"/>
                </a:lnTo>
                <a:lnTo>
                  <a:pt x="950" y="7568"/>
                </a:lnTo>
                <a:lnTo>
                  <a:pt x="852" y="7593"/>
                </a:lnTo>
                <a:lnTo>
                  <a:pt x="731" y="7617"/>
                </a:lnTo>
                <a:lnTo>
                  <a:pt x="706" y="7641"/>
                </a:lnTo>
                <a:lnTo>
                  <a:pt x="682" y="7690"/>
                </a:lnTo>
                <a:lnTo>
                  <a:pt x="706" y="7739"/>
                </a:lnTo>
                <a:lnTo>
                  <a:pt x="731" y="7763"/>
                </a:lnTo>
                <a:lnTo>
                  <a:pt x="755" y="7812"/>
                </a:lnTo>
                <a:lnTo>
                  <a:pt x="828" y="7836"/>
                </a:lnTo>
                <a:lnTo>
                  <a:pt x="925" y="7860"/>
                </a:lnTo>
                <a:lnTo>
                  <a:pt x="974" y="7860"/>
                </a:lnTo>
                <a:lnTo>
                  <a:pt x="950" y="7958"/>
                </a:lnTo>
                <a:lnTo>
                  <a:pt x="804" y="7982"/>
                </a:lnTo>
                <a:lnTo>
                  <a:pt x="731" y="8006"/>
                </a:lnTo>
                <a:lnTo>
                  <a:pt x="658" y="8031"/>
                </a:lnTo>
                <a:lnTo>
                  <a:pt x="658" y="8055"/>
                </a:lnTo>
                <a:lnTo>
                  <a:pt x="658" y="8079"/>
                </a:lnTo>
                <a:lnTo>
                  <a:pt x="731" y="8104"/>
                </a:lnTo>
                <a:lnTo>
                  <a:pt x="804" y="8128"/>
                </a:lnTo>
                <a:lnTo>
                  <a:pt x="950" y="8128"/>
                </a:lnTo>
                <a:lnTo>
                  <a:pt x="950" y="8274"/>
                </a:lnTo>
                <a:lnTo>
                  <a:pt x="828" y="8298"/>
                </a:lnTo>
                <a:lnTo>
                  <a:pt x="779" y="8323"/>
                </a:lnTo>
                <a:lnTo>
                  <a:pt x="731" y="8347"/>
                </a:lnTo>
                <a:lnTo>
                  <a:pt x="706" y="8396"/>
                </a:lnTo>
                <a:lnTo>
                  <a:pt x="706" y="8420"/>
                </a:lnTo>
                <a:lnTo>
                  <a:pt x="731" y="8469"/>
                </a:lnTo>
                <a:lnTo>
                  <a:pt x="755" y="8493"/>
                </a:lnTo>
                <a:lnTo>
                  <a:pt x="828" y="8517"/>
                </a:lnTo>
                <a:lnTo>
                  <a:pt x="901" y="8517"/>
                </a:lnTo>
                <a:lnTo>
                  <a:pt x="974" y="8712"/>
                </a:lnTo>
                <a:lnTo>
                  <a:pt x="974" y="8834"/>
                </a:lnTo>
                <a:lnTo>
                  <a:pt x="974" y="8931"/>
                </a:lnTo>
                <a:lnTo>
                  <a:pt x="950" y="9028"/>
                </a:lnTo>
                <a:lnTo>
                  <a:pt x="901" y="9101"/>
                </a:lnTo>
                <a:lnTo>
                  <a:pt x="828" y="9174"/>
                </a:lnTo>
                <a:lnTo>
                  <a:pt x="731" y="9223"/>
                </a:lnTo>
                <a:lnTo>
                  <a:pt x="633" y="9223"/>
                </a:lnTo>
                <a:lnTo>
                  <a:pt x="512" y="9199"/>
                </a:lnTo>
                <a:lnTo>
                  <a:pt x="414" y="9150"/>
                </a:lnTo>
                <a:lnTo>
                  <a:pt x="341" y="9101"/>
                </a:lnTo>
                <a:lnTo>
                  <a:pt x="268" y="9028"/>
                </a:lnTo>
                <a:lnTo>
                  <a:pt x="268" y="8980"/>
                </a:lnTo>
                <a:lnTo>
                  <a:pt x="268" y="8931"/>
                </a:lnTo>
                <a:lnTo>
                  <a:pt x="293" y="8882"/>
                </a:lnTo>
                <a:lnTo>
                  <a:pt x="366" y="8858"/>
                </a:lnTo>
                <a:lnTo>
                  <a:pt x="390" y="8834"/>
                </a:lnTo>
                <a:lnTo>
                  <a:pt x="414" y="8809"/>
                </a:lnTo>
                <a:lnTo>
                  <a:pt x="487" y="8517"/>
                </a:lnTo>
                <a:lnTo>
                  <a:pt x="512" y="8225"/>
                </a:lnTo>
                <a:lnTo>
                  <a:pt x="560" y="7641"/>
                </a:lnTo>
                <a:lnTo>
                  <a:pt x="560" y="7057"/>
                </a:lnTo>
                <a:lnTo>
                  <a:pt x="609" y="6741"/>
                </a:lnTo>
                <a:lnTo>
                  <a:pt x="633" y="6473"/>
                </a:lnTo>
                <a:lnTo>
                  <a:pt x="731" y="6108"/>
                </a:lnTo>
                <a:lnTo>
                  <a:pt x="877" y="5792"/>
                </a:lnTo>
                <a:lnTo>
                  <a:pt x="1047" y="5524"/>
                </a:lnTo>
                <a:lnTo>
                  <a:pt x="1242" y="5281"/>
                </a:lnTo>
                <a:lnTo>
                  <a:pt x="1485" y="5062"/>
                </a:lnTo>
                <a:lnTo>
                  <a:pt x="1753" y="4892"/>
                </a:lnTo>
                <a:lnTo>
                  <a:pt x="2069" y="4746"/>
                </a:lnTo>
                <a:lnTo>
                  <a:pt x="2410" y="4624"/>
                </a:lnTo>
                <a:lnTo>
                  <a:pt x="2872" y="4527"/>
                </a:lnTo>
                <a:lnTo>
                  <a:pt x="3358" y="4478"/>
                </a:lnTo>
                <a:lnTo>
                  <a:pt x="3407" y="4502"/>
                </a:lnTo>
                <a:lnTo>
                  <a:pt x="3480" y="4502"/>
                </a:lnTo>
                <a:lnTo>
                  <a:pt x="3529" y="4478"/>
                </a:lnTo>
                <a:lnTo>
                  <a:pt x="3577" y="4454"/>
                </a:lnTo>
                <a:close/>
                <a:moveTo>
                  <a:pt x="3261" y="1"/>
                </a:moveTo>
                <a:lnTo>
                  <a:pt x="3066" y="25"/>
                </a:lnTo>
                <a:lnTo>
                  <a:pt x="2896" y="123"/>
                </a:lnTo>
                <a:lnTo>
                  <a:pt x="2823" y="171"/>
                </a:lnTo>
                <a:lnTo>
                  <a:pt x="2750" y="244"/>
                </a:lnTo>
                <a:lnTo>
                  <a:pt x="2531" y="317"/>
                </a:lnTo>
                <a:lnTo>
                  <a:pt x="2337" y="463"/>
                </a:lnTo>
                <a:lnTo>
                  <a:pt x="2142" y="609"/>
                </a:lnTo>
                <a:lnTo>
                  <a:pt x="1972" y="804"/>
                </a:lnTo>
                <a:lnTo>
                  <a:pt x="1826" y="1023"/>
                </a:lnTo>
                <a:lnTo>
                  <a:pt x="1704" y="1242"/>
                </a:lnTo>
                <a:lnTo>
                  <a:pt x="1631" y="1461"/>
                </a:lnTo>
                <a:lnTo>
                  <a:pt x="1582" y="1680"/>
                </a:lnTo>
                <a:lnTo>
                  <a:pt x="1558" y="1874"/>
                </a:lnTo>
                <a:lnTo>
                  <a:pt x="1582" y="2069"/>
                </a:lnTo>
                <a:lnTo>
                  <a:pt x="1582" y="2239"/>
                </a:lnTo>
                <a:lnTo>
                  <a:pt x="1631" y="2410"/>
                </a:lnTo>
                <a:lnTo>
                  <a:pt x="1680" y="2580"/>
                </a:lnTo>
                <a:lnTo>
                  <a:pt x="1728" y="2750"/>
                </a:lnTo>
                <a:lnTo>
                  <a:pt x="1826" y="2921"/>
                </a:lnTo>
                <a:lnTo>
                  <a:pt x="1899" y="3067"/>
                </a:lnTo>
                <a:lnTo>
                  <a:pt x="2020" y="3213"/>
                </a:lnTo>
                <a:lnTo>
                  <a:pt x="2142" y="3334"/>
                </a:lnTo>
                <a:lnTo>
                  <a:pt x="2264" y="3456"/>
                </a:lnTo>
                <a:lnTo>
                  <a:pt x="2410" y="3578"/>
                </a:lnTo>
                <a:lnTo>
                  <a:pt x="2556" y="3675"/>
                </a:lnTo>
                <a:lnTo>
                  <a:pt x="2701" y="3748"/>
                </a:lnTo>
                <a:lnTo>
                  <a:pt x="2872" y="3821"/>
                </a:lnTo>
                <a:lnTo>
                  <a:pt x="3066" y="3894"/>
                </a:lnTo>
                <a:lnTo>
                  <a:pt x="3310" y="3918"/>
                </a:lnTo>
                <a:lnTo>
                  <a:pt x="3261" y="4016"/>
                </a:lnTo>
                <a:lnTo>
                  <a:pt x="3237" y="4113"/>
                </a:lnTo>
                <a:lnTo>
                  <a:pt x="2750" y="4162"/>
                </a:lnTo>
                <a:lnTo>
                  <a:pt x="2361" y="4235"/>
                </a:lnTo>
                <a:lnTo>
                  <a:pt x="1996" y="4356"/>
                </a:lnTo>
                <a:lnTo>
                  <a:pt x="1655" y="4502"/>
                </a:lnTo>
                <a:lnTo>
                  <a:pt x="1339" y="4697"/>
                </a:lnTo>
                <a:lnTo>
                  <a:pt x="1071" y="4916"/>
                </a:lnTo>
                <a:lnTo>
                  <a:pt x="828" y="5184"/>
                </a:lnTo>
                <a:lnTo>
                  <a:pt x="609" y="5500"/>
                </a:lnTo>
                <a:lnTo>
                  <a:pt x="439" y="5865"/>
                </a:lnTo>
                <a:lnTo>
                  <a:pt x="341" y="6206"/>
                </a:lnTo>
                <a:lnTo>
                  <a:pt x="268" y="6571"/>
                </a:lnTo>
                <a:lnTo>
                  <a:pt x="220" y="6936"/>
                </a:lnTo>
                <a:lnTo>
                  <a:pt x="195" y="7301"/>
                </a:lnTo>
                <a:lnTo>
                  <a:pt x="171" y="7982"/>
                </a:lnTo>
                <a:lnTo>
                  <a:pt x="171" y="8347"/>
                </a:lnTo>
                <a:lnTo>
                  <a:pt x="195" y="8688"/>
                </a:lnTo>
                <a:lnTo>
                  <a:pt x="147" y="8712"/>
                </a:lnTo>
                <a:lnTo>
                  <a:pt x="98" y="8761"/>
                </a:lnTo>
                <a:lnTo>
                  <a:pt x="49" y="8809"/>
                </a:lnTo>
                <a:lnTo>
                  <a:pt x="25" y="8882"/>
                </a:lnTo>
                <a:lnTo>
                  <a:pt x="1" y="9004"/>
                </a:lnTo>
                <a:lnTo>
                  <a:pt x="49" y="9150"/>
                </a:lnTo>
                <a:lnTo>
                  <a:pt x="98" y="9223"/>
                </a:lnTo>
                <a:lnTo>
                  <a:pt x="147" y="9296"/>
                </a:lnTo>
                <a:lnTo>
                  <a:pt x="293" y="9418"/>
                </a:lnTo>
                <a:lnTo>
                  <a:pt x="463" y="9490"/>
                </a:lnTo>
                <a:lnTo>
                  <a:pt x="633" y="9515"/>
                </a:lnTo>
                <a:lnTo>
                  <a:pt x="828" y="9515"/>
                </a:lnTo>
                <a:lnTo>
                  <a:pt x="901" y="9466"/>
                </a:lnTo>
                <a:lnTo>
                  <a:pt x="974" y="9442"/>
                </a:lnTo>
                <a:lnTo>
                  <a:pt x="1120" y="9320"/>
                </a:lnTo>
                <a:lnTo>
                  <a:pt x="1193" y="9174"/>
                </a:lnTo>
                <a:lnTo>
                  <a:pt x="1266" y="9004"/>
                </a:lnTo>
                <a:lnTo>
                  <a:pt x="1290" y="8834"/>
                </a:lnTo>
                <a:lnTo>
                  <a:pt x="1266" y="8663"/>
                </a:lnTo>
                <a:lnTo>
                  <a:pt x="1217" y="8493"/>
                </a:lnTo>
                <a:lnTo>
                  <a:pt x="1266" y="8396"/>
                </a:lnTo>
                <a:lnTo>
                  <a:pt x="1290" y="8274"/>
                </a:lnTo>
                <a:lnTo>
                  <a:pt x="1315" y="8031"/>
                </a:lnTo>
                <a:lnTo>
                  <a:pt x="1412" y="7593"/>
                </a:lnTo>
                <a:lnTo>
                  <a:pt x="1534" y="7179"/>
                </a:lnTo>
                <a:lnTo>
                  <a:pt x="1631" y="6887"/>
                </a:lnTo>
                <a:lnTo>
                  <a:pt x="1582" y="7130"/>
                </a:lnTo>
                <a:lnTo>
                  <a:pt x="1534" y="7471"/>
                </a:lnTo>
                <a:lnTo>
                  <a:pt x="1509" y="7812"/>
                </a:lnTo>
                <a:lnTo>
                  <a:pt x="1436" y="9028"/>
                </a:lnTo>
                <a:lnTo>
                  <a:pt x="1363" y="10220"/>
                </a:lnTo>
                <a:lnTo>
                  <a:pt x="1315" y="11413"/>
                </a:lnTo>
                <a:lnTo>
                  <a:pt x="1290" y="12581"/>
                </a:lnTo>
                <a:lnTo>
                  <a:pt x="1266" y="13773"/>
                </a:lnTo>
                <a:lnTo>
                  <a:pt x="1217" y="14941"/>
                </a:lnTo>
                <a:lnTo>
                  <a:pt x="1217" y="14965"/>
                </a:lnTo>
                <a:lnTo>
                  <a:pt x="1120" y="15038"/>
                </a:lnTo>
                <a:lnTo>
                  <a:pt x="1023" y="15136"/>
                </a:lnTo>
                <a:lnTo>
                  <a:pt x="974" y="15233"/>
                </a:lnTo>
                <a:lnTo>
                  <a:pt x="925" y="15379"/>
                </a:lnTo>
                <a:lnTo>
                  <a:pt x="925" y="15501"/>
                </a:lnTo>
                <a:lnTo>
                  <a:pt x="925" y="15622"/>
                </a:lnTo>
                <a:lnTo>
                  <a:pt x="998" y="15720"/>
                </a:lnTo>
                <a:lnTo>
                  <a:pt x="1071" y="15841"/>
                </a:lnTo>
                <a:lnTo>
                  <a:pt x="1169" y="15890"/>
                </a:lnTo>
                <a:lnTo>
                  <a:pt x="1266" y="15939"/>
                </a:lnTo>
                <a:lnTo>
                  <a:pt x="1363" y="15963"/>
                </a:lnTo>
                <a:lnTo>
                  <a:pt x="1704" y="15963"/>
                </a:lnTo>
                <a:lnTo>
                  <a:pt x="1923" y="15890"/>
                </a:lnTo>
                <a:lnTo>
                  <a:pt x="2142" y="15793"/>
                </a:lnTo>
                <a:lnTo>
                  <a:pt x="2337" y="15671"/>
                </a:lnTo>
                <a:lnTo>
                  <a:pt x="2701" y="15452"/>
                </a:lnTo>
                <a:lnTo>
                  <a:pt x="2774" y="15428"/>
                </a:lnTo>
                <a:lnTo>
                  <a:pt x="2847" y="15403"/>
                </a:lnTo>
                <a:lnTo>
                  <a:pt x="2920" y="15330"/>
                </a:lnTo>
                <a:lnTo>
                  <a:pt x="2945" y="15233"/>
                </a:lnTo>
                <a:lnTo>
                  <a:pt x="3091" y="13870"/>
                </a:lnTo>
                <a:lnTo>
                  <a:pt x="3237" y="12508"/>
                </a:lnTo>
                <a:lnTo>
                  <a:pt x="3310" y="11802"/>
                </a:lnTo>
                <a:lnTo>
                  <a:pt x="3334" y="11461"/>
                </a:lnTo>
                <a:lnTo>
                  <a:pt x="3431" y="11096"/>
                </a:lnTo>
                <a:lnTo>
                  <a:pt x="3480" y="11194"/>
                </a:lnTo>
                <a:lnTo>
                  <a:pt x="3529" y="11315"/>
                </a:lnTo>
                <a:lnTo>
                  <a:pt x="3577" y="11559"/>
                </a:lnTo>
                <a:lnTo>
                  <a:pt x="3650" y="11997"/>
                </a:lnTo>
                <a:lnTo>
                  <a:pt x="3699" y="12508"/>
                </a:lnTo>
                <a:lnTo>
                  <a:pt x="3723" y="13043"/>
                </a:lnTo>
                <a:lnTo>
                  <a:pt x="3748" y="13359"/>
                </a:lnTo>
                <a:lnTo>
                  <a:pt x="3821" y="13651"/>
                </a:lnTo>
                <a:lnTo>
                  <a:pt x="3942" y="14260"/>
                </a:lnTo>
                <a:lnTo>
                  <a:pt x="4113" y="14844"/>
                </a:lnTo>
                <a:lnTo>
                  <a:pt x="4259" y="15428"/>
                </a:lnTo>
                <a:lnTo>
                  <a:pt x="4283" y="15501"/>
                </a:lnTo>
                <a:lnTo>
                  <a:pt x="4332" y="15525"/>
                </a:lnTo>
                <a:lnTo>
                  <a:pt x="4380" y="15598"/>
                </a:lnTo>
                <a:lnTo>
                  <a:pt x="4478" y="15671"/>
                </a:lnTo>
                <a:lnTo>
                  <a:pt x="4697" y="15793"/>
                </a:lnTo>
                <a:lnTo>
                  <a:pt x="4940" y="15866"/>
                </a:lnTo>
                <a:lnTo>
                  <a:pt x="5110" y="15914"/>
                </a:lnTo>
                <a:lnTo>
                  <a:pt x="5354" y="15963"/>
                </a:lnTo>
                <a:lnTo>
                  <a:pt x="5694" y="15963"/>
                </a:lnTo>
                <a:lnTo>
                  <a:pt x="5816" y="15914"/>
                </a:lnTo>
                <a:lnTo>
                  <a:pt x="5938" y="15866"/>
                </a:lnTo>
                <a:lnTo>
                  <a:pt x="6011" y="15793"/>
                </a:lnTo>
                <a:lnTo>
                  <a:pt x="6108" y="15671"/>
                </a:lnTo>
                <a:lnTo>
                  <a:pt x="6157" y="15525"/>
                </a:lnTo>
                <a:lnTo>
                  <a:pt x="6157" y="15379"/>
                </a:lnTo>
                <a:lnTo>
                  <a:pt x="6108" y="15209"/>
                </a:lnTo>
                <a:lnTo>
                  <a:pt x="6035" y="15087"/>
                </a:lnTo>
                <a:lnTo>
                  <a:pt x="5962" y="14965"/>
                </a:lnTo>
                <a:lnTo>
                  <a:pt x="5840" y="14868"/>
                </a:lnTo>
                <a:lnTo>
                  <a:pt x="5694" y="14819"/>
                </a:lnTo>
                <a:lnTo>
                  <a:pt x="5621" y="14333"/>
                </a:lnTo>
                <a:lnTo>
                  <a:pt x="5548" y="13822"/>
                </a:lnTo>
                <a:lnTo>
                  <a:pt x="5475" y="12824"/>
                </a:lnTo>
                <a:lnTo>
                  <a:pt x="5402" y="10853"/>
                </a:lnTo>
                <a:lnTo>
                  <a:pt x="5281" y="8542"/>
                </a:lnTo>
                <a:lnTo>
                  <a:pt x="5256" y="7836"/>
                </a:lnTo>
                <a:lnTo>
                  <a:pt x="5232" y="7106"/>
                </a:lnTo>
                <a:lnTo>
                  <a:pt x="5256" y="7033"/>
                </a:lnTo>
                <a:lnTo>
                  <a:pt x="5256" y="6984"/>
                </a:lnTo>
                <a:lnTo>
                  <a:pt x="5232" y="6936"/>
                </a:lnTo>
                <a:lnTo>
                  <a:pt x="5208" y="6887"/>
                </a:lnTo>
                <a:lnTo>
                  <a:pt x="5183" y="6619"/>
                </a:lnTo>
                <a:lnTo>
                  <a:pt x="5305" y="6863"/>
                </a:lnTo>
                <a:lnTo>
                  <a:pt x="5402" y="7130"/>
                </a:lnTo>
                <a:lnTo>
                  <a:pt x="5475" y="7398"/>
                </a:lnTo>
                <a:lnTo>
                  <a:pt x="5500" y="7666"/>
                </a:lnTo>
                <a:lnTo>
                  <a:pt x="5524" y="7958"/>
                </a:lnTo>
                <a:lnTo>
                  <a:pt x="5548" y="8250"/>
                </a:lnTo>
                <a:lnTo>
                  <a:pt x="5524" y="8785"/>
                </a:lnTo>
                <a:lnTo>
                  <a:pt x="5524" y="8834"/>
                </a:lnTo>
                <a:lnTo>
                  <a:pt x="5548" y="8907"/>
                </a:lnTo>
                <a:lnTo>
                  <a:pt x="5524" y="9004"/>
                </a:lnTo>
                <a:lnTo>
                  <a:pt x="5548" y="9126"/>
                </a:lnTo>
                <a:lnTo>
                  <a:pt x="5573" y="9247"/>
                </a:lnTo>
                <a:lnTo>
                  <a:pt x="5621" y="9345"/>
                </a:lnTo>
                <a:lnTo>
                  <a:pt x="5694" y="9418"/>
                </a:lnTo>
                <a:lnTo>
                  <a:pt x="5767" y="9466"/>
                </a:lnTo>
                <a:lnTo>
                  <a:pt x="5840" y="9515"/>
                </a:lnTo>
                <a:lnTo>
                  <a:pt x="5938" y="9539"/>
                </a:lnTo>
                <a:lnTo>
                  <a:pt x="6011" y="9563"/>
                </a:lnTo>
                <a:lnTo>
                  <a:pt x="6205" y="9563"/>
                </a:lnTo>
                <a:lnTo>
                  <a:pt x="6303" y="9515"/>
                </a:lnTo>
                <a:lnTo>
                  <a:pt x="6424" y="9442"/>
                </a:lnTo>
                <a:lnTo>
                  <a:pt x="6546" y="9320"/>
                </a:lnTo>
                <a:lnTo>
                  <a:pt x="6619" y="9199"/>
                </a:lnTo>
                <a:lnTo>
                  <a:pt x="6668" y="9053"/>
                </a:lnTo>
                <a:lnTo>
                  <a:pt x="6668" y="8907"/>
                </a:lnTo>
                <a:lnTo>
                  <a:pt x="6643" y="8785"/>
                </a:lnTo>
                <a:lnTo>
                  <a:pt x="6643" y="8736"/>
                </a:lnTo>
                <a:lnTo>
                  <a:pt x="6692" y="8420"/>
                </a:lnTo>
                <a:lnTo>
                  <a:pt x="6716" y="8079"/>
                </a:lnTo>
                <a:lnTo>
                  <a:pt x="6741" y="7739"/>
                </a:lnTo>
                <a:lnTo>
                  <a:pt x="6716" y="7398"/>
                </a:lnTo>
                <a:lnTo>
                  <a:pt x="6692" y="7057"/>
                </a:lnTo>
                <a:lnTo>
                  <a:pt x="6643" y="6717"/>
                </a:lnTo>
                <a:lnTo>
                  <a:pt x="6570" y="6400"/>
                </a:lnTo>
                <a:lnTo>
                  <a:pt x="6473" y="6060"/>
                </a:lnTo>
                <a:lnTo>
                  <a:pt x="6473" y="6011"/>
                </a:lnTo>
                <a:lnTo>
                  <a:pt x="6424" y="5962"/>
                </a:lnTo>
                <a:lnTo>
                  <a:pt x="6230" y="5500"/>
                </a:lnTo>
                <a:lnTo>
                  <a:pt x="6132" y="5257"/>
                </a:lnTo>
                <a:lnTo>
                  <a:pt x="5986" y="5038"/>
                </a:lnTo>
                <a:lnTo>
                  <a:pt x="5889" y="4916"/>
                </a:lnTo>
                <a:lnTo>
                  <a:pt x="5792" y="4770"/>
                </a:lnTo>
                <a:lnTo>
                  <a:pt x="5670" y="4673"/>
                </a:lnTo>
                <a:lnTo>
                  <a:pt x="5548" y="4551"/>
                </a:lnTo>
                <a:lnTo>
                  <a:pt x="5256" y="4381"/>
                </a:lnTo>
                <a:lnTo>
                  <a:pt x="4964" y="4259"/>
                </a:lnTo>
                <a:lnTo>
                  <a:pt x="4648" y="4162"/>
                </a:lnTo>
                <a:lnTo>
                  <a:pt x="4332" y="4113"/>
                </a:lnTo>
                <a:lnTo>
                  <a:pt x="3991" y="4089"/>
                </a:lnTo>
                <a:lnTo>
                  <a:pt x="3650" y="4089"/>
                </a:lnTo>
                <a:lnTo>
                  <a:pt x="3650" y="4064"/>
                </a:lnTo>
                <a:lnTo>
                  <a:pt x="3650" y="3918"/>
                </a:lnTo>
                <a:lnTo>
                  <a:pt x="3821" y="3870"/>
                </a:lnTo>
                <a:lnTo>
                  <a:pt x="3991" y="3797"/>
                </a:lnTo>
                <a:lnTo>
                  <a:pt x="4161" y="3724"/>
                </a:lnTo>
                <a:lnTo>
                  <a:pt x="4332" y="3626"/>
                </a:lnTo>
                <a:lnTo>
                  <a:pt x="4478" y="3505"/>
                </a:lnTo>
                <a:lnTo>
                  <a:pt x="4624" y="3359"/>
                </a:lnTo>
                <a:lnTo>
                  <a:pt x="4770" y="3237"/>
                </a:lnTo>
                <a:lnTo>
                  <a:pt x="4891" y="3067"/>
                </a:lnTo>
                <a:lnTo>
                  <a:pt x="4989" y="2896"/>
                </a:lnTo>
                <a:lnTo>
                  <a:pt x="5086" y="2726"/>
                </a:lnTo>
                <a:lnTo>
                  <a:pt x="5159" y="2556"/>
                </a:lnTo>
                <a:lnTo>
                  <a:pt x="5232" y="2385"/>
                </a:lnTo>
                <a:lnTo>
                  <a:pt x="5281" y="2191"/>
                </a:lnTo>
                <a:lnTo>
                  <a:pt x="5305" y="2020"/>
                </a:lnTo>
                <a:lnTo>
                  <a:pt x="5305" y="1826"/>
                </a:lnTo>
                <a:lnTo>
                  <a:pt x="5281" y="1655"/>
                </a:lnTo>
                <a:lnTo>
                  <a:pt x="5232" y="1436"/>
                </a:lnTo>
                <a:lnTo>
                  <a:pt x="5135" y="1218"/>
                </a:lnTo>
                <a:lnTo>
                  <a:pt x="5037" y="1023"/>
                </a:lnTo>
                <a:lnTo>
                  <a:pt x="4916" y="853"/>
                </a:lnTo>
                <a:lnTo>
                  <a:pt x="4770" y="682"/>
                </a:lnTo>
                <a:lnTo>
                  <a:pt x="4599" y="512"/>
                </a:lnTo>
                <a:lnTo>
                  <a:pt x="4429" y="366"/>
                </a:lnTo>
                <a:lnTo>
                  <a:pt x="4234" y="244"/>
                </a:lnTo>
                <a:lnTo>
                  <a:pt x="4088" y="171"/>
                </a:lnTo>
                <a:lnTo>
                  <a:pt x="3894" y="98"/>
                </a:lnTo>
                <a:lnTo>
                  <a:pt x="3699" y="25"/>
                </a:lnTo>
                <a:lnTo>
                  <a:pt x="3480"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4" name="Google Shape;824;p48"/>
          <p:cNvSpPr/>
          <p:nvPr/>
        </p:nvSpPr>
        <p:spPr>
          <a:xfrm>
            <a:off x="4402368" y="2087407"/>
            <a:ext cx="343014" cy="363230"/>
          </a:xfrm>
          <a:custGeom>
            <a:avLst/>
            <a:gdLst/>
            <a:ahLst/>
            <a:cxnLst/>
            <a:rect l="l" t="t" r="r" b="b"/>
            <a:pathLst>
              <a:path w="15695" h="16620" extrusionOk="0">
                <a:moveTo>
                  <a:pt x="7786" y="755"/>
                </a:moveTo>
                <a:lnTo>
                  <a:pt x="7567" y="780"/>
                </a:lnTo>
                <a:lnTo>
                  <a:pt x="7324" y="804"/>
                </a:lnTo>
                <a:lnTo>
                  <a:pt x="7105" y="877"/>
                </a:lnTo>
                <a:lnTo>
                  <a:pt x="6910" y="999"/>
                </a:lnTo>
                <a:lnTo>
                  <a:pt x="6813" y="1072"/>
                </a:lnTo>
                <a:lnTo>
                  <a:pt x="6740" y="1145"/>
                </a:lnTo>
                <a:lnTo>
                  <a:pt x="6691" y="1242"/>
                </a:lnTo>
                <a:lnTo>
                  <a:pt x="6643" y="1364"/>
                </a:lnTo>
                <a:lnTo>
                  <a:pt x="6667" y="1388"/>
                </a:lnTo>
                <a:lnTo>
                  <a:pt x="6691" y="1412"/>
                </a:lnTo>
                <a:lnTo>
                  <a:pt x="6740" y="1388"/>
                </a:lnTo>
                <a:lnTo>
                  <a:pt x="6764" y="1412"/>
                </a:lnTo>
                <a:lnTo>
                  <a:pt x="6716" y="1461"/>
                </a:lnTo>
                <a:lnTo>
                  <a:pt x="6691" y="1510"/>
                </a:lnTo>
                <a:lnTo>
                  <a:pt x="6691" y="1680"/>
                </a:lnTo>
                <a:lnTo>
                  <a:pt x="6716" y="1826"/>
                </a:lnTo>
                <a:lnTo>
                  <a:pt x="6764" y="1996"/>
                </a:lnTo>
                <a:lnTo>
                  <a:pt x="6813" y="2166"/>
                </a:lnTo>
                <a:lnTo>
                  <a:pt x="6886" y="2312"/>
                </a:lnTo>
                <a:lnTo>
                  <a:pt x="7008" y="2434"/>
                </a:lnTo>
                <a:lnTo>
                  <a:pt x="7129" y="2556"/>
                </a:lnTo>
                <a:lnTo>
                  <a:pt x="7251" y="2629"/>
                </a:lnTo>
                <a:lnTo>
                  <a:pt x="7300" y="2629"/>
                </a:lnTo>
                <a:lnTo>
                  <a:pt x="7324" y="2604"/>
                </a:lnTo>
                <a:lnTo>
                  <a:pt x="7324" y="2580"/>
                </a:lnTo>
                <a:lnTo>
                  <a:pt x="7324" y="2556"/>
                </a:lnTo>
                <a:lnTo>
                  <a:pt x="7056" y="2069"/>
                </a:lnTo>
                <a:lnTo>
                  <a:pt x="6983" y="1826"/>
                </a:lnTo>
                <a:lnTo>
                  <a:pt x="6910" y="1583"/>
                </a:lnTo>
                <a:lnTo>
                  <a:pt x="7202" y="1874"/>
                </a:lnTo>
                <a:lnTo>
                  <a:pt x="7543" y="2142"/>
                </a:lnTo>
                <a:lnTo>
                  <a:pt x="7884" y="2385"/>
                </a:lnTo>
                <a:lnTo>
                  <a:pt x="8273" y="2580"/>
                </a:lnTo>
                <a:lnTo>
                  <a:pt x="8468" y="2677"/>
                </a:lnTo>
                <a:lnTo>
                  <a:pt x="8662" y="2726"/>
                </a:lnTo>
                <a:lnTo>
                  <a:pt x="8857" y="2775"/>
                </a:lnTo>
                <a:lnTo>
                  <a:pt x="9076" y="2823"/>
                </a:lnTo>
                <a:lnTo>
                  <a:pt x="9490" y="2823"/>
                </a:lnTo>
                <a:lnTo>
                  <a:pt x="9709" y="2799"/>
                </a:lnTo>
                <a:lnTo>
                  <a:pt x="9928" y="2750"/>
                </a:lnTo>
                <a:lnTo>
                  <a:pt x="9952" y="2726"/>
                </a:lnTo>
                <a:lnTo>
                  <a:pt x="9976" y="2677"/>
                </a:lnTo>
                <a:lnTo>
                  <a:pt x="9952" y="2629"/>
                </a:lnTo>
                <a:lnTo>
                  <a:pt x="9928" y="2604"/>
                </a:lnTo>
                <a:lnTo>
                  <a:pt x="9538" y="2531"/>
                </a:lnTo>
                <a:lnTo>
                  <a:pt x="9173" y="2458"/>
                </a:lnTo>
                <a:lnTo>
                  <a:pt x="8784" y="2410"/>
                </a:lnTo>
                <a:lnTo>
                  <a:pt x="8419" y="2312"/>
                </a:lnTo>
                <a:lnTo>
                  <a:pt x="8224" y="2239"/>
                </a:lnTo>
                <a:lnTo>
                  <a:pt x="8054" y="2142"/>
                </a:lnTo>
                <a:lnTo>
                  <a:pt x="7689" y="1947"/>
                </a:lnTo>
                <a:lnTo>
                  <a:pt x="7348" y="1728"/>
                </a:lnTo>
                <a:lnTo>
                  <a:pt x="7008" y="1510"/>
                </a:lnTo>
                <a:lnTo>
                  <a:pt x="7251" y="1583"/>
                </a:lnTo>
                <a:lnTo>
                  <a:pt x="7494" y="1631"/>
                </a:lnTo>
                <a:lnTo>
                  <a:pt x="7981" y="1753"/>
                </a:lnTo>
                <a:lnTo>
                  <a:pt x="8297" y="1826"/>
                </a:lnTo>
                <a:lnTo>
                  <a:pt x="8638" y="1923"/>
                </a:lnTo>
                <a:lnTo>
                  <a:pt x="8954" y="1947"/>
                </a:lnTo>
                <a:lnTo>
                  <a:pt x="9125" y="1947"/>
                </a:lnTo>
                <a:lnTo>
                  <a:pt x="9295" y="1923"/>
                </a:lnTo>
                <a:lnTo>
                  <a:pt x="9344" y="1899"/>
                </a:lnTo>
                <a:lnTo>
                  <a:pt x="9344" y="1850"/>
                </a:lnTo>
                <a:lnTo>
                  <a:pt x="9344" y="1826"/>
                </a:lnTo>
                <a:lnTo>
                  <a:pt x="9319" y="1777"/>
                </a:lnTo>
                <a:lnTo>
                  <a:pt x="9027" y="1655"/>
                </a:lnTo>
                <a:lnTo>
                  <a:pt x="8711" y="1558"/>
                </a:lnTo>
                <a:lnTo>
                  <a:pt x="8078" y="1437"/>
                </a:lnTo>
                <a:lnTo>
                  <a:pt x="7567" y="1315"/>
                </a:lnTo>
                <a:lnTo>
                  <a:pt x="7300" y="1266"/>
                </a:lnTo>
                <a:lnTo>
                  <a:pt x="7032" y="1266"/>
                </a:lnTo>
                <a:lnTo>
                  <a:pt x="7251" y="1145"/>
                </a:lnTo>
                <a:lnTo>
                  <a:pt x="7470" y="1072"/>
                </a:lnTo>
                <a:lnTo>
                  <a:pt x="7738" y="1047"/>
                </a:lnTo>
                <a:lnTo>
                  <a:pt x="8005" y="1072"/>
                </a:lnTo>
                <a:lnTo>
                  <a:pt x="8273" y="1120"/>
                </a:lnTo>
                <a:lnTo>
                  <a:pt x="8541" y="1193"/>
                </a:lnTo>
                <a:lnTo>
                  <a:pt x="8760" y="1266"/>
                </a:lnTo>
                <a:lnTo>
                  <a:pt x="8954" y="1339"/>
                </a:lnTo>
                <a:lnTo>
                  <a:pt x="9368" y="1558"/>
                </a:lnTo>
                <a:lnTo>
                  <a:pt x="9806" y="1753"/>
                </a:lnTo>
                <a:lnTo>
                  <a:pt x="10001" y="1826"/>
                </a:lnTo>
                <a:lnTo>
                  <a:pt x="10220" y="1874"/>
                </a:lnTo>
                <a:lnTo>
                  <a:pt x="10268" y="1850"/>
                </a:lnTo>
                <a:lnTo>
                  <a:pt x="10293" y="1826"/>
                </a:lnTo>
                <a:lnTo>
                  <a:pt x="10317" y="1801"/>
                </a:lnTo>
                <a:lnTo>
                  <a:pt x="10293" y="1753"/>
                </a:lnTo>
                <a:lnTo>
                  <a:pt x="10098" y="1558"/>
                </a:lnTo>
                <a:lnTo>
                  <a:pt x="9879" y="1388"/>
                </a:lnTo>
                <a:lnTo>
                  <a:pt x="9611" y="1242"/>
                </a:lnTo>
                <a:lnTo>
                  <a:pt x="9344" y="1120"/>
                </a:lnTo>
                <a:lnTo>
                  <a:pt x="9052" y="1023"/>
                </a:lnTo>
                <a:lnTo>
                  <a:pt x="8760" y="926"/>
                </a:lnTo>
                <a:lnTo>
                  <a:pt x="8224" y="804"/>
                </a:lnTo>
                <a:lnTo>
                  <a:pt x="8030" y="755"/>
                </a:lnTo>
                <a:close/>
                <a:moveTo>
                  <a:pt x="5888" y="1996"/>
                </a:moveTo>
                <a:lnTo>
                  <a:pt x="5864" y="2020"/>
                </a:lnTo>
                <a:lnTo>
                  <a:pt x="5694" y="2142"/>
                </a:lnTo>
                <a:lnTo>
                  <a:pt x="5523" y="2264"/>
                </a:lnTo>
                <a:lnTo>
                  <a:pt x="5207" y="2556"/>
                </a:lnTo>
                <a:lnTo>
                  <a:pt x="4891" y="2823"/>
                </a:lnTo>
                <a:lnTo>
                  <a:pt x="4745" y="2969"/>
                </a:lnTo>
                <a:lnTo>
                  <a:pt x="4623" y="3140"/>
                </a:lnTo>
                <a:lnTo>
                  <a:pt x="4623" y="3188"/>
                </a:lnTo>
                <a:lnTo>
                  <a:pt x="4647" y="3213"/>
                </a:lnTo>
                <a:lnTo>
                  <a:pt x="4842" y="3115"/>
                </a:lnTo>
                <a:lnTo>
                  <a:pt x="4988" y="3018"/>
                </a:lnTo>
                <a:lnTo>
                  <a:pt x="5280" y="2775"/>
                </a:lnTo>
                <a:lnTo>
                  <a:pt x="5645" y="2458"/>
                </a:lnTo>
                <a:lnTo>
                  <a:pt x="5986" y="2166"/>
                </a:lnTo>
                <a:lnTo>
                  <a:pt x="6010" y="2093"/>
                </a:lnTo>
                <a:lnTo>
                  <a:pt x="5986" y="2045"/>
                </a:lnTo>
                <a:lnTo>
                  <a:pt x="5937" y="1996"/>
                </a:lnTo>
                <a:close/>
                <a:moveTo>
                  <a:pt x="6107" y="5622"/>
                </a:moveTo>
                <a:lnTo>
                  <a:pt x="6059" y="5646"/>
                </a:lnTo>
                <a:lnTo>
                  <a:pt x="6010" y="5670"/>
                </a:lnTo>
                <a:lnTo>
                  <a:pt x="5961" y="5719"/>
                </a:lnTo>
                <a:lnTo>
                  <a:pt x="5888" y="5768"/>
                </a:lnTo>
                <a:lnTo>
                  <a:pt x="5815" y="5816"/>
                </a:lnTo>
                <a:lnTo>
                  <a:pt x="5767" y="5889"/>
                </a:lnTo>
                <a:lnTo>
                  <a:pt x="5718" y="5987"/>
                </a:lnTo>
                <a:lnTo>
                  <a:pt x="5669" y="6157"/>
                </a:lnTo>
                <a:lnTo>
                  <a:pt x="5669" y="6327"/>
                </a:lnTo>
                <a:lnTo>
                  <a:pt x="5669" y="6425"/>
                </a:lnTo>
                <a:lnTo>
                  <a:pt x="5718" y="6546"/>
                </a:lnTo>
                <a:lnTo>
                  <a:pt x="5767" y="6644"/>
                </a:lnTo>
                <a:lnTo>
                  <a:pt x="5815" y="6717"/>
                </a:lnTo>
                <a:lnTo>
                  <a:pt x="5888" y="6790"/>
                </a:lnTo>
                <a:lnTo>
                  <a:pt x="5986" y="6863"/>
                </a:lnTo>
                <a:lnTo>
                  <a:pt x="6083" y="6911"/>
                </a:lnTo>
                <a:lnTo>
                  <a:pt x="6180" y="6936"/>
                </a:lnTo>
                <a:lnTo>
                  <a:pt x="6326" y="6936"/>
                </a:lnTo>
                <a:lnTo>
                  <a:pt x="6399" y="6911"/>
                </a:lnTo>
                <a:lnTo>
                  <a:pt x="6448" y="6863"/>
                </a:lnTo>
                <a:lnTo>
                  <a:pt x="6570" y="6717"/>
                </a:lnTo>
                <a:lnTo>
                  <a:pt x="6643" y="6546"/>
                </a:lnTo>
                <a:lnTo>
                  <a:pt x="6667" y="6352"/>
                </a:lnTo>
                <a:lnTo>
                  <a:pt x="6667" y="6157"/>
                </a:lnTo>
                <a:lnTo>
                  <a:pt x="6618" y="5962"/>
                </a:lnTo>
                <a:lnTo>
                  <a:pt x="6594" y="5889"/>
                </a:lnTo>
                <a:lnTo>
                  <a:pt x="6521" y="5792"/>
                </a:lnTo>
                <a:lnTo>
                  <a:pt x="6472" y="5719"/>
                </a:lnTo>
                <a:lnTo>
                  <a:pt x="6375" y="5670"/>
                </a:lnTo>
                <a:lnTo>
                  <a:pt x="6302" y="5622"/>
                </a:lnTo>
                <a:close/>
                <a:moveTo>
                  <a:pt x="9368" y="5622"/>
                </a:moveTo>
                <a:lnTo>
                  <a:pt x="9319" y="5646"/>
                </a:lnTo>
                <a:lnTo>
                  <a:pt x="9271" y="5670"/>
                </a:lnTo>
                <a:lnTo>
                  <a:pt x="9222" y="5719"/>
                </a:lnTo>
                <a:lnTo>
                  <a:pt x="9149" y="5768"/>
                </a:lnTo>
                <a:lnTo>
                  <a:pt x="9076" y="5816"/>
                </a:lnTo>
                <a:lnTo>
                  <a:pt x="9027" y="5889"/>
                </a:lnTo>
                <a:lnTo>
                  <a:pt x="8979" y="5987"/>
                </a:lnTo>
                <a:lnTo>
                  <a:pt x="8930" y="6157"/>
                </a:lnTo>
                <a:lnTo>
                  <a:pt x="8930" y="6327"/>
                </a:lnTo>
                <a:lnTo>
                  <a:pt x="8930" y="6425"/>
                </a:lnTo>
                <a:lnTo>
                  <a:pt x="8979" y="6546"/>
                </a:lnTo>
                <a:lnTo>
                  <a:pt x="9027" y="6644"/>
                </a:lnTo>
                <a:lnTo>
                  <a:pt x="9076" y="6717"/>
                </a:lnTo>
                <a:lnTo>
                  <a:pt x="9149" y="6790"/>
                </a:lnTo>
                <a:lnTo>
                  <a:pt x="9246" y="6863"/>
                </a:lnTo>
                <a:lnTo>
                  <a:pt x="9344" y="6911"/>
                </a:lnTo>
                <a:lnTo>
                  <a:pt x="9441" y="6936"/>
                </a:lnTo>
                <a:lnTo>
                  <a:pt x="9587" y="6936"/>
                </a:lnTo>
                <a:lnTo>
                  <a:pt x="9660" y="6911"/>
                </a:lnTo>
                <a:lnTo>
                  <a:pt x="9709" y="6863"/>
                </a:lnTo>
                <a:lnTo>
                  <a:pt x="9830" y="6717"/>
                </a:lnTo>
                <a:lnTo>
                  <a:pt x="9903" y="6546"/>
                </a:lnTo>
                <a:lnTo>
                  <a:pt x="9928" y="6352"/>
                </a:lnTo>
                <a:lnTo>
                  <a:pt x="9928" y="6157"/>
                </a:lnTo>
                <a:lnTo>
                  <a:pt x="9879" y="5962"/>
                </a:lnTo>
                <a:lnTo>
                  <a:pt x="9855" y="5889"/>
                </a:lnTo>
                <a:lnTo>
                  <a:pt x="9782" y="5792"/>
                </a:lnTo>
                <a:lnTo>
                  <a:pt x="9733" y="5719"/>
                </a:lnTo>
                <a:lnTo>
                  <a:pt x="9636" y="5670"/>
                </a:lnTo>
                <a:lnTo>
                  <a:pt x="9563" y="5622"/>
                </a:lnTo>
                <a:close/>
                <a:moveTo>
                  <a:pt x="7786" y="6765"/>
                </a:moveTo>
                <a:lnTo>
                  <a:pt x="7738" y="6814"/>
                </a:lnTo>
                <a:lnTo>
                  <a:pt x="7713" y="6863"/>
                </a:lnTo>
                <a:lnTo>
                  <a:pt x="7713" y="7082"/>
                </a:lnTo>
                <a:lnTo>
                  <a:pt x="7738" y="7301"/>
                </a:lnTo>
                <a:lnTo>
                  <a:pt x="7738" y="7520"/>
                </a:lnTo>
                <a:lnTo>
                  <a:pt x="7762" y="7739"/>
                </a:lnTo>
                <a:lnTo>
                  <a:pt x="7786" y="7787"/>
                </a:lnTo>
                <a:lnTo>
                  <a:pt x="7811" y="7812"/>
                </a:lnTo>
                <a:lnTo>
                  <a:pt x="7908" y="7860"/>
                </a:lnTo>
                <a:lnTo>
                  <a:pt x="7957" y="7836"/>
                </a:lnTo>
                <a:lnTo>
                  <a:pt x="8005" y="7836"/>
                </a:lnTo>
                <a:lnTo>
                  <a:pt x="8030" y="7787"/>
                </a:lnTo>
                <a:lnTo>
                  <a:pt x="8054" y="7739"/>
                </a:lnTo>
                <a:lnTo>
                  <a:pt x="8054" y="7641"/>
                </a:lnTo>
                <a:lnTo>
                  <a:pt x="8054" y="7520"/>
                </a:lnTo>
                <a:lnTo>
                  <a:pt x="8030" y="7301"/>
                </a:lnTo>
                <a:lnTo>
                  <a:pt x="7981" y="7057"/>
                </a:lnTo>
                <a:lnTo>
                  <a:pt x="7957" y="6936"/>
                </a:lnTo>
                <a:lnTo>
                  <a:pt x="7884" y="6814"/>
                </a:lnTo>
                <a:lnTo>
                  <a:pt x="7835" y="6765"/>
                </a:lnTo>
                <a:close/>
                <a:moveTo>
                  <a:pt x="8589" y="8274"/>
                </a:moveTo>
                <a:lnTo>
                  <a:pt x="8249" y="8371"/>
                </a:lnTo>
                <a:lnTo>
                  <a:pt x="7932" y="8444"/>
                </a:lnTo>
                <a:lnTo>
                  <a:pt x="7592" y="8469"/>
                </a:lnTo>
                <a:lnTo>
                  <a:pt x="7421" y="8469"/>
                </a:lnTo>
                <a:lnTo>
                  <a:pt x="7251" y="8444"/>
                </a:lnTo>
                <a:lnTo>
                  <a:pt x="7202" y="8469"/>
                </a:lnTo>
                <a:lnTo>
                  <a:pt x="7178" y="8469"/>
                </a:lnTo>
                <a:lnTo>
                  <a:pt x="7154" y="8517"/>
                </a:lnTo>
                <a:lnTo>
                  <a:pt x="7178" y="8542"/>
                </a:lnTo>
                <a:lnTo>
                  <a:pt x="7227" y="8639"/>
                </a:lnTo>
                <a:lnTo>
                  <a:pt x="7300" y="8688"/>
                </a:lnTo>
                <a:lnTo>
                  <a:pt x="7373" y="8761"/>
                </a:lnTo>
                <a:lnTo>
                  <a:pt x="7470" y="8785"/>
                </a:lnTo>
                <a:lnTo>
                  <a:pt x="7665" y="8834"/>
                </a:lnTo>
                <a:lnTo>
                  <a:pt x="7908" y="8834"/>
                </a:lnTo>
                <a:lnTo>
                  <a:pt x="8127" y="8809"/>
                </a:lnTo>
                <a:lnTo>
                  <a:pt x="8370" y="8761"/>
                </a:lnTo>
                <a:lnTo>
                  <a:pt x="8565" y="8712"/>
                </a:lnTo>
                <a:lnTo>
                  <a:pt x="8735" y="8639"/>
                </a:lnTo>
                <a:lnTo>
                  <a:pt x="8808" y="8590"/>
                </a:lnTo>
                <a:lnTo>
                  <a:pt x="8833" y="8542"/>
                </a:lnTo>
                <a:lnTo>
                  <a:pt x="8833" y="8469"/>
                </a:lnTo>
                <a:lnTo>
                  <a:pt x="8833" y="8396"/>
                </a:lnTo>
                <a:lnTo>
                  <a:pt x="8784" y="8347"/>
                </a:lnTo>
                <a:lnTo>
                  <a:pt x="8735" y="8298"/>
                </a:lnTo>
                <a:lnTo>
                  <a:pt x="8662" y="8274"/>
                </a:lnTo>
                <a:close/>
                <a:moveTo>
                  <a:pt x="6618" y="9928"/>
                </a:moveTo>
                <a:lnTo>
                  <a:pt x="6862" y="10026"/>
                </a:lnTo>
                <a:lnTo>
                  <a:pt x="7105" y="10099"/>
                </a:lnTo>
                <a:lnTo>
                  <a:pt x="7373" y="10172"/>
                </a:lnTo>
                <a:lnTo>
                  <a:pt x="7616" y="10220"/>
                </a:lnTo>
                <a:lnTo>
                  <a:pt x="7859" y="10245"/>
                </a:lnTo>
                <a:lnTo>
                  <a:pt x="8127" y="10269"/>
                </a:lnTo>
                <a:lnTo>
                  <a:pt x="8370" y="10245"/>
                </a:lnTo>
                <a:lnTo>
                  <a:pt x="8614" y="10220"/>
                </a:lnTo>
                <a:lnTo>
                  <a:pt x="8833" y="10172"/>
                </a:lnTo>
                <a:lnTo>
                  <a:pt x="9052" y="10123"/>
                </a:lnTo>
                <a:lnTo>
                  <a:pt x="9027" y="10366"/>
                </a:lnTo>
                <a:lnTo>
                  <a:pt x="8735" y="10391"/>
                </a:lnTo>
                <a:lnTo>
                  <a:pt x="8443" y="10415"/>
                </a:lnTo>
                <a:lnTo>
                  <a:pt x="8419" y="10415"/>
                </a:lnTo>
                <a:lnTo>
                  <a:pt x="8151" y="10391"/>
                </a:lnTo>
                <a:lnTo>
                  <a:pt x="8005" y="10391"/>
                </a:lnTo>
                <a:lnTo>
                  <a:pt x="7859" y="10415"/>
                </a:lnTo>
                <a:lnTo>
                  <a:pt x="7859" y="10439"/>
                </a:lnTo>
                <a:lnTo>
                  <a:pt x="7835" y="10464"/>
                </a:lnTo>
                <a:lnTo>
                  <a:pt x="7835" y="10512"/>
                </a:lnTo>
                <a:lnTo>
                  <a:pt x="7884" y="10585"/>
                </a:lnTo>
                <a:lnTo>
                  <a:pt x="7932" y="10610"/>
                </a:lnTo>
                <a:lnTo>
                  <a:pt x="8078" y="10683"/>
                </a:lnTo>
                <a:lnTo>
                  <a:pt x="8224" y="10707"/>
                </a:lnTo>
                <a:lnTo>
                  <a:pt x="8346" y="10731"/>
                </a:lnTo>
                <a:lnTo>
                  <a:pt x="8687" y="10731"/>
                </a:lnTo>
                <a:lnTo>
                  <a:pt x="8857" y="10707"/>
                </a:lnTo>
                <a:lnTo>
                  <a:pt x="9027" y="10683"/>
                </a:lnTo>
                <a:lnTo>
                  <a:pt x="9027" y="10804"/>
                </a:lnTo>
                <a:lnTo>
                  <a:pt x="8687" y="10853"/>
                </a:lnTo>
                <a:lnTo>
                  <a:pt x="8541" y="10877"/>
                </a:lnTo>
                <a:lnTo>
                  <a:pt x="8370" y="10902"/>
                </a:lnTo>
                <a:lnTo>
                  <a:pt x="7932" y="10902"/>
                </a:lnTo>
                <a:lnTo>
                  <a:pt x="7786" y="10950"/>
                </a:lnTo>
                <a:lnTo>
                  <a:pt x="7762" y="10999"/>
                </a:lnTo>
                <a:lnTo>
                  <a:pt x="7786" y="11023"/>
                </a:lnTo>
                <a:lnTo>
                  <a:pt x="7884" y="11121"/>
                </a:lnTo>
                <a:lnTo>
                  <a:pt x="8030" y="11194"/>
                </a:lnTo>
                <a:lnTo>
                  <a:pt x="8200" y="11242"/>
                </a:lnTo>
                <a:lnTo>
                  <a:pt x="8589" y="11242"/>
                </a:lnTo>
                <a:lnTo>
                  <a:pt x="8760" y="11218"/>
                </a:lnTo>
                <a:lnTo>
                  <a:pt x="8930" y="11194"/>
                </a:lnTo>
                <a:lnTo>
                  <a:pt x="9076" y="11121"/>
                </a:lnTo>
                <a:lnTo>
                  <a:pt x="9125" y="11218"/>
                </a:lnTo>
                <a:lnTo>
                  <a:pt x="8954" y="11291"/>
                </a:lnTo>
                <a:lnTo>
                  <a:pt x="8760" y="11340"/>
                </a:lnTo>
                <a:lnTo>
                  <a:pt x="8151" y="11461"/>
                </a:lnTo>
                <a:lnTo>
                  <a:pt x="8127" y="11461"/>
                </a:lnTo>
                <a:lnTo>
                  <a:pt x="8127" y="11486"/>
                </a:lnTo>
                <a:lnTo>
                  <a:pt x="8151" y="11510"/>
                </a:lnTo>
                <a:lnTo>
                  <a:pt x="8346" y="11583"/>
                </a:lnTo>
                <a:lnTo>
                  <a:pt x="8589" y="11607"/>
                </a:lnTo>
                <a:lnTo>
                  <a:pt x="8370" y="11656"/>
                </a:lnTo>
                <a:lnTo>
                  <a:pt x="8151" y="11680"/>
                </a:lnTo>
                <a:lnTo>
                  <a:pt x="7932" y="11680"/>
                </a:lnTo>
                <a:lnTo>
                  <a:pt x="7713" y="11656"/>
                </a:lnTo>
                <a:lnTo>
                  <a:pt x="7421" y="11632"/>
                </a:lnTo>
                <a:lnTo>
                  <a:pt x="7129" y="11559"/>
                </a:lnTo>
                <a:lnTo>
                  <a:pt x="6862" y="11461"/>
                </a:lnTo>
                <a:lnTo>
                  <a:pt x="6740" y="11388"/>
                </a:lnTo>
                <a:lnTo>
                  <a:pt x="6618" y="11291"/>
                </a:lnTo>
                <a:lnTo>
                  <a:pt x="6594" y="11242"/>
                </a:lnTo>
                <a:lnTo>
                  <a:pt x="6667" y="11194"/>
                </a:lnTo>
                <a:lnTo>
                  <a:pt x="6716" y="11121"/>
                </a:lnTo>
                <a:lnTo>
                  <a:pt x="6716" y="11023"/>
                </a:lnTo>
                <a:lnTo>
                  <a:pt x="6716" y="10950"/>
                </a:lnTo>
                <a:lnTo>
                  <a:pt x="6667" y="10804"/>
                </a:lnTo>
                <a:lnTo>
                  <a:pt x="6618" y="10610"/>
                </a:lnTo>
                <a:lnTo>
                  <a:pt x="6594" y="10415"/>
                </a:lnTo>
                <a:lnTo>
                  <a:pt x="6594" y="10245"/>
                </a:lnTo>
                <a:lnTo>
                  <a:pt x="6618" y="10074"/>
                </a:lnTo>
                <a:lnTo>
                  <a:pt x="6643" y="9977"/>
                </a:lnTo>
                <a:lnTo>
                  <a:pt x="6643" y="9953"/>
                </a:lnTo>
                <a:lnTo>
                  <a:pt x="6618" y="10001"/>
                </a:lnTo>
                <a:lnTo>
                  <a:pt x="6618" y="9928"/>
                </a:lnTo>
                <a:close/>
                <a:moveTo>
                  <a:pt x="9636" y="11218"/>
                </a:moveTo>
                <a:lnTo>
                  <a:pt x="9782" y="11291"/>
                </a:lnTo>
                <a:lnTo>
                  <a:pt x="9928" y="11364"/>
                </a:lnTo>
                <a:lnTo>
                  <a:pt x="9855" y="11510"/>
                </a:lnTo>
                <a:lnTo>
                  <a:pt x="9757" y="11632"/>
                </a:lnTo>
                <a:lnTo>
                  <a:pt x="9636" y="11778"/>
                </a:lnTo>
                <a:lnTo>
                  <a:pt x="9514" y="11875"/>
                </a:lnTo>
                <a:lnTo>
                  <a:pt x="9246" y="12070"/>
                </a:lnTo>
                <a:lnTo>
                  <a:pt x="8930" y="12240"/>
                </a:lnTo>
                <a:lnTo>
                  <a:pt x="8589" y="12362"/>
                </a:lnTo>
                <a:lnTo>
                  <a:pt x="8249" y="12435"/>
                </a:lnTo>
                <a:lnTo>
                  <a:pt x="7908" y="12483"/>
                </a:lnTo>
                <a:lnTo>
                  <a:pt x="7592" y="12508"/>
                </a:lnTo>
                <a:lnTo>
                  <a:pt x="7227" y="12508"/>
                </a:lnTo>
                <a:lnTo>
                  <a:pt x="6886" y="12459"/>
                </a:lnTo>
                <a:lnTo>
                  <a:pt x="6521" y="12362"/>
                </a:lnTo>
                <a:lnTo>
                  <a:pt x="6375" y="12289"/>
                </a:lnTo>
                <a:lnTo>
                  <a:pt x="6205" y="12216"/>
                </a:lnTo>
                <a:lnTo>
                  <a:pt x="6083" y="12118"/>
                </a:lnTo>
                <a:lnTo>
                  <a:pt x="5986" y="12021"/>
                </a:lnTo>
                <a:lnTo>
                  <a:pt x="5888" y="11924"/>
                </a:lnTo>
                <a:lnTo>
                  <a:pt x="5815" y="11826"/>
                </a:lnTo>
                <a:lnTo>
                  <a:pt x="5694" y="11583"/>
                </a:lnTo>
                <a:lnTo>
                  <a:pt x="5572" y="11315"/>
                </a:lnTo>
                <a:lnTo>
                  <a:pt x="5645" y="11291"/>
                </a:lnTo>
                <a:lnTo>
                  <a:pt x="5840" y="11267"/>
                </a:lnTo>
                <a:lnTo>
                  <a:pt x="6107" y="11242"/>
                </a:lnTo>
                <a:lnTo>
                  <a:pt x="6180" y="11364"/>
                </a:lnTo>
                <a:lnTo>
                  <a:pt x="6278" y="11486"/>
                </a:lnTo>
                <a:lnTo>
                  <a:pt x="6448" y="11656"/>
                </a:lnTo>
                <a:lnTo>
                  <a:pt x="6594" y="11753"/>
                </a:lnTo>
                <a:lnTo>
                  <a:pt x="6764" y="11851"/>
                </a:lnTo>
                <a:lnTo>
                  <a:pt x="7105" y="11972"/>
                </a:lnTo>
                <a:lnTo>
                  <a:pt x="7446" y="12045"/>
                </a:lnTo>
                <a:lnTo>
                  <a:pt x="7811" y="12094"/>
                </a:lnTo>
                <a:lnTo>
                  <a:pt x="8151" y="12094"/>
                </a:lnTo>
                <a:lnTo>
                  <a:pt x="8492" y="12070"/>
                </a:lnTo>
                <a:lnTo>
                  <a:pt x="8833" y="11972"/>
                </a:lnTo>
                <a:lnTo>
                  <a:pt x="9003" y="11924"/>
                </a:lnTo>
                <a:lnTo>
                  <a:pt x="9173" y="11851"/>
                </a:lnTo>
                <a:lnTo>
                  <a:pt x="9295" y="11753"/>
                </a:lnTo>
                <a:lnTo>
                  <a:pt x="9441" y="11607"/>
                </a:lnTo>
                <a:lnTo>
                  <a:pt x="9563" y="11461"/>
                </a:lnTo>
                <a:lnTo>
                  <a:pt x="9587" y="11364"/>
                </a:lnTo>
                <a:lnTo>
                  <a:pt x="9611" y="11291"/>
                </a:lnTo>
                <a:lnTo>
                  <a:pt x="9636" y="11218"/>
                </a:lnTo>
                <a:close/>
                <a:moveTo>
                  <a:pt x="5231" y="11437"/>
                </a:moveTo>
                <a:lnTo>
                  <a:pt x="5231" y="11583"/>
                </a:lnTo>
                <a:lnTo>
                  <a:pt x="5280" y="11729"/>
                </a:lnTo>
                <a:lnTo>
                  <a:pt x="5329" y="11875"/>
                </a:lnTo>
                <a:lnTo>
                  <a:pt x="5402" y="12021"/>
                </a:lnTo>
                <a:lnTo>
                  <a:pt x="5596" y="12264"/>
                </a:lnTo>
                <a:lnTo>
                  <a:pt x="5815" y="12459"/>
                </a:lnTo>
                <a:lnTo>
                  <a:pt x="6010" y="12581"/>
                </a:lnTo>
                <a:lnTo>
                  <a:pt x="6205" y="12702"/>
                </a:lnTo>
                <a:lnTo>
                  <a:pt x="6399" y="12775"/>
                </a:lnTo>
                <a:lnTo>
                  <a:pt x="6618" y="12848"/>
                </a:lnTo>
                <a:lnTo>
                  <a:pt x="6837" y="12897"/>
                </a:lnTo>
                <a:lnTo>
                  <a:pt x="7056" y="12946"/>
                </a:lnTo>
                <a:lnTo>
                  <a:pt x="7494" y="12970"/>
                </a:lnTo>
                <a:lnTo>
                  <a:pt x="7908" y="12946"/>
                </a:lnTo>
                <a:lnTo>
                  <a:pt x="8322" y="12897"/>
                </a:lnTo>
                <a:lnTo>
                  <a:pt x="8760" y="12775"/>
                </a:lnTo>
                <a:lnTo>
                  <a:pt x="9149" y="12629"/>
                </a:lnTo>
                <a:lnTo>
                  <a:pt x="9344" y="12532"/>
                </a:lnTo>
                <a:lnTo>
                  <a:pt x="9538" y="12410"/>
                </a:lnTo>
                <a:lnTo>
                  <a:pt x="9709" y="12289"/>
                </a:lnTo>
                <a:lnTo>
                  <a:pt x="9879" y="12143"/>
                </a:lnTo>
                <a:lnTo>
                  <a:pt x="10025" y="11997"/>
                </a:lnTo>
                <a:lnTo>
                  <a:pt x="10147" y="11851"/>
                </a:lnTo>
                <a:lnTo>
                  <a:pt x="10268" y="11656"/>
                </a:lnTo>
                <a:lnTo>
                  <a:pt x="10366" y="11486"/>
                </a:lnTo>
                <a:lnTo>
                  <a:pt x="10950" y="11583"/>
                </a:lnTo>
                <a:lnTo>
                  <a:pt x="10974" y="11583"/>
                </a:lnTo>
                <a:lnTo>
                  <a:pt x="10828" y="11680"/>
                </a:lnTo>
                <a:lnTo>
                  <a:pt x="10658" y="11778"/>
                </a:lnTo>
                <a:lnTo>
                  <a:pt x="10512" y="11899"/>
                </a:lnTo>
                <a:lnTo>
                  <a:pt x="10366" y="12045"/>
                </a:lnTo>
                <a:lnTo>
                  <a:pt x="10317" y="12118"/>
                </a:lnTo>
                <a:lnTo>
                  <a:pt x="10293" y="12216"/>
                </a:lnTo>
                <a:lnTo>
                  <a:pt x="10439" y="12167"/>
                </a:lnTo>
                <a:lnTo>
                  <a:pt x="10585" y="12094"/>
                </a:lnTo>
                <a:lnTo>
                  <a:pt x="10852" y="11924"/>
                </a:lnTo>
                <a:lnTo>
                  <a:pt x="11193" y="11778"/>
                </a:lnTo>
                <a:lnTo>
                  <a:pt x="11315" y="11753"/>
                </a:lnTo>
                <a:lnTo>
                  <a:pt x="11436" y="11705"/>
                </a:lnTo>
                <a:lnTo>
                  <a:pt x="11461" y="11680"/>
                </a:lnTo>
                <a:lnTo>
                  <a:pt x="12020" y="11851"/>
                </a:lnTo>
                <a:lnTo>
                  <a:pt x="11728" y="11948"/>
                </a:lnTo>
                <a:lnTo>
                  <a:pt x="11436" y="12070"/>
                </a:lnTo>
                <a:lnTo>
                  <a:pt x="11144" y="12191"/>
                </a:lnTo>
                <a:lnTo>
                  <a:pt x="10877" y="12362"/>
                </a:lnTo>
                <a:lnTo>
                  <a:pt x="10633" y="12532"/>
                </a:lnTo>
                <a:lnTo>
                  <a:pt x="10609" y="12556"/>
                </a:lnTo>
                <a:lnTo>
                  <a:pt x="10633" y="12581"/>
                </a:lnTo>
                <a:lnTo>
                  <a:pt x="11144" y="12386"/>
                </a:lnTo>
                <a:lnTo>
                  <a:pt x="11655" y="12216"/>
                </a:lnTo>
                <a:lnTo>
                  <a:pt x="11874" y="12167"/>
                </a:lnTo>
                <a:lnTo>
                  <a:pt x="12093" y="12118"/>
                </a:lnTo>
                <a:lnTo>
                  <a:pt x="12312" y="12094"/>
                </a:lnTo>
                <a:lnTo>
                  <a:pt x="12531" y="12021"/>
                </a:lnTo>
                <a:lnTo>
                  <a:pt x="12969" y="12216"/>
                </a:lnTo>
                <a:lnTo>
                  <a:pt x="12726" y="12289"/>
                </a:lnTo>
                <a:lnTo>
                  <a:pt x="12507" y="12386"/>
                </a:lnTo>
                <a:lnTo>
                  <a:pt x="11874" y="12654"/>
                </a:lnTo>
                <a:lnTo>
                  <a:pt x="11582" y="12800"/>
                </a:lnTo>
                <a:lnTo>
                  <a:pt x="11266" y="12897"/>
                </a:lnTo>
                <a:lnTo>
                  <a:pt x="11242" y="12921"/>
                </a:lnTo>
                <a:lnTo>
                  <a:pt x="11217" y="12946"/>
                </a:lnTo>
                <a:lnTo>
                  <a:pt x="11242" y="12970"/>
                </a:lnTo>
                <a:lnTo>
                  <a:pt x="11266" y="12994"/>
                </a:lnTo>
                <a:lnTo>
                  <a:pt x="11850" y="12873"/>
                </a:lnTo>
                <a:lnTo>
                  <a:pt x="12458" y="12727"/>
                </a:lnTo>
                <a:lnTo>
                  <a:pt x="12677" y="12678"/>
                </a:lnTo>
                <a:lnTo>
                  <a:pt x="12920" y="12629"/>
                </a:lnTo>
                <a:lnTo>
                  <a:pt x="13164" y="12556"/>
                </a:lnTo>
                <a:lnTo>
                  <a:pt x="13285" y="12508"/>
                </a:lnTo>
                <a:lnTo>
                  <a:pt x="13383" y="12459"/>
                </a:lnTo>
                <a:lnTo>
                  <a:pt x="13626" y="12629"/>
                </a:lnTo>
                <a:lnTo>
                  <a:pt x="13869" y="12824"/>
                </a:lnTo>
                <a:lnTo>
                  <a:pt x="13602" y="12873"/>
                </a:lnTo>
                <a:lnTo>
                  <a:pt x="12847" y="13067"/>
                </a:lnTo>
                <a:lnTo>
                  <a:pt x="12482" y="13165"/>
                </a:lnTo>
                <a:lnTo>
                  <a:pt x="12142" y="13286"/>
                </a:lnTo>
                <a:lnTo>
                  <a:pt x="12093" y="13335"/>
                </a:lnTo>
                <a:lnTo>
                  <a:pt x="12117" y="13359"/>
                </a:lnTo>
                <a:lnTo>
                  <a:pt x="12263" y="13408"/>
                </a:lnTo>
                <a:lnTo>
                  <a:pt x="12409" y="13432"/>
                </a:lnTo>
                <a:lnTo>
                  <a:pt x="12531" y="13457"/>
                </a:lnTo>
                <a:lnTo>
                  <a:pt x="12677" y="13432"/>
                </a:lnTo>
                <a:lnTo>
                  <a:pt x="12969" y="13408"/>
                </a:lnTo>
                <a:lnTo>
                  <a:pt x="13237" y="13335"/>
                </a:lnTo>
                <a:lnTo>
                  <a:pt x="13675" y="13238"/>
                </a:lnTo>
                <a:lnTo>
                  <a:pt x="13869" y="13189"/>
                </a:lnTo>
                <a:lnTo>
                  <a:pt x="14088" y="13165"/>
                </a:lnTo>
                <a:lnTo>
                  <a:pt x="14186" y="13140"/>
                </a:lnTo>
                <a:lnTo>
                  <a:pt x="14356" y="13335"/>
                </a:lnTo>
                <a:lnTo>
                  <a:pt x="14502" y="13530"/>
                </a:lnTo>
                <a:lnTo>
                  <a:pt x="14186" y="13554"/>
                </a:lnTo>
                <a:lnTo>
                  <a:pt x="13845" y="13578"/>
                </a:lnTo>
                <a:lnTo>
                  <a:pt x="13529" y="13627"/>
                </a:lnTo>
                <a:lnTo>
                  <a:pt x="13212" y="13676"/>
                </a:lnTo>
                <a:lnTo>
                  <a:pt x="13042" y="13724"/>
                </a:lnTo>
                <a:lnTo>
                  <a:pt x="12896" y="13773"/>
                </a:lnTo>
                <a:lnTo>
                  <a:pt x="12872" y="13797"/>
                </a:lnTo>
                <a:lnTo>
                  <a:pt x="12872" y="13822"/>
                </a:lnTo>
                <a:lnTo>
                  <a:pt x="12896" y="13846"/>
                </a:lnTo>
                <a:lnTo>
                  <a:pt x="12896" y="13870"/>
                </a:lnTo>
                <a:lnTo>
                  <a:pt x="13188" y="13919"/>
                </a:lnTo>
                <a:lnTo>
                  <a:pt x="13456" y="13943"/>
                </a:lnTo>
                <a:lnTo>
                  <a:pt x="13991" y="13919"/>
                </a:lnTo>
                <a:lnTo>
                  <a:pt x="14745" y="13919"/>
                </a:lnTo>
                <a:lnTo>
                  <a:pt x="14916" y="14284"/>
                </a:lnTo>
                <a:lnTo>
                  <a:pt x="14405" y="14308"/>
                </a:lnTo>
                <a:lnTo>
                  <a:pt x="13821" y="14308"/>
                </a:lnTo>
                <a:lnTo>
                  <a:pt x="13529" y="14333"/>
                </a:lnTo>
                <a:lnTo>
                  <a:pt x="13383" y="14357"/>
                </a:lnTo>
                <a:lnTo>
                  <a:pt x="13237" y="14381"/>
                </a:lnTo>
                <a:lnTo>
                  <a:pt x="13212" y="14406"/>
                </a:lnTo>
                <a:lnTo>
                  <a:pt x="13188" y="14454"/>
                </a:lnTo>
                <a:lnTo>
                  <a:pt x="13212" y="14503"/>
                </a:lnTo>
                <a:lnTo>
                  <a:pt x="13237" y="14527"/>
                </a:lnTo>
                <a:lnTo>
                  <a:pt x="13529" y="14600"/>
                </a:lnTo>
                <a:lnTo>
                  <a:pt x="13821" y="14625"/>
                </a:lnTo>
                <a:lnTo>
                  <a:pt x="14721" y="14625"/>
                </a:lnTo>
                <a:lnTo>
                  <a:pt x="15037" y="14600"/>
                </a:lnTo>
                <a:lnTo>
                  <a:pt x="15110" y="14868"/>
                </a:lnTo>
                <a:lnTo>
                  <a:pt x="15159" y="15136"/>
                </a:lnTo>
                <a:lnTo>
                  <a:pt x="14989" y="15087"/>
                </a:lnTo>
                <a:lnTo>
                  <a:pt x="14818" y="15087"/>
                </a:lnTo>
                <a:lnTo>
                  <a:pt x="14453" y="15063"/>
                </a:lnTo>
                <a:lnTo>
                  <a:pt x="14234" y="15063"/>
                </a:lnTo>
                <a:lnTo>
                  <a:pt x="13991" y="15087"/>
                </a:lnTo>
                <a:lnTo>
                  <a:pt x="13772" y="15111"/>
                </a:lnTo>
                <a:lnTo>
                  <a:pt x="13529" y="15184"/>
                </a:lnTo>
                <a:lnTo>
                  <a:pt x="13504" y="15209"/>
                </a:lnTo>
                <a:lnTo>
                  <a:pt x="13504" y="15233"/>
                </a:lnTo>
                <a:lnTo>
                  <a:pt x="13504" y="15282"/>
                </a:lnTo>
                <a:lnTo>
                  <a:pt x="13553" y="15282"/>
                </a:lnTo>
                <a:lnTo>
                  <a:pt x="14015" y="15306"/>
                </a:lnTo>
                <a:lnTo>
                  <a:pt x="14453" y="15330"/>
                </a:lnTo>
                <a:lnTo>
                  <a:pt x="14843" y="15355"/>
                </a:lnTo>
                <a:lnTo>
                  <a:pt x="15013" y="15355"/>
                </a:lnTo>
                <a:lnTo>
                  <a:pt x="15183" y="15330"/>
                </a:lnTo>
                <a:lnTo>
                  <a:pt x="15183" y="15330"/>
                </a:lnTo>
                <a:lnTo>
                  <a:pt x="15086" y="15355"/>
                </a:lnTo>
                <a:lnTo>
                  <a:pt x="14794" y="15452"/>
                </a:lnTo>
                <a:lnTo>
                  <a:pt x="14502" y="15549"/>
                </a:lnTo>
                <a:lnTo>
                  <a:pt x="13918" y="15671"/>
                </a:lnTo>
                <a:lnTo>
                  <a:pt x="13310" y="15768"/>
                </a:lnTo>
                <a:lnTo>
                  <a:pt x="12701" y="15841"/>
                </a:lnTo>
                <a:lnTo>
                  <a:pt x="12677" y="15720"/>
                </a:lnTo>
                <a:lnTo>
                  <a:pt x="12653" y="15525"/>
                </a:lnTo>
                <a:lnTo>
                  <a:pt x="12628" y="15428"/>
                </a:lnTo>
                <a:lnTo>
                  <a:pt x="12555" y="15330"/>
                </a:lnTo>
                <a:lnTo>
                  <a:pt x="12482" y="15257"/>
                </a:lnTo>
                <a:lnTo>
                  <a:pt x="12385" y="15233"/>
                </a:lnTo>
                <a:lnTo>
                  <a:pt x="12288" y="15257"/>
                </a:lnTo>
                <a:lnTo>
                  <a:pt x="12215" y="15330"/>
                </a:lnTo>
                <a:lnTo>
                  <a:pt x="12166" y="15428"/>
                </a:lnTo>
                <a:lnTo>
                  <a:pt x="12142" y="15525"/>
                </a:lnTo>
                <a:lnTo>
                  <a:pt x="12142" y="15720"/>
                </a:lnTo>
                <a:lnTo>
                  <a:pt x="12142" y="15890"/>
                </a:lnTo>
                <a:lnTo>
                  <a:pt x="11801" y="15939"/>
                </a:lnTo>
                <a:lnTo>
                  <a:pt x="11290" y="15987"/>
                </a:lnTo>
                <a:lnTo>
                  <a:pt x="10755" y="16036"/>
                </a:lnTo>
                <a:lnTo>
                  <a:pt x="9709" y="16085"/>
                </a:lnTo>
                <a:lnTo>
                  <a:pt x="7592" y="16085"/>
                </a:lnTo>
                <a:lnTo>
                  <a:pt x="6521" y="16060"/>
                </a:lnTo>
                <a:lnTo>
                  <a:pt x="5475" y="16012"/>
                </a:lnTo>
                <a:lnTo>
                  <a:pt x="4428" y="15939"/>
                </a:lnTo>
                <a:lnTo>
                  <a:pt x="3382" y="15841"/>
                </a:lnTo>
                <a:lnTo>
                  <a:pt x="3236" y="15817"/>
                </a:lnTo>
                <a:lnTo>
                  <a:pt x="3236" y="15768"/>
                </a:lnTo>
                <a:lnTo>
                  <a:pt x="3236" y="15671"/>
                </a:lnTo>
                <a:lnTo>
                  <a:pt x="3212" y="15622"/>
                </a:lnTo>
                <a:lnTo>
                  <a:pt x="3212" y="15574"/>
                </a:lnTo>
                <a:lnTo>
                  <a:pt x="3236" y="15403"/>
                </a:lnTo>
                <a:lnTo>
                  <a:pt x="3236" y="15306"/>
                </a:lnTo>
                <a:lnTo>
                  <a:pt x="3212" y="15209"/>
                </a:lnTo>
                <a:lnTo>
                  <a:pt x="3163" y="15136"/>
                </a:lnTo>
                <a:lnTo>
                  <a:pt x="3090" y="15087"/>
                </a:lnTo>
                <a:lnTo>
                  <a:pt x="3017" y="15087"/>
                </a:lnTo>
                <a:lnTo>
                  <a:pt x="2920" y="15111"/>
                </a:lnTo>
                <a:lnTo>
                  <a:pt x="2823" y="15209"/>
                </a:lnTo>
                <a:lnTo>
                  <a:pt x="2750" y="15330"/>
                </a:lnTo>
                <a:lnTo>
                  <a:pt x="2725" y="15452"/>
                </a:lnTo>
                <a:lnTo>
                  <a:pt x="2701" y="15598"/>
                </a:lnTo>
                <a:lnTo>
                  <a:pt x="2701" y="15695"/>
                </a:lnTo>
                <a:lnTo>
                  <a:pt x="2141" y="15525"/>
                </a:lnTo>
                <a:lnTo>
                  <a:pt x="1582" y="15355"/>
                </a:lnTo>
                <a:lnTo>
                  <a:pt x="1314" y="15282"/>
                </a:lnTo>
                <a:lnTo>
                  <a:pt x="1046" y="15257"/>
                </a:lnTo>
                <a:lnTo>
                  <a:pt x="754" y="15233"/>
                </a:lnTo>
                <a:lnTo>
                  <a:pt x="487" y="15257"/>
                </a:lnTo>
                <a:lnTo>
                  <a:pt x="462" y="15038"/>
                </a:lnTo>
                <a:lnTo>
                  <a:pt x="487" y="14844"/>
                </a:lnTo>
                <a:lnTo>
                  <a:pt x="511" y="14625"/>
                </a:lnTo>
                <a:lnTo>
                  <a:pt x="584" y="14430"/>
                </a:lnTo>
                <a:lnTo>
                  <a:pt x="657" y="14235"/>
                </a:lnTo>
                <a:lnTo>
                  <a:pt x="754" y="14041"/>
                </a:lnTo>
                <a:lnTo>
                  <a:pt x="852" y="13870"/>
                </a:lnTo>
                <a:lnTo>
                  <a:pt x="973" y="13676"/>
                </a:lnTo>
                <a:lnTo>
                  <a:pt x="1241" y="13359"/>
                </a:lnTo>
                <a:lnTo>
                  <a:pt x="1557" y="13043"/>
                </a:lnTo>
                <a:lnTo>
                  <a:pt x="1874" y="12775"/>
                </a:lnTo>
                <a:lnTo>
                  <a:pt x="2190" y="12532"/>
                </a:lnTo>
                <a:lnTo>
                  <a:pt x="2409" y="12386"/>
                </a:lnTo>
                <a:lnTo>
                  <a:pt x="2604" y="12289"/>
                </a:lnTo>
                <a:lnTo>
                  <a:pt x="3042" y="12070"/>
                </a:lnTo>
                <a:lnTo>
                  <a:pt x="3480" y="11924"/>
                </a:lnTo>
                <a:lnTo>
                  <a:pt x="3942" y="11778"/>
                </a:lnTo>
                <a:lnTo>
                  <a:pt x="4234" y="11680"/>
                </a:lnTo>
                <a:lnTo>
                  <a:pt x="4574" y="11607"/>
                </a:lnTo>
                <a:lnTo>
                  <a:pt x="5231" y="11437"/>
                </a:lnTo>
                <a:close/>
                <a:moveTo>
                  <a:pt x="8200" y="1"/>
                </a:moveTo>
                <a:lnTo>
                  <a:pt x="7811" y="50"/>
                </a:lnTo>
                <a:lnTo>
                  <a:pt x="7470" y="123"/>
                </a:lnTo>
                <a:lnTo>
                  <a:pt x="7154" y="244"/>
                </a:lnTo>
                <a:lnTo>
                  <a:pt x="6667" y="463"/>
                </a:lnTo>
                <a:lnTo>
                  <a:pt x="6424" y="609"/>
                </a:lnTo>
                <a:lnTo>
                  <a:pt x="6278" y="731"/>
                </a:lnTo>
                <a:lnTo>
                  <a:pt x="6205" y="804"/>
                </a:lnTo>
                <a:lnTo>
                  <a:pt x="6180" y="853"/>
                </a:lnTo>
                <a:lnTo>
                  <a:pt x="6205" y="926"/>
                </a:lnTo>
                <a:lnTo>
                  <a:pt x="6253" y="974"/>
                </a:lnTo>
                <a:lnTo>
                  <a:pt x="6302" y="999"/>
                </a:lnTo>
                <a:lnTo>
                  <a:pt x="6472" y="999"/>
                </a:lnTo>
                <a:lnTo>
                  <a:pt x="6594" y="950"/>
                </a:lnTo>
                <a:lnTo>
                  <a:pt x="6716" y="877"/>
                </a:lnTo>
                <a:lnTo>
                  <a:pt x="7178" y="682"/>
                </a:lnTo>
                <a:lnTo>
                  <a:pt x="7421" y="585"/>
                </a:lnTo>
                <a:lnTo>
                  <a:pt x="7665" y="488"/>
                </a:lnTo>
                <a:lnTo>
                  <a:pt x="8005" y="439"/>
                </a:lnTo>
                <a:lnTo>
                  <a:pt x="8346" y="415"/>
                </a:lnTo>
                <a:lnTo>
                  <a:pt x="8735" y="439"/>
                </a:lnTo>
                <a:lnTo>
                  <a:pt x="9125" y="488"/>
                </a:lnTo>
                <a:lnTo>
                  <a:pt x="9490" y="585"/>
                </a:lnTo>
                <a:lnTo>
                  <a:pt x="9855" y="707"/>
                </a:lnTo>
                <a:lnTo>
                  <a:pt x="10195" y="828"/>
                </a:lnTo>
                <a:lnTo>
                  <a:pt x="10487" y="974"/>
                </a:lnTo>
                <a:lnTo>
                  <a:pt x="10706" y="1096"/>
                </a:lnTo>
                <a:lnTo>
                  <a:pt x="10877" y="1242"/>
                </a:lnTo>
                <a:lnTo>
                  <a:pt x="11023" y="1412"/>
                </a:lnTo>
                <a:lnTo>
                  <a:pt x="11169" y="1583"/>
                </a:lnTo>
                <a:lnTo>
                  <a:pt x="11290" y="1801"/>
                </a:lnTo>
                <a:lnTo>
                  <a:pt x="11388" y="1996"/>
                </a:lnTo>
                <a:lnTo>
                  <a:pt x="11485" y="2215"/>
                </a:lnTo>
                <a:lnTo>
                  <a:pt x="11558" y="2458"/>
                </a:lnTo>
                <a:lnTo>
                  <a:pt x="11655" y="2921"/>
                </a:lnTo>
                <a:lnTo>
                  <a:pt x="11728" y="3407"/>
                </a:lnTo>
                <a:lnTo>
                  <a:pt x="11753" y="3894"/>
                </a:lnTo>
                <a:lnTo>
                  <a:pt x="11753" y="4356"/>
                </a:lnTo>
                <a:lnTo>
                  <a:pt x="11217" y="4356"/>
                </a:lnTo>
                <a:lnTo>
                  <a:pt x="10974" y="4332"/>
                </a:lnTo>
                <a:lnTo>
                  <a:pt x="10731" y="4259"/>
                </a:lnTo>
                <a:lnTo>
                  <a:pt x="10487" y="4210"/>
                </a:lnTo>
                <a:lnTo>
                  <a:pt x="10244" y="4113"/>
                </a:lnTo>
                <a:lnTo>
                  <a:pt x="9782" y="3918"/>
                </a:lnTo>
                <a:lnTo>
                  <a:pt x="9319" y="3675"/>
                </a:lnTo>
                <a:lnTo>
                  <a:pt x="8881" y="3432"/>
                </a:lnTo>
                <a:lnTo>
                  <a:pt x="8419" y="3164"/>
                </a:lnTo>
                <a:lnTo>
                  <a:pt x="7981" y="2921"/>
                </a:lnTo>
                <a:lnTo>
                  <a:pt x="7908" y="2896"/>
                </a:lnTo>
                <a:lnTo>
                  <a:pt x="7835" y="2896"/>
                </a:lnTo>
                <a:lnTo>
                  <a:pt x="7786" y="2921"/>
                </a:lnTo>
                <a:lnTo>
                  <a:pt x="7738" y="2945"/>
                </a:lnTo>
                <a:lnTo>
                  <a:pt x="7689" y="2994"/>
                </a:lnTo>
                <a:lnTo>
                  <a:pt x="7665" y="3042"/>
                </a:lnTo>
                <a:lnTo>
                  <a:pt x="7640" y="3115"/>
                </a:lnTo>
                <a:lnTo>
                  <a:pt x="7640" y="3164"/>
                </a:lnTo>
                <a:lnTo>
                  <a:pt x="7713" y="3529"/>
                </a:lnTo>
                <a:lnTo>
                  <a:pt x="7786" y="3894"/>
                </a:lnTo>
                <a:lnTo>
                  <a:pt x="7640" y="3797"/>
                </a:lnTo>
                <a:lnTo>
                  <a:pt x="7494" y="3699"/>
                </a:lnTo>
                <a:lnTo>
                  <a:pt x="7202" y="3432"/>
                </a:lnTo>
                <a:lnTo>
                  <a:pt x="6959" y="3140"/>
                </a:lnTo>
                <a:lnTo>
                  <a:pt x="6740" y="2799"/>
                </a:lnTo>
                <a:lnTo>
                  <a:pt x="6545" y="2458"/>
                </a:lnTo>
                <a:lnTo>
                  <a:pt x="6424" y="2118"/>
                </a:lnTo>
                <a:lnTo>
                  <a:pt x="6399" y="1947"/>
                </a:lnTo>
                <a:lnTo>
                  <a:pt x="6375" y="1777"/>
                </a:lnTo>
                <a:lnTo>
                  <a:pt x="6375" y="1607"/>
                </a:lnTo>
                <a:lnTo>
                  <a:pt x="6399" y="1461"/>
                </a:lnTo>
                <a:lnTo>
                  <a:pt x="6399" y="1388"/>
                </a:lnTo>
                <a:lnTo>
                  <a:pt x="6399" y="1339"/>
                </a:lnTo>
                <a:lnTo>
                  <a:pt x="6351" y="1291"/>
                </a:lnTo>
                <a:lnTo>
                  <a:pt x="6302" y="1266"/>
                </a:lnTo>
                <a:lnTo>
                  <a:pt x="6205" y="1266"/>
                </a:lnTo>
                <a:lnTo>
                  <a:pt x="6156" y="1291"/>
                </a:lnTo>
                <a:lnTo>
                  <a:pt x="6107" y="1339"/>
                </a:lnTo>
                <a:lnTo>
                  <a:pt x="6034" y="1485"/>
                </a:lnTo>
                <a:lnTo>
                  <a:pt x="6010" y="1655"/>
                </a:lnTo>
                <a:lnTo>
                  <a:pt x="5815" y="1680"/>
                </a:lnTo>
                <a:lnTo>
                  <a:pt x="5645" y="1728"/>
                </a:lnTo>
                <a:lnTo>
                  <a:pt x="5475" y="1826"/>
                </a:lnTo>
                <a:lnTo>
                  <a:pt x="5304" y="1923"/>
                </a:lnTo>
                <a:lnTo>
                  <a:pt x="5085" y="2069"/>
                </a:lnTo>
                <a:lnTo>
                  <a:pt x="4891" y="2215"/>
                </a:lnTo>
                <a:lnTo>
                  <a:pt x="4720" y="2337"/>
                </a:lnTo>
                <a:lnTo>
                  <a:pt x="4647" y="2410"/>
                </a:lnTo>
                <a:lnTo>
                  <a:pt x="4599" y="2507"/>
                </a:lnTo>
                <a:lnTo>
                  <a:pt x="4574" y="2531"/>
                </a:lnTo>
                <a:lnTo>
                  <a:pt x="4599" y="2556"/>
                </a:lnTo>
                <a:lnTo>
                  <a:pt x="4623" y="2580"/>
                </a:lnTo>
                <a:lnTo>
                  <a:pt x="4647" y="2604"/>
                </a:lnTo>
                <a:lnTo>
                  <a:pt x="4745" y="2580"/>
                </a:lnTo>
                <a:lnTo>
                  <a:pt x="4818" y="2556"/>
                </a:lnTo>
                <a:lnTo>
                  <a:pt x="4988" y="2458"/>
                </a:lnTo>
                <a:lnTo>
                  <a:pt x="5280" y="2239"/>
                </a:lnTo>
                <a:lnTo>
                  <a:pt x="5621" y="1996"/>
                </a:lnTo>
                <a:lnTo>
                  <a:pt x="5986" y="1801"/>
                </a:lnTo>
                <a:lnTo>
                  <a:pt x="5986" y="1996"/>
                </a:lnTo>
                <a:lnTo>
                  <a:pt x="6034" y="2166"/>
                </a:lnTo>
                <a:lnTo>
                  <a:pt x="6083" y="2337"/>
                </a:lnTo>
                <a:lnTo>
                  <a:pt x="6156" y="2531"/>
                </a:lnTo>
                <a:lnTo>
                  <a:pt x="6302" y="2872"/>
                </a:lnTo>
                <a:lnTo>
                  <a:pt x="6472" y="3164"/>
                </a:lnTo>
                <a:lnTo>
                  <a:pt x="6618" y="3359"/>
                </a:lnTo>
                <a:lnTo>
                  <a:pt x="6764" y="3578"/>
                </a:lnTo>
                <a:lnTo>
                  <a:pt x="6959" y="3772"/>
                </a:lnTo>
                <a:lnTo>
                  <a:pt x="7129" y="3967"/>
                </a:lnTo>
                <a:lnTo>
                  <a:pt x="7348" y="4137"/>
                </a:lnTo>
                <a:lnTo>
                  <a:pt x="7567" y="4283"/>
                </a:lnTo>
                <a:lnTo>
                  <a:pt x="7811" y="4381"/>
                </a:lnTo>
                <a:lnTo>
                  <a:pt x="8054" y="4454"/>
                </a:lnTo>
                <a:lnTo>
                  <a:pt x="8151" y="4454"/>
                </a:lnTo>
                <a:lnTo>
                  <a:pt x="8249" y="4381"/>
                </a:lnTo>
                <a:lnTo>
                  <a:pt x="8297" y="4356"/>
                </a:lnTo>
                <a:lnTo>
                  <a:pt x="8322" y="4308"/>
                </a:lnTo>
                <a:lnTo>
                  <a:pt x="8322" y="4235"/>
                </a:lnTo>
                <a:lnTo>
                  <a:pt x="8322" y="4186"/>
                </a:lnTo>
                <a:lnTo>
                  <a:pt x="8151" y="3505"/>
                </a:lnTo>
                <a:lnTo>
                  <a:pt x="8151" y="3505"/>
                </a:lnTo>
                <a:lnTo>
                  <a:pt x="8881" y="3918"/>
                </a:lnTo>
                <a:lnTo>
                  <a:pt x="9587" y="4283"/>
                </a:lnTo>
                <a:lnTo>
                  <a:pt x="9952" y="4429"/>
                </a:lnTo>
                <a:lnTo>
                  <a:pt x="10317" y="4575"/>
                </a:lnTo>
                <a:lnTo>
                  <a:pt x="10682" y="4697"/>
                </a:lnTo>
                <a:lnTo>
                  <a:pt x="11071" y="4746"/>
                </a:lnTo>
                <a:lnTo>
                  <a:pt x="11169" y="4940"/>
                </a:lnTo>
                <a:lnTo>
                  <a:pt x="11242" y="5111"/>
                </a:lnTo>
                <a:lnTo>
                  <a:pt x="11266" y="5281"/>
                </a:lnTo>
                <a:lnTo>
                  <a:pt x="11266" y="5451"/>
                </a:lnTo>
                <a:lnTo>
                  <a:pt x="11242" y="5792"/>
                </a:lnTo>
                <a:lnTo>
                  <a:pt x="11266" y="5865"/>
                </a:lnTo>
                <a:lnTo>
                  <a:pt x="11315" y="5938"/>
                </a:lnTo>
                <a:lnTo>
                  <a:pt x="11363" y="5987"/>
                </a:lnTo>
                <a:lnTo>
                  <a:pt x="11509" y="5987"/>
                </a:lnTo>
                <a:lnTo>
                  <a:pt x="11582" y="5962"/>
                </a:lnTo>
                <a:lnTo>
                  <a:pt x="11631" y="5914"/>
                </a:lnTo>
                <a:lnTo>
                  <a:pt x="11655" y="5841"/>
                </a:lnTo>
                <a:lnTo>
                  <a:pt x="11704" y="5622"/>
                </a:lnTo>
                <a:lnTo>
                  <a:pt x="11704" y="5354"/>
                </a:lnTo>
                <a:lnTo>
                  <a:pt x="11680" y="5135"/>
                </a:lnTo>
                <a:lnTo>
                  <a:pt x="11607" y="4892"/>
                </a:lnTo>
                <a:lnTo>
                  <a:pt x="11558" y="4794"/>
                </a:lnTo>
                <a:lnTo>
                  <a:pt x="11680" y="4770"/>
                </a:lnTo>
                <a:lnTo>
                  <a:pt x="11801" y="4940"/>
                </a:lnTo>
                <a:lnTo>
                  <a:pt x="11923" y="5111"/>
                </a:lnTo>
                <a:lnTo>
                  <a:pt x="11996" y="5305"/>
                </a:lnTo>
                <a:lnTo>
                  <a:pt x="12044" y="5500"/>
                </a:lnTo>
                <a:lnTo>
                  <a:pt x="12069" y="5695"/>
                </a:lnTo>
                <a:lnTo>
                  <a:pt x="12093" y="5889"/>
                </a:lnTo>
                <a:lnTo>
                  <a:pt x="12069" y="6108"/>
                </a:lnTo>
                <a:lnTo>
                  <a:pt x="12044" y="6303"/>
                </a:lnTo>
                <a:lnTo>
                  <a:pt x="11996" y="6522"/>
                </a:lnTo>
                <a:lnTo>
                  <a:pt x="11899" y="6692"/>
                </a:lnTo>
                <a:lnTo>
                  <a:pt x="11801" y="6887"/>
                </a:lnTo>
                <a:lnTo>
                  <a:pt x="11655" y="7033"/>
                </a:lnTo>
                <a:lnTo>
                  <a:pt x="11631" y="7082"/>
                </a:lnTo>
                <a:lnTo>
                  <a:pt x="11631" y="6936"/>
                </a:lnTo>
                <a:lnTo>
                  <a:pt x="11631" y="6814"/>
                </a:lnTo>
                <a:lnTo>
                  <a:pt x="11582" y="6717"/>
                </a:lnTo>
                <a:lnTo>
                  <a:pt x="11509" y="6619"/>
                </a:lnTo>
                <a:lnTo>
                  <a:pt x="11436" y="6571"/>
                </a:lnTo>
                <a:lnTo>
                  <a:pt x="11290" y="6571"/>
                </a:lnTo>
                <a:lnTo>
                  <a:pt x="11242" y="6619"/>
                </a:lnTo>
                <a:lnTo>
                  <a:pt x="11193" y="6668"/>
                </a:lnTo>
                <a:lnTo>
                  <a:pt x="11169" y="6717"/>
                </a:lnTo>
                <a:lnTo>
                  <a:pt x="11169" y="6790"/>
                </a:lnTo>
                <a:lnTo>
                  <a:pt x="11193" y="6863"/>
                </a:lnTo>
                <a:lnTo>
                  <a:pt x="11169" y="6838"/>
                </a:lnTo>
                <a:lnTo>
                  <a:pt x="11144" y="6863"/>
                </a:lnTo>
                <a:lnTo>
                  <a:pt x="11144" y="6984"/>
                </a:lnTo>
                <a:lnTo>
                  <a:pt x="11071" y="7228"/>
                </a:lnTo>
                <a:lnTo>
                  <a:pt x="10974" y="7447"/>
                </a:lnTo>
                <a:lnTo>
                  <a:pt x="10755" y="7933"/>
                </a:lnTo>
                <a:lnTo>
                  <a:pt x="10487" y="8396"/>
                </a:lnTo>
                <a:lnTo>
                  <a:pt x="10317" y="8663"/>
                </a:lnTo>
                <a:lnTo>
                  <a:pt x="10098" y="8907"/>
                </a:lnTo>
                <a:lnTo>
                  <a:pt x="9879" y="9126"/>
                </a:lnTo>
                <a:lnTo>
                  <a:pt x="9611" y="9320"/>
                </a:lnTo>
                <a:lnTo>
                  <a:pt x="9344" y="9491"/>
                </a:lnTo>
                <a:lnTo>
                  <a:pt x="9052" y="9637"/>
                </a:lnTo>
                <a:lnTo>
                  <a:pt x="8735" y="9734"/>
                </a:lnTo>
                <a:lnTo>
                  <a:pt x="8419" y="9782"/>
                </a:lnTo>
                <a:lnTo>
                  <a:pt x="8078" y="9807"/>
                </a:lnTo>
                <a:lnTo>
                  <a:pt x="7738" y="9782"/>
                </a:lnTo>
                <a:lnTo>
                  <a:pt x="7397" y="9709"/>
                </a:lnTo>
                <a:lnTo>
                  <a:pt x="7056" y="9612"/>
                </a:lnTo>
                <a:lnTo>
                  <a:pt x="6716" y="9466"/>
                </a:lnTo>
                <a:lnTo>
                  <a:pt x="6424" y="9296"/>
                </a:lnTo>
                <a:lnTo>
                  <a:pt x="6107" y="9126"/>
                </a:lnTo>
                <a:lnTo>
                  <a:pt x="5840" y="8907"/>
                </a:lnTo>
                <a:lnTo>
                  <a:pt x="5596" y="8712"/>
                </a:lnTo>
                <a:lnTo>
                  <a:pt x="5377" y="8469"/>
                </a:lnTo>
                <a:lnTo>
                  <a:pt x="5158" y="8225"/>
                </a:lnTo>
                <a:lnTo>
                  <a:pt x="4988" y="7958"/>
                </a:lnTo>
                <a:lnTo>
                  <a:pt x="4891" y="7787"/>
                </a:lnTo>
                <a:lnTo>
                  <a:pt x="4818" y="7641"/>
                </a:lnTo>
                <a:lnTo>
                  <a:pt x="4696" y="7301"/>
                </a:lnTo>
                <a:lnTo>
                  <a:pt x="4599" y="6960"/>
                </a:lnTo>
                <a:lnTo>
                  <a:pt x="4477" y="6644"/>
                </a:lnTo>
                <a:lnTo>
                  <a:pt x="4428" y="6571"/>
                </a:lnTo>
                <a:lnTo>
                  <a:pt x="4355" y="6546"/>
                </a:lnTo>
                <a:lnTo>
                  <a:pt x="4282" y="6571"/>
                </a:lnTo>
                <a:lnTo>
                  <a:pt x="4258" y="6595"/>
                </a:lnTo>
                <a:lnTo>
                  <a:pt x="4234" y="6644"/>
                </a:lnTo>
                <a:lnTo>
                  <a:pt x="4209" y="6936"/>
                </a:lnTo>
                <a:lnTo>
                  <a:pt x="4234" y="7228"/>
                </a:lnTo>
                <a:lnTo>
                  <a:pt x="4088" y="7130"/>
                </a:lnTo>
                <a:lnTo>
                  <a:pt x="3966" y="7033"/>
                </a:lnTo>
                <a:lnTo>
                  <a:pt x="3845" y="6911"/>
                </a:lnTo>
                <a:lnTo>
                  <a:pt x="3772" y="6790"/>
                </a:lnTo>
                <a:lnTo>
                  <a:pt x="3699" y="6644"/>
                </a:lnTo>
                <a:lnTo>
                  <a:pt x="3650" y="6473"/>
                </a:lnTo>
                <a:lnTo>
                  <a:pt x="3577" y="6133"/>
                </a:lnTo>
                <a:lnTo>
                  <a:pt x="3553" y="5816"/>
                </a:lnTo>
                <a:lnTo>
                  <a:pt x="3577" y="5670"/>
                </a:lnTo>
                <a:lnTo>
                  <a:pt x="3601" y="5524"/>
                </a:lnTo>
                <a:lnTo>
                  <a:pt x="3650" y="5378"/>
                </a:lnTo>
                <a:lnTo>
                  <a:pt x="3699" y="5232"/>
                </a:lnTo>
                <a:lnTo>
                  <a:pt x="3772" y="5111"/>
                </a:lnTo>
                <a:lnTo>
                  <a:pt x="3893" y="5013"/>
                </a:lnTo>
                <a:lnTo>
                  <a:pt x="3942" y="5013"/>
                </a:lnTo>
                <a:lnTo>
                  <a:pt x="3918" y="5208"/>
                </a:lnTo>
                <a:lnTo>
                  <a:pt x="3942" y="5403"/>
                </a:lnTo>
                <a:lnTo>
                  <a:pt x="3966" y="5476"/>
                </a:lnTo>
                <a:lnTo>
                  <a:pt x="4015" y="5549"/>
                </a:lnTo>
                <a:lnTo>
                  <a:pt x="4063" y="5622"/>
                </a:lnTo>
                <a:lnTo>
                  <a:pt x="4136" y="5670"/>
                </a:lnTo>
                <a:lnTo>
                  <a:pt x="4209" y="5695"/>
                </a:lnTo>
                <a:lnTo>
                  <a:pt x="4258" y="5670"/>
                </a:lnTo>
                <a:lnTo>
                  <a:pt x="4307" y="5646"/>
                </a:lnTo>
                <a:lnTo>
                  <a:pt x="4355" y="5597"/>
                </a:lnTo>
                <a:lnTo>
                  <a:pt x="4355" y="5476"/>
                </a:lnTo>
                <a:lnTo>
                  <a:pt x="4355" y="5403"/>
                </a:lnTo>
                <a:lnTo>
                  <a:pt x="4307" y="5208"/>
                </a:lnTo>
                <a:lnTo>
                  <a:pt x="4331" y="5086"/>
                </a:lnTo>
                <a:lnTo>
                  <a:pt x="4355" y="4965"/>
                </a:lnTo>
                <a:lnTo>
                  <a:pt x="4453" y="4746"/>
                </a:lnTo>
                <a:lnTo>
                  <a:pt x="4550" y="4575"/>
                </a:lnTo>
                <a:lnTo>
                  <a:pt x="4647" y="4405"/>
                </a:lnTo>
                <a:lnTo>
                  <a:pt x="5085" y="4016"/>
                </a:lnTo>
                <a:lnTo>
                  <a:pt x="5377" y="3748"/>
                </a:lnTo>
                <a:lnTo>
                  <a:pt x="5669" y="3432"/>
                </a:lnTo>
                <a:lnTo>
                  <a:pt x="5791" y="3237"/>
                </a:lnTo>
                <a:lnTo>
                  <a:pt x="5888" y="3067"/>
                </a:lnTo>
                <a:lnTo>
                  <a:pt x="5961" y="2872"/>
                </a:lnTo>
                <a:lnTo>
                  <a:pt x="6010" y="2677"/>
                </a:lnTo>
                <a:lnTo>
                  <a:pt x="5986" y="2629"/>
                </a:lnTo>
                <a:lnTo>
                  <a:pt x="5937" y="2604"/>
                </a:lnTo>
                <a:lnTo>
                  <a:pt x="5888" y="2604"/>
                </a:lnTo>
                <a:lnTo>
                  <a:pt x="5864" y="2629"/>
                </a:lnTo>
                <a:lnTo>
                  <a:pt x="5718" y="2750"/>
                </a:lnTo>
                <a:lnTo>
                  <a:pt x="5596" y="2921"/>
                </a:lnTo>
                <a:lnTo>
                  <a:pt x="5377" y="3237"/>
                </a:lnTo>
                <a:lnTo>
                  <a:pt x="5110" y="3505"/>
                </a:lnTo>
                <a:lnTo>
                  <a:pt x="4818" y="3772"/>
                </a:lnTo>
                <a:lnTo>
                  <a:pt x="4647" y="3894"/>
                </a:lnTo>
                <a:lnTo>
                  <a:pt x="4453" y="4040"/>
                </a:lnTo>
                <a:lnTo>
                  <a:pt x="4063" y="4332"/>
                </a:lnTo>
                <a:lnTo>
                  <a:pt x="4112" y="3894"/>
                </a:lnTo>
                <a:lnTo>
                  <a:pt x="4209" y="3456"/>
                </a:lnTo>
                <a:lnTo>
                  <a:pt x="4331" y="3042"/>
                </a:lnTo>
                <a:lnTo>
                  <a:pt x="4477" y="2629"/>
                </a:lnTo>
                <a:lnTo>
                  <a:pt x="4599" y="2337"/>
                </a:lnTo>
                <a:lnTo>
                  <a:pt x="4769" y="2045"/>
                </a:lnTo>
                <a:lnTo>
                  <a:pt x="4939" y="1777"/>
                </a:lnTo>
                <a:lnTo>
                  <a:pt x="5158" y="1558"/>
                </a:lnTo>
                <a:lnTo>
                  <a:pt x="5256" y="1485"/>
                </a:lnTo>
                <a:lnTo>
                  <a:pt x="5377" y="1412"/>
                </a:lnTo>
                <a:lnTo>
                  <a:pt x="5596" y="1364"/>
                </a:lnTo>
                <a:lnTo>
                  <a:pt x="5815" y="1315"/>
                </a:lnTo>
                <a:lnTo>
                  <a:pt x="5913" y="1291"/>
                </a:lnTo>
                <a:lnTo>
                  <a:pt x="6034" y="1242"/>
                </a:lnTo>
                <a:lnTo>
                  <a:pt x="6034" y="1218"/>
                </a:lnTo>
                <a:lnTo>
                  <a:pt x="6034" y="1193"/>
                </a:lnTo>
                <a:lnTo>
                  <a:pt x="5961" y="1096"/>
                </a:lnTo>
                <a:lnTo>
                  <a:pt x="5888" y="1023"/>
                </a:lnTo>
                <a:lnTo>
                  <a:pt x="5767" y="974"/>
                </a:lnTo>
                <a:lnTo>
                  <a:pt x="5523" y="974"/>
                </a:lnTo>
                <a:lnTo>
                  <a:pt x="5402" y="999"/>
                </a:lnTo>
                <a:lnTo>
                  <a:pt x="5183" y="1072"/>
                </a:lnTo>
                <a:lnTo>
                  <a:pt x="5037" y="1145"/>
                </a:lnTo>
                <a:lnTo>
                  <a:pt x="4915" y="1242"/>
                </a:lnTo>
                <a:lnTo>
                  <a:pt x="4793" y="1364"/>
                </a:lnTo>
                <a:lnTo>
                  <a:pt x="4672" y="1485"/>
                </a:lnTo>
                <a:lnTo>
                  <a:pt x="4477" y="1728"/>
                </a:lnTo>
                <a:lnTo>
                  <a:pt x="4307" y="2020"/>
                </a:lnTo>
                <a:lnTo>
                  <a:pt x="4161" y="2312"/>
                </a:lnTo>
                <a:lnTo>
                  <a:pt x="4015" y="2653"/>
                </a:lnTo>
                <a:lnTo>
                  <a:pt x="3893" y="3018"/>
                </a:lnTo>
                <a:lnTo>
                  <a:pt x="3772" y="3359"/>
                </a:lnTo>
                <a:lnTo>
                  <a:pt x="3699" y="3724"/>
                </a:lnTo>
                <a:lnTo>
                  <a:pt x="3650" y="4113"/>
                </a:lnTo>
                <a:lnTo>
                  <a:pt x="3650" y="4454"/>
                </a:lnTo>
                <a:lnTo>
                  <a:pt x="3674" y="4819"/>
                </a:lnTo>
                <a:lnTo>
                  <a:pt x="3553" y="4892"/>
                </a:lnTo>
                <a:lnTo>
                  <a:pt x="3455" y="5038"/>
                </a:lnTo>
                <a:lnTo>
                  <a:pt x="3382" y="5184"/>
                </a:lnTo>
                <a:lnTo>
                  <a:pt x="3334" y="5378"/>
                </a:lnTo>
                <a:lnTo>
                  <a:pt x="3236" y="5719"/>
                </a:lnTo>
                <a:lnTo>
                  <a:pt x="3212" y="5962"/>
                </a:lnTo>
                <a:lnTo>
                  <a:pt x="3236" y="6230"/>
                </a:lnTo>
                <a:lnTo>
                  <a:pt x="3285" y="6522"/>
                </a:lnTo>
                <a:lnTo>
                  <a:pt x="3358" y="6814"/>
                </a:lnTo>
                <a:lnTo>
                  <a:pt x="3480" y="7082"/>
                </a:lnTo>
                <a:lnTo>
                  <a:pt x="3626" y="7325"/>
                </a:lnTo>
                <a:lnTo>
                  <a:pt x="3723" y="7422"/>
                </a:lnTo>
                <a:lnTo>
                  <a:pt x="3845" y="7520"/>
                </a:lnTo>
                <a:lnTo>
                  <a:pt x="3942" y="7593"/>
                </a:lnTo>
                <a:lnTo>
                  <a:pt x="4063" y="7641"/>
                </a:lnTo>
                <a:lnTo>
                  <a:pt x="4209" y="7690"/>
                </a:lnTo>
                <a:lnTo>
                  <a:pt x="4355" y="7690"/>
                </a:lnTo>
                <a:lnTo>
                  <a:pt x="4477" y="7933"/>
                </a:lnTo>
                <a:lnTo>
                  <a:pt x="4599" y="8177"/>
                </a:lnTo>
                <a:lnTo>
                  <a:pt x="4745" y="8396"/>
                </a:lnTo>
                <a:lnTo>
                  <a:pt x="4915" y="8615"/>
                </a:lnTo>
                <a:lnTo>
                  <a:pt x="5085" y="8809"/>
                </a:lnTo>
                <a:lnTo>
                  <a:pt x="5256" y="8980"/>
                </a:lnTo>
                <a:lnTo>
                  <a:pt x="5645" y="9320"/>
                </a:lnTo>
                <a:lnTo>
                  <a:pt x="6010" y="9588"/>
                </a:lnTo>
                <a:lnTo>
                  <a:pt x="6424" y="9831"/>
                </a:lnTo>
                <a:lnTo>
                  <a:pt x="6351" y="9855"/>
                </a:lnTo>
                <a:lnTo>
                  <a:pt x="6278" y="9928"/>
                </a:lnTo>
                <a:lnTo>
                  <a:pt x="6253" y="10001"/>
                </a:lnTo>
                <a:lnTo>
                  <a:pt x="6205" y="10074"/>
                </a:lnTo>
                <a:lnTo>
                  <a:pt x="6180" y="10269"/>
                </a:lnTo>
                <a:lnTo>
                  <a:pt x="6156" y="10464"/>
                </a:lnTo>
                <a:lnTo>
                  <a:pt x="6156" y="10610"/>
                </a:lnTo>
                <a:lnTo>
                  <a:pt x="6180" y="10804"/>
                </a:lnTo>
                <a:lnTo>
                  <a:pt x="6010" y="10829"/>
                </a:lnTo>
                <a:lnTo>
                  <a:pt x="5864" y="10853"/>
                </a:lnTo>
                <a:lnTo>
                  <a:pt x="5596" y="10902"/>
                </a:lnTo>
                <a:lnTo>
                  <a:pt x="5231" y="10975"/>
                </a:lnTo>
                <a:lnTo>
                  <a:pt x="4866" y="11072"/>
                </a:lnTo>
                <a:lnTo>
                  <a:pt x="4161" y="11242"/>
                </a:lnTo>
                <a:lnTo>
                  <a:pt x="3480" y="11437"/>
                </a:lnTo>
                <a:lnTo>
                  <a:pt x="2993" y="11632"/>
                </a:lnTo>
                <a:lnTo>
                  <a:pt x="2531" y="11826"/>
                </a:lnTo>
                <a:lnTo>
                  <a:pt x="2068" y="12070"/>
                </a:lnTo>
                <a:lnTo>
                  <a:pt x="1655" y="12362"/>
                </a:lnTo>
                <a:lnTo>
                  <a:pt x="1314" y="12654"/>
                </a:lnTo>
                <a:lnTo>
                  <a:pt x="973" y="12970"/>
                </a:lnTo>
                <a:lnTo>
                  <a:pt x="681" y="13335"/>
                </a:lnTo>
                <a:lnTo>
                  <a:pt x="414" y="13700"/>
                </a:lnTo>
                <a:lnTo>
                  <a:pt x="316" y="13919"/>
                </a:lnTo>
                <a:lnTo>
                  <a:pt x="219" y="14114"/>
                </a:lnTo>
                <a:lnTo>
                  <a:pt x="122" y="14333"/>
                </a:lnTo>
                <a:lnTo>
                  <a:pt x="73" y="14552"/>
                </a:lnTo>
                <a:lnTo>
                  <a:pt x="24" y="14771"/>
                </a:lnTo>
                <a:lnTo>
                  <a:pt x="0" y="14990"/>
                </a:lnTo>
                <a:lnTo>
                  <a:pt x="24" y="15209"/>
                </a:lnTo>
                <a:lnTo>
                  <a:pt x="49" y="15428"/>
                </a:lnTo>
                <a:lnTo>
                  <a:pt x="73" y="15525"/>
                </a:lnTo>
                <a:lnTo>
                  <a:pt x="122" y="15574"/>
                </a:lnTo>
                <a:lnTo>
                  <a:pt x="170" y="15598"/>
                </a:lnTo>
                <a:lnTo>
                  <a:pt x="243" y="15598"/>
                </a:lnTo>
                <a:lnTo>
                  <a:pt x="316" y="15671"/>
                </a:lnTo>
                <a:lnTo>
                  <a:pt x="414" y="15695"/>
                </a:lnTo>
                <a:lnTo>
                  <a:pt x="803" y="15720"/>
                </a:lnTo>
                <a:lnTo>
                  <a:pt x="1217" y="15793"/>
                </a:lnTo>
                <a:lnTo>
                  <a:pt x="1606" y="15890"/>
                </a:lnTo>
                <a:lnTo>
                  <a:pt x="1995" y="15987"/>
                </a:lnTo>
                <a:lnTo>
                  <a:pt x="2774" y="16231"/>
                </a:lnTo>
                <a:lnTo>
                  <a:pt x="3163" y="16328"/>
                </a:lnTo>
                <a:lnTo>
                  <a:pt x="3553" y="16401"/>
                </a:lnTo>
                <a:lnTo>
                  <a:pt x="4599" y="16498"/>
                </a:lnTo>
                <a:lnTo>
                  <a:pt x="5669" y="16547"/>
                </a:lnTo>
                <a:lnTo>
                  <a:pt x="6716" y="16596"/>
                </a:lnTo>
                <a:lnTo>
                  <a:pt x="7762" y="16620"/>
                </a:lnTo>
                <a:lnTo>
                  <a:pt x="9879" y="16620"/>
                </a:lnTo>
                <a:lnTo>
                  <a:pt x="10950" y="16547"/>
                </a:lnTo>
                <a:lnTo>
                  <a:pt x="11996" y="16450"/>
                </a:lnTo>
                <a:lnTo>
                  <a:pt x="12823" y="16352"/>
                </a:lnTo>
                <a:lnTo>
                  <a:pt x="13626" y="16255"/>
                </a:lnTo>
                <a:lnTo>
                  <a:pt x="14040" y="16206"/>
                </a:lnTo>
                <a:lnTo>
                  <a:pt x="14453" y="16109"/>
                </a:lnTo>
                <a:lnTo>
                  <a:pt x="14843" y="16012"/>
                </a:lnTo>
                <a:lnTo>
                  <a:pt x="15232" y="15890"/>
                </a:lnTo>
                <a:lnTo>
                  <a:pt x="15305" y="15841"/>
                </a:lnTo>
                <a:lnTo>
                  <a:pt x="15378" y="15768"/>
                </a:lnTo>
                <a:lnTo>
                  <a:pt x="15402" y="15695"/>
                </a:lnTo>
                <a:lnTo>
                  <a:pt x="15427" y="15622"/>
                </a:lnTo>
                <a:lnTo>
                  <a:pt x="15524" y="15622"/>
                </a:lnTo>
                <a:lnTo>
                  <a:pt x="15621" y="15574"/>
                </a:lnTo>
                <a:lnTo>
                  <a:pt x="15670" y="15549"/>
                </a:lnTo>
                <a:lnTo>
                  <a:pt x="15694" y="15501"/>
                </a:lnTo>
                <a:lnTo>
                  <a:pt x="15694" y="15452"/>
                </a:lnTo>
                <a:lnTo>
                  <a:pt x="15694" y="15379"/>
                </a:lnTo>
                <a:lnTo>
                  <a:pt x="15646" y="14965"/>
                </a:lnTo>
                <a:lnTo>
                  <a:pt x="15548" y="14576"/>
                </a:lnTo>
                <a:lnTo>
                  <a:pt x="15427" y="14187"/>
                </a:lnTo>
                <a:lnTo>
                  <a:pt x="15256" y="13822"/>
                </a:lnTo>
                <a:lnTo>
                  <a:pt x="15281" y="13822"/>
                </a:lnTo>
                <a:lnTo>
                  <a:pt x="15329" y="13797"/>
                </a:lnTo>
                <a:lnTo>
                  <a:pt x="15354" y="13724"/>
                </a:lnTo>
                <a:lnTo>
                  <a:pt x="15354" y="13676"/>
                </a:lnTo>
                <a:lnTo>
                  <a:pt x="15305" y="13627"/>
                </a:lnTo>
                <a:lnTo>
                  <a:pt x="15110" y="13554"/>
                </a:lnTo>
                <a:lnTo>
                  <a:pt x="14989" y="13359"/>
                </a:lnTo>
                <a:lnTo>
                  <a:pt x="14843" y="13140"/>
                </a:lnTo>
                <a:lnTo>
                  <a:pt x="14502" y="12751"/>
                </a:lnTo>
                <a:lnTo>
                  <a:pt x="14113" y="12386"/>
                </a:lnTo>
                <a:lnTo>
                  <a:pt x="13699" y="12070"/>
                </a:lnTo>
                <a:lnTo>
                  <a:pt x="13456" y="11924"/>
                </a:lnTo>
                <a:lnTo>
                  <a:pt x="13237" y="11778"/>
                </a:lnTo>
                <a:lnTo>
                  <a:pt x="12726" y="11559"/>
                </a:lnTo>
                <a:lnTo>
                  <a:pt x="12215" y="11388"/>
                </a:lnTo>
                <a:lnTo>
                  <a:pt x="11680" y="11242"/>
                </a:lnTo>
                <a:lnTo>
                  <a:pt x="11071" y="11121"/>
                </a:lnTo>
                <a:lnTo>
                  <a:pt x="10463" y="11023"/>
                </a:lnTo>
                <a:lnTo>
                  <a:pt x="10341" y="10999"/>
                </a:lnTo>
                <a:lnTo>
                  <a:pt x="10244" y="10975"/>
                </a:lnTo>
                <a:lnTo>
                  <a:pt x="9879" y="10902"/>
                </a:lnTo>
                <a:lnTo>
                  <a:pt x="9684" y="10877"/>
                </a:lnTo>
                <a:lnTo>
                  <a:pt x="9490" y="10877"/>
                </a:lnTo>
                <a:lnTo>
                  <a:pt x="9490" y="10780"/>
                </a:lnTo>
                <a:lnTo>
                  <a:pt x="9490" y="10658"/>
                </a:lnTo>
                <a:lnTo>
                  <a:pt x="9490" y="10415"/>
                </a:lnTo>
                <a:lnTo>
                  <a:pt x="9490" y="10172"/>
                </a:lnTo>
                <a:lnTo>
                  <a:pt x="9465" y="10050"/>
                </a:lnTo>
                <a:lnTo>
                  <a:pt x="9441" y="9977"/>
                </a:lnTo>
                <a:lnTo>
                  <a:pt x="9660" y="9831"/>
                </a:lnTo>
                <a:lnTo>
                  <a:pt x="9879" y="9709"/>
                </a:lnTo>
                <a:lnTo>
                  <a:pt x="10098" y="9539"/>
                </a:lnTo>
                <a:lnTo>
                  <a:pt x="10293" y="9369"/>
                </a:lnTo>
                <a:lnTo>
                  <a:pt x="10463" y="9174"/>
                </a:lnTo>
                <a:lnTo>
                  <a:pt x="10633" y="8980"/>
                </a:lnTo>
                <a:lnTo>
                  <a:pt x="10804" y="8761"/>
                </a:lnTo>
                <a:lnTo>
                  <a:pt x="10950" y="8542"/>
                </a:lnTo>
                <a:lnTo>
                  <a:pt x="11193" y="8128"/>
                </a:lnTo>
                <a:lnTo>
                  <a:pt x="11363" y="7812"/>
                </a:lnTo>
                <a:lnTo>
                  <a:pt x="11509" y="7495"/>
                </a:lnTo>
                <a:lnTo>
                  <a:pt x="11582" y="7495"/>
                </a:lnTo>
                <a:lnTo>
                  <a:pt x="11655" y="7471"/>
                </a:lnTo>
                <a:lnTo>
                  <a:pt x="11801" y="7398"/>
                </a:lnTo>
                <a:lnTo>
                  <a:pt x="11947" y="7252"/>
                </a:lnTo>
                <a:lnTo>
                  <a:pt x="12093" y="7082"/>
                </a:lnTo>
                <a:lnTo>
                  <a:pt x="12215" y="6887"/>
                </a:lnTo>
                <a:lnTo>
                  <a:pt x="12288" y="6717"/>
                </a:lnTo>
                <a:lnTo>
                  <a:pt x="12409" y="6425"/>
                </a:lnTo>
                <a:lnTo>
                  <a:pt x="12458" y="6206"/>
                </a:lnTo>
                <a:lnTo>
                  <a:pt x="12482" y="5987"/>
                </a:lnTo>
                <a:lnTo>
                  <a:pt x="12482" y="5768"/>
                </a:lnTo>
                <a:lnTo>
                  <a:pt x="12458" y="5549"/>
                </a:lnTo>
                <a:lnTo>
                  <a:pt x="12434" y="5330"/>
                </a:lnTo>
                <a:lnTo>
                  <a:pt x="12361" y="5111"/>
                </a:lnTo>
                <a:lnTo>
                  <a:pt x="12263" y="4916"/>
                </a:lnTo>
                <a:lnTo>
                  <a:pt x="12142" y="4721"/>
                </a:lnTo>
                <a:lnTo>
                  <a:pt x="12190" y="4697"/>
                </a:lnTo>
                <a:lnTo>
                  <a:pt x="12239" y="4648"/>
                </a:lnTo>
                <a:lnTo>
                  <a:pt x="12263" y="4551"/>
                </a:lnTo>
                <a:lnTo>
                  <a:pt x="12239" y="4454"/>
                </a:lnTo>
                <a:lnTo>
                  <a:pt x="12166" y="4356"/>
                </a:lnTo>
                <a:lnTo>
                  <a:pt x="12166" y="3797"/>
                </a:lnTo>
                <a:lnTo>
                  <a:pt x="12142" y="3237"/>
                </a:lnTo>
                <a:lnTo>
                  <a:pt x="12093" y="2969"/>
                </a:lnTo>
                <a:lnTo>
                  <a:pt x="12044" y="2677"/>
                </a:lnTo>
                <a:lnTo>
                  <a:pt x="11971" y="2410"/>
                </a:lnTo>
                <a:lnTo>
                  <a:pt x="11899" y="2142"/>
                </a:lnTo>
                <a:lnTo>
                  <a:pt x="11801" y="1874"/>
                </a:lnTo>
                <a:lnTo>
                  <a:pt x="11680" y="1631"/>
                </a:lnTo>
                <a:lnTo>
                  <a:pt x="11534" y="1412"/>
                </a:lnTo>
                <a:lnTo>
                  <a:pt x="11363" y="1193"/>
                </a:lnTo>
                <a:lnTo>
                  <a:pt x="11193" y="974"/>
                </a:lnTo>
                <a:lnTo>
                  <a:pt x="10974" y="804"/>
                </a:lnTo>
                <a:lnTo>
                  <a:pt x="10755" y="634"/>
                </a:lnTo>
                <a:lnTo>
                  <a:pt x="10487" y="488"/>
                </a:lnTo>
                <a:lnTo>
                  <a:pt x="10171" y="342"/>
                </a:lnTo>
                <a:lnTo>
                  <a:pt x="9782" y="220"/>
                </a:lnTo>
                <a:lnTo>
                  <a:pt x="9417" y="123"/>
                </a:lnTo>
                <a:lnTo>
                  <a:pt x="9003" y="50"/>
                </a:lnTo>
                <a:lnTo>
                  <a:pt x="8589" y="25"/>
                </a:lnTo>
                <a:lnTo>
                  <a:pt x="8200"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5" name="Google Shape;825;p48"/>
          <p:cNvSpPr/>
          <p:nvPr/>
        </p:nvSpPr>
        <p:spPr>
          <a:xfrm>
            <a:off x="4975609" y="2096979"/>
            <a:ext cx="375993" cy="347276"/>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6" name="Google Shape;826;p48"/>
          <p:cNvSpPr/>
          <p:nvPr/>
        </p:nvSpPr>
        <p:spPr>
          <a:xfrm>
            <a:off x="5570114" y="2037950"/>
            <a:ext cx="345681" cy="41483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7" name="Google Shape;827;p48"/>
          <p:cNvSpPr/>
          <p:nvPr/>
        </p:nvSpPr>
        <p:spPr>
          <a:xfrm>
            <a:off x="400284" y="2642049"/>
            <a:ext cx="127109" cy="429713"/>
          </a:xfrm>
          <a:custGeom>
            <a:avLst/>
            <a:gdLst/>
            <a:ahLst/>
            <a:cxnLst/>
            <a:rect l="l" t="t" r="r" b="b"/>
            <a:pathLst>
              <a:path w="5816" h="19662" extrusionOk="0">
                <a:moveTo>
                  <a:pt x="2677" y="5694"/>
                </a:moveTo>
                <a:lnTo>
                  <a:pt x="2896" y="5719"/>
                </a:lnTo>
                <a:lnTo>
                  <a:pt x="3042" y="5719"/>
                </a:lnTo>
                <a:lnTo>
                  <a:pt x="2871" y="5792"/>
                </a:lnTo>
                <a:lnTo>
                  <a:pt x="2750" y="5865"/>
                </a:lnTo>
                <a:lnTo>
                  <a:pt x="2482" y="5986"/>
                </a:lnTo>
                <a:lnTo>
                  <a:pt x="2360" y="6059"/>
                </a:lnTo>
                <a:lnTo>
                  <a:pt x="2239" y="6157"/>
                </a:lnTo>
                <a:lnTo>
                  <a:pt x="2263" y="5719"/>
                </a:lnTo>
                <a:lnTo>
                  <a:pt x="2433" y="5694"/>
                </a:lnTo>
                <a:close/>
                <a:moveTo>
                  <a:pt x="3407" y="5767"/>
                </a:moveTo>
                <a:lnTo>
                  <a:pt x="3577" y="5792"/>
                </a:lnTo>
                <a:lnTo>
                  <a:pt x="3553" y="6838"/>
                </a:lnTo>
                <a:lnTo>
                  <a:pt x="3480" y="6789"/>
                </a:lnTo>
                <a:lnTo>
                  <a:pt x="3407" y="6789"/>
                </a:lnTo>
                <a:lnTo>
                  <a:pt x="3309" y="6814"/>
                </a:lnTo>
                <a:lnTo>
                  <a:pt x="3212" y="6838"/>
                </a:lnTo>
                <a:lnTo>
                  <a:pt x="3042" y="6935"/>
                </a:lnTo>
                <a:lnTo>
                  <a:pt x="2896" y="7033"/>
                </a:lnTo>
                <a:lnTo>
                  <a:pt x="2531" y="7227"/>
                </a:lnTo>
                <a:lnTo>
                  <a:pt x="2336" y="7349"/>
                </a:lnTo>
                <a:lnTo>
                  <a:pt x="2166" y="7471"/>
                </a:lnTo>
                <a:lnTo>
                  <a:pt x="2190" y="7106"/>
                </a:lnTo>
                <a:lnTo>
                  <a:pt x="2360" y="7033"/>
                </a:lnTo>
                <a:lnTo>
                  <a:pt x="2531" y="6960"/>
                </a:lnTo>
                <a:lnTo>
                  <a:pt x="2847" y="6765"/>
                </a:lnTo>
                <a:lnTo>
                  <a:pt x="3212" y="6595"/>
                </a:lnTo>
                <a:lnTo>
                  <a:pt x="3407" y="6473"/>
                </a:lnTo>
                <a:lnTo>
                  <a:pt x="3455" y="6400"/>
                </a:lnTo>
                <a:lnTo>
                  <a:pt x="3504" y="6327"/>
                </a:lnTo>
                <a:lnTo>
                  <a:pt x="3528" y="6254"/>
                </a:lnTo>
                <a:lnTo>
                  <a:pt x="3480" y="6181"/>
                </a:lnTo>
                <a:lnTo>
                  <a:pt x="3431" y="6108"/>
                </a:lnTo>
                <a:lnTo>
                  <a:pt x="3382" y="6084"/>
                </a:lnTo>
                <a:lnTo>
                  <a:pt x="3285" y="6084"/>
                </a:lnTo>
                <a:lnTo>
                  <a:pt x="3188" y="6108"/>
                </a:lnTo>
                <a:lnTo>
                  <a:pt x="2993" y="6181"/>
                </a:lnTo>
                <a:lnTo>
                  <a:pt x="2628" y="6400"/>
                </a:lnTo>
                <a:lnTo>
                  <a:pt x="2409" y="6522"/>
                </a:lnTo>
                <a:lnTo>
                  <a:pt x="2190" y="6643"/>
                </a:lnTo>
                <a:lnTo>
                  <a:pt x="2214" y="6497"/>
                </a:lnTo>
                <a:lnTo>
                  <a:pt x="2263" y="6497"/>
                </a:lnTo>
                <a:lnTo>
                  <a:pt x="2287" y="6473"/>
                </a:lnTo>
                <a:lnTo>
                  <a:pt x="2579" y="6327"/>
                </a:lnTo>
                <a:lnTo>
                  <a:pt x="2847" y="6157"/>
                </a:lnTo>
                <a:lnTo>
                  <a:pt x="3139" y="6059"/>
                </a:lnTo>
                <a:lnTo>
                  <a:pt x="3285" y="5986"/>
                </a:lnTo>
                <a:lnTo>
                  <a:pt x="3358" y="5962"/>
                </a:lnTo>
                <a:lnTo>
                  <a:pt x="3382" y="5889"/>
                </a:lnTo>
                <a:lnTo>
                  <a:pt x="3407" y="5840"/>
                </a:lnTo>
                <a:lnTo>
                  <a:pt x="3407" y="5767"/>
                </a:lnTo>
                <a:close/>
                <a:moveTo>
                  <a:pt x="4039" y="6303"/>
                </a:moveTo>
                <a:lnTo>
                  <a:pt x="4209" y="6327"/>
                </a:lnTo>
                <a:lnTo>
                  <a:pt x="4404" y="6351"/>
                </a:lnTo>
                <a:lnTo>
                  <a:pt x="4526" y="6351"/>
                </a:lnTo>
                <a:lnTo>
                  <a:pt x="4574" y="7884"/>
                </a:lnTo>
                <a:lnTo>
                  <a:pt x="4574" y="7884"/>
                </a:lnTo>
                <a:lnTo>
                  <a:pt x="4501" y="7860"/>
                </a:lnTo>
                <a:lnTo>
                  <a:pt x="4404" y="7860"/>
                </a:lnTo>
                <a:lnTo>
                  <a:pt x="4234" y="7884"/>
                </a:lnTo>
                <a:lnTo>
                  <a:pt x="4015" y="7909"/>
                </a:lnTo>
                <a:lnTo>
                  <a:pt x="4015" y="7471"/>
                </a:lnTo>
                <a:lnTo>
                  <a:pt x="4039" y="6303"/>
                </a:lnTo>
                <a:close/>
                <a:moveTo>
                  <a:pt x="3553" y="7179"/>
                </a:moveTo>
                <a:lnTo>
                  <a:pt x="3553" y="7495"/>
                </a:lnTo>
                <a:lnTo>
                  <a:pt x="3480" y="7495"/>
                </a:lnTo>
                <a:lnTo>
                  <a:pt x="3285" y="7544"/>
                </a:lnTo>
                <a:lnTo>
                  <a:pt x="3090" y="7617"/>
                </a:lnTo>
                <a:lnTo>
                  <a:pt x="2701" y="7811"/>
                </a:lnTo>
                <a:lnTo>
                  <a:pt x="2458" y="7957"/>
                </a:lnTo>
                <a:lnTo>
                  <a:pt x="2190" y="8128"/>
                </a:lnTo>
                <a:lnTo>
                  <a:pt x="2166" y="7860"/>
                </a:lnTo>
                <a:lnTo>
                  <a:pt x="2166" y="7811"/>
                </a:lnTo>
                <a:lnTo>
                  <a:pt x="2287" y="7811"/>
                </a:lnTo>
                <a:lnTo>
                  <a:pt x="2409" y="7787"/>
                </a:lnTo>
                <a:lnTo>
                  <a:pt x="2628" y="7690"/>
                </a:lnTo>
                <a:lnTo>
                  <a:pt x="3042" y="7471"/>
                </a:lnTo>
                <a:lnTo>
                  <a:pt x="3285" y="7349"/>
                </a:lnTo>
                <a:lnTo>
                  <a:pt x="3431" y="7276"/>
                </a:lnTo>
                <a:lnTo>
                  <a:pt x="3553" y="7179"/>
                </a:lnTo>
                <a:close/>
                <a:moveTo>
                  <a:pt x="3553" y="7957"/>
                </a:moveTo>
                <a:lnTo>
                  <a:pt x="3553" y="8249"/>
                </a:lnTo>
                <a:lnTo>
                  <a:pt x="3504" y="8274"/>
                </a:lnTo>
                <a:lnTo>
                  <a:pt x="3066" y="8468"/>
                </a:lnTo>
                <a:lnTo>
                  <a:pt x="2652" y="8687"/>
                </a:lnTo>
                <a:lnTo>
                  <a:pt x="2482" y="8784"/>
                </a:lnTo>
                <a:lnTo>
                  <a:pt x="2312" y="8882"/>
                </a:lnTo>
                <a:lnTo>
                  <a:pt x="2239" y="8955"/>
                </a:lnTo>
                <a:lnTo>
                  <a:pt x="2214" y="8468"/>
                </a:lnTo>
                <a:lnTo>
                  <a:pt x="2336" y="8468"/>
                </a:lnTo>
                <a:lnTo>
                  <a:pt x="2458" y="8420"/>
                </a:lnTo>
                <a:lnTo>
                  <a:pt x="2677" y="8322"/>
                </a:lnTo>
                <a:lnTo>
                  <a:pt x="3115" y="8128"/>
                </a:lnTo>
                <a:lnTo>
                  <a:pt x="3553" y="7957"/>
                </a:lnTo>
                <a:close/>
                <a:moveTo>
                  <a:pt x="3528" y="8784"/>
                </a:moveTo>
                <a:lnTo>
                  <a:pt x="3528" y="8955"/>
                </a:lnTo>
                <a:lnTo>
                  <a:pt x="3358" y="9003"/>
                </a:lnTo>
                <a:lnTo>
                  <a:pt x="3212" y="9076"/>
                </a:lnTo>
                <a:lnTo>
                  <a:pt x="2871" y="9247"/>
                </a:lnTo>
                <a:lnTo>
                  <a:pt x="2579" y="9441"/>
                </a:lnTo>
                <a:lnTo>
                  <a:pt x="2287" y="9660"/>
                </a:lnTo>
                <a:lnTo>
                  <a:pt x="2263" y="9247"/>
                </a:lnTo>
                <a:lnTo>
                  <a:pt x="2458" y="9247"/>
                </a:lnTo>
                <a:lnTo>
                  <a:pt x="2871" y="9052"/>
                </a:lnTo>
                <a:lnTo>
                  <a:pt x="3528" y="8784"/>
                </a:lnTo>
                <a:close/>
                <a:moveTo>
                  <a:pt x="4574" y="8371"/>
                </a:moveTo>
                <a:lnTo>
                  <a:pt x="4574" y="8565"/>
                </a:lnTo>
                <a:lnTo>
                  <a:pt x="4574" y="9076"/>
                </a:lnTo>
                <a:lnTo>
                  <a:pt x="4550" y="9587"/>
                </a:lnTo>
                <a:lnTo>
                  <a:pt x="4453" y="9563"/>
                </a:lnTo>
                <a:lnTo>
                  <a:pt x="4355" y="9563"/>
                </a:lnTo>
                <a:lnTo>
                  <a:pt x="3991" y="9660"/>
                </a:lnTo>
                <a:lnTo>
                  <a:pt x="4015" y="8371"/>
                </a:lnTo>
                <a:lnTo>
                  <a:pt x="4209" y="8395"/>
                </a:lnTo>
                <a:lnTo>
                  <a:pt x="4501" y="8395"/>
                </a:lnTo>
                <a:lnTo>
                  <a:pt x="4574" y="8371"/>
                </a:lnTo>
                <a:close/>
                <a:moveTo>
                  <a:pt x="3528" y="9393"/>
                </a:moveTo>
                <a:lnTo>
                  <a:pt x="3528" y="9660"/>
                </a:lnTo>
                <a:lnTo>
                  <a:pt x="3212" y="9806"/>
                </a:lnTo>
                <a:lnTo>
                  <a:pt x="2896" y="9952"/>
                </a:lnTo>
                <a:lnTo>
                  <a:pt x="2604" y="10098"/>
                </a:lnTo>
                <a:lnTo>
                  <a:pt x="2482" y="10196"/>
                </a:lnTo>
                <a:lnTo>
                  <a:pt x="2360" y="10293"/>
                </a:lnTo>
                <a:lnTo>
                  <a:pt x="2336" y="9977"/>
                </a:lnTo>
                <a:lnTo>
                  <a:pt x="2312" y="9806"/>
                </a:lnTo>
                <a:lnTo>
                  <a:pt x="2458" y="9782"/>
                </a:lnTo>
                <a:lnTo>
                  <a:pt x="2604" y="9758"/>
                </a:lnTo>
                <a:lnTo>
                  <a:pt x="2750" y="9709"/>
                </a:lnTo>
                <a:lnTo>
                  <a:pt x="2920" y="9636"/>
                </a:lnTo>
                <a:lnTo>
                  <a:pt x="3212" y="9514"/>
                </a:lnTo>
                <a:lnTo>
                  <a:pt x="3528" y="9393"/>
                </a:lnTo>
                <a:close/>
                <a:moveTo>
                  <a:pt x="3528" y="10123"/>
                </a:moveTo>
                <a:lnTo>
                  <a:pt x="3504" y="10415"/>
                </a:lnTo>
                <a:lnTo>
                  <a:pt x="3358" y="10439"/>
                </a:lnTo>
                <a:lnTo>
                  <a:pt x="3212" y="10488"/>
                </a:lnTo>
                <a:lnTo>
                  <a:pt x="2920" y="10609"/>
                </a:lnTo>
                <a:lnTo>
                  <a:pt x="2652" y="10755"/>
                </a:lnTo>
                <a:lnTo>
                  <a:pt x="2409" y="10901"/>
                </a:lnTo>
                <a:lnTo>
                  <a:pt x="2385" y="10585"/>
                </a:lnTo>
                <a:lnTo>
                  <a:pt x="2531" y="10536"/>
                </a:lnTo>
                <a:lnTo>
                  <a:pt x="2701" y="10488"/>
                </a:lnTo>
                <a:lnTo>
                  <a:pt x="3017" y="10342"/>
                </a:lnTo>
                <a:lnTo>
                  <a:pt x="3528" y="10123"/>
                </a:lnTo>
                <a:close/>
                <a:moveTo>
                  <a:pt x="4501" y="10098"/>
                </a:moveTo>
                <a:lnTo>
                  <a:pt x="4453" y="10780"/>
                </a:lnTo>
                <a:lnTo>
                  <a:pt x="4428" y="11072"/>
                </a:lnTo>
                <a:lnTo>
                  <a:pt x="4234" y="11072"/>
                </a:lnTo>
                <a:lnTo>
                  <a:pt x="3966" y="11096"/>
                </a:lnTo>
                <a:lnTo>
                  <a:pt x="3991" y="10123"/>
                </a:lnTo>
                <a:lnTo>
                  <a:pt x="4258" y="10123"/>
                </a:lnTo>
                <a:lnTo>
                  <a:pt x="4501" y="10098"/>
                </a:lnTo>
                <a:close/>
                <a:moveTo>
                  <a:pt x="3504" y="10780"/>
                </a:moveTo>
                <a:lnTo>
                  <a:pt x="3504" y="10877"/>
                </a:lnTo>
                <a:lnTo>
                  <a:pt x="3358" y="10901"/>
                </a:lnTo>
                <a:lnTo>
                  <a:pt x="3212" y="10950"/>
                </a:lnTo>
                <a:lnTo>
                  <a:pt x="3066" y="10999"/>
                </a:lnTo>
                <a:lnTo>
                  <a:pt x="2896" y="11096"/>
                </a:lnTo>
                <a:lnTo>
                  <a:pt x="2628" y="11266"/>
                </a:lnTo>
                <a:lnTo>
                  <a:pt x="2506" y="11364"/>
                </a:lnTo>
                <a:lnTo>
                  <a:pt x="2433" y="11461"/>
                </a:lnTo>
                <a:lnTo>
                  <a:pt x="2409" y="11169"/>
                </a:lnTo>
                <a:lnTo>
                  <a:pt x="2555" y="11145"/>
                </a:lnTo>
                <a:lnTo>
                  <a:pt x="2701" y="11096"/>
                </a:lnTo>
                <a:lnTo>
                  <a:pt x="2969" y="10974"/>
                </a:lnTo>
                <a:lnTo>
                  <a:pt x="3236" y="10877"/>
                </a:lnTo>
                <a:lnTo>
                  <a:pt x="3504" y="10780"/>
                </a:lnTo>
                <a:close/>
                <a:moveTo>
                  <a:pt x="3480" y="11364"/>
                </a:moveTo>
                <a:lnTo>
                  <a:pt x="3480" y="11437"/>
                </a:lnTo>
                <a:lnTo>
                  <a:pt x="3407" y="11461"/>
                </a:lnTo>
                <a:lnTo>
                  <a:pt x="3139" y="11583"/>
                </a:lnTo>
                <a:lnTo>
                  <a:pt x="2920" y="11753"/>
                </a:lnTo>
                <a:lnTo>
                  <a:pt x="2458" y="12118"/>
                </a:lnTo>
                <a:lnTo>
                  <a:pt x="2433" y="11656"/>
                </a:lnTo>
                <a:lnTo>
                  <a:pt x="2531" y="11680"/>
                </a:lnTo>
                <a:lnTo>
                  <a:pt x="2604" y="11680"/>
                </a:lnTo>
                <a:lnTo>
                  <a:pt x="2701" y="11656"/>
                </a:lnTo>
                <a:lnTo>
                  <a:pt x="2871" y="11607"/>
                </a:lnTo>
                <a:lnTo>
                  <a:pt x="3236" y="11437"/>
                </a:lnTo>
                <a:lnTo>
                  <a:pt x="3480" y="11364"/>
                </a:lnTo>
                <a:close/>
                <a:moveTo>
                  <a:pt x="3480" y="11899"/>
                </a:moveTo>
                <a:lnTo>
                  <a:pt x="3480" y="11972"/>
                </a:lnTo>
                <a:lnTo>
                  <a:pt x="3455" y="12118"/>
                </a:lnTo>
                <a:lnTo>
                  <a:pt x="3334" y="12167"/>
                </a:lnTo>
                <a:lnTo>
                  <a:pt x="3188" y="12240"/>
                </a:lnTo>
                <a:lnTo>
                  <a:pt x="2944" y="12361"/>
                </a:lnTo>
                <a:lnTo>
                  <a:pt x="2701" y="12483"/>
                </a:lnTo>
                <a:lnTo>
                  <a:pt x="2458" y="12629"/>
                </a:lnTo>
                <a:lnTo>
                  <a:pt x="2458" y="12313"/>
                </a:lnTo>
                <a:lnTo>
                  <a:pt x="2725" y="12240"/>
                </a:lnTo>
                <a:lnTo>
                  <a:pt x="2969" y="12142"/>
                </a:lnTo>
                <a:lnTo>
                  <a:pt x="3480" y="11899"/>
                </a:lnTo>
                <a:close/>
                <a:moveTo>
                  <a:pt x="3942" y="11558"/>
                </a:moveTo>
                <a:lnTo>
                  <a:pt x="4185" y="11583"/>
                </a:lnTo>
                <a:lnTo>
                  <a:pt x="4428" y="11583"/>
                </a:lnTo>
                <a:lnTo>
                  <a:pt x="4428" y="12824"/>
                </a:lnTo>
                <a:lnTo>
                  <a:pt x="4355" y="12824"/>
                </a:lnTo>
                <a:lnTo>
                  <a:pt x="4112" y="12872"/>
                </a:lnTo>
                <a:lnTo>
                  <a:pt x="3893" y="12921"/>
                </a:lnTo>
                <a:lnTo>
                  <a:pt x="3893" y="12921"/>
                </a:lnTo>
                <a:lnTo>
                  <a:pt x="3918" y="12167"/>
                </a:lnTo>
                <a:lnTo>
                  <a:pt x="3942" y="11558"/>
                </a:lnTo>
                <a:close/>
                <a:moveTo>
                  <a:pt x="3431" y="12580"/>
                </a:moveTo>
                <a:lnTo>
                  <a:pt x="3431" y="12702"/>
                </a:lnTo>
                <a:lnTo>
                  <a:pt x="3285" y="12726"/>
                </a:lnTo>
                <a:lnTo>
                  <a:pt x="3163" y="12799"/>
                </a:lnTo>
                <a:lnTo>
                  <a:pt x="2920" y="12945"/>
                </a:lnTo>
                <a:lnTo>
                  <a:pt x="2677" y="13091"/>
                </a:lnTo>
                <a:lnTo>
                  <a:pt x="2555" y="13189"/>
                </a:lnTo>
                <a:lnTo>
                  <a:pt x="2458" y="13286"/>
                </a:lnTo>
                <a:lnTo>
                  <a:pt x="2458" y="12945"/>
                </a:lnTo>
                <a:lnTo>
                  <a:pt x="2604" y="12945"/>
                </a:lnTo>
                <a:lnTo>
                  <a:pt x="2774" y="12897"/>
                </a:lnTo>
                <a:lnTo>
                  <a:pt x="3042" y="12775"/>
                </a:lnTo>
                <a:lnTo>
                  <a:pt x="3407" y="12580"/>
                </a:lnTo>
                <a:close/>
                <a:moveTo>
                  <a:pt x="3407" y="13213"/>
                </a:moveTo>
                <a:lnTo>
                  <a:pt x="3407" y="13432"/>
                </a:lnTo>
                <a:lnTo>
                  <a:pt x="3236" y="13529"/>
                </a:lnTo>
                <a:lnTo>
                  <a:pt x="3066" y="13651"/>
                </a:lnTo>
                <a:lnTo>
                  <a:pt x="2774" y="13821"/>
                </a:lnTo>
                <a:lnTo>
                  <a:pt x="2579" y="13919"/>
                </a:lnTo>
                <a:lnTo>
                  <a:pt x="2433" y="14065"/>
                </a:lnTo>
                <a:lnTo>
                  <a:pt x="2458" y="13529"/>
                </a:lnTo>
                <a:lnTo>
                  <a:pt x="2579" y="13529"/>
                </a:lnTo>
                <a:lnTo>
                  <a:pt x="2701" y="13505"/>
                </a:lnTo>
                <a:lnTo>
                  <a:pt x="2920" y="13408"/>
                </a:lnTo>
                <a:lnTo>
                  <a:pt x="3285" y="13262"/>
                </a:lnTo>
                <a:lnTo>
                  <a:pt x="3407" y="13213"/>
                </a:lnTo>
                <a:close/>
                <a:moveTo>
                  <a:pt x="3407" y="13894"/>
                </a:moveTo>
                <a:lnTo>
                  <a:pt x="3455" y="14235"/>
                </a:lnTo>
                <a:lnTo>
                  <a:pt x="3236" y="14284"/>
                </a:lnTo>
                <a:lnTo>
                  <a:pt x="3042" y="14357"/>
                </a:lnTo>
                <a:lnTo>
                  <a:pt x="2628" y="14478"/>
                </a:lnTo>
                <a:lnTo>
                  <a:pt x="2555" y="14527"/>
                </a:lnTo>
                <a:lnTo>
                  <a:pt x="2409" y="14600"/>
                </a:lnTo>
                <a:lnTo>
                  <a:pt x="2433" y="14308"/>
                </a:lnTo>
                <a:lnTo>
                  <a:pt x="2433" y="14211"/>
                </a:lnTo>
                <a:lnTo>
                  <a:pt x="2506" y="14259"/>
                </a:lnTo>
                <a:lnTo>
                  <a:pt x="2604" y="14284"/>
                </a:lnTo>
                <a:lnTo>
                  <a:pt x="2701" y="14284"/>
                </a:lnTo>
                <a:lnTo>
                  <a:pt x="2798" y="14235"/>
                </a:lnTo>
                <a:lnTo>
                  <a:pt x="2993" y="14162"/>
                </a:lnTo>
                <a:lnTo>
                  <a:pt x="3139" y="14065"/>
                </a:lnTo>
                <a:lnTo>
                  <a:pt x="3407" y="13894"/>
                </a:lnTo>
                <a:close/>
                <a:moveTo>
                  <a:pt x="3504" y="14551"/>
                </a:moveTo>
                <a:lnTo>
                  <a:pt x="3553" y="14697"/>
                </a:lnTo>
                <a:lnTo>
                  <a:pt x="3504" y="14722"/>
                </a:lnTo>
                <a:lnTo>
                  <a:pt x="3358" y="14795"/>
                </a:lnTo>
                <a:lnTo>
                  <a:pt x="3163" y="14892"/>
                </a:lnTo>
                <a:lnTo>
                  <a:pt x="2798" y="15038"/>
                </a:lnTo>
                <a:lnTo>
                  <a:pt x="2433" y="15184"/>
                </a:lnTo>
                <a:lnTo>
                  <a:pt x="2263" y="15281"/>
                </a:lnTo>
                <a:lnTo>
                  <a:pt x="2093" y="15403"/>
                </a:lnTo>
                <a:lnTo>
                  <a:pt x="2093" y="15403"/>
                </a:lnTo>
                <a:lnTo>
                  <a:pt x="2239" y="15160"/>
                </a:lnTo>
                <a:lnTo>
                  <a:pt x="2336" y="14989"/>
                </a:lnTo>
                <a:lnTo>
                  <a:pt x="2385" y="14819"/>
                </a:lnTo>
                <a:lnTo>
                  <a:pt x="2604" y="14819"/>
                </a:lnTo>
                <a:lnTo>
                  <a:pt x="2823" y="14722"/>
                </a:lnTo>
                <a:lnTo>
                  <a:pt x="3163" y="14649"/>
                </a:lnTo>
                <a:lnTo>
                  <a:pt x="3504" y="14551"/>
                </a:lnTo>
                <a:close/>
                <a:moveTo>
                  <a:pt x="3723" y="15014"/>
                </a:moveTo>
                <a:lnTo>
                  <a:pt x="3918" y="15306"/>
                </a:lnTo>
                <a:lnTo>
                  <a:pt x="3772" y="15330"/>
                </a:lnTo>
                <a:lnTo>
                  <a:pt x="3626" y="15379"/>
                </a:lnTo>
                <a:lnTo>
                  <a:pt x="3358" y="15525"/>
                </a:lnTo>
                <a:lnTo>
                  <a:pt x="3066" y="15695"/>
                </a:lnTo>
                <a:lnTo>
                  <a:pt x="2823" y="15841"/>
                </a:lnTo>
                <a:lnTo>
                  <a:pt x="2506" y="15987"/>
                </a:lnTo>
                <a:lnTo>
                  <a:pt x="2214" y="16084"/>
                </a:lnTo>
                <a:lnTo>
                  <a:pt x="1606" y="16303"/>
                </a:lnTo>
                <a:lnTo>
                  <a:pt x="1703" y="16084"/>
                </a:lnTo>
                <a:lnTo>
                  <a:pt x="1776" y="15890"/>
                </a:lnTo>
                <a:lnTo>
                  <a:pt x="1947" y="15646"/>
                </a:lnTo>
                <a:lnTo>
                  <a:pt x="1995" y="15646"/>
                </a:lnTo>
                <a:lnTo>
                  <a:pt x="2214" y="15622"/>
                </a:lnTo>
                <a:lnTo>
                  <a:pt x="2433" y="15573"/>
                </a:lnTo>
                <a:lnTo>
                  <a:pt x="2871" y="15427"/>
                </a:lnTo>
                <a:lnTo>
                  <a:pt x="3309" y="15257"/>
                </a:lnTo>
                <a:lnTo>
                  <a:pt x="3699" y="15038"/>
                </a:lnTo>
                <a:lnTo>
                  <a:pt x="3723" y="15014"/>
                </a:lnTo>
                <a:close/>
                <a:moveTo>
                  <a:pt x="4088" y="15549"/>
                </a:moveTo>
                <a:lnTo>
                  <a:pt x="4209" y="15719"/>
                </a:lnTo>
                <a:lnTo>
                  <a:pt x="3845" y="15865"/>
                </a:lnTo>
                <a:lnTo>
                  <a:pt x="3504" y="16011"/>
                </a:lnTo>
                <a:lnTo>
                  <a:pt x="2798" y="16328"/>
                </a:lnTo>
                <a:lnTo>
                  <a:pt x="2117" y="16620"/>
                </a:lnTo>
                <a:lnTo>
                  <a:pt x="1801" y="16790"/>
                </a:lnTo>
                <a:lnTo>
                  <a:pt x="1484" y="16984"/>
                </a:lnTo>
                <a:lnTo>
                  <a:pt x="1509" y="16790"/>
                </a:lnTo>
                <a:lnTo>
                  <a:pt x="1533" y="16595"/>
                </a:lnTo>
                <a:lnTo>
                  <a:pt x="1995" y="16595"/>
                </a:lnTo>
                <a:lnTo>
                  <a:pt x="2166" y="16547"/>
                </a:lnTo>
                <a:lnTo>
                  <a:pt x="2482" y="16449"/>
                </a:lnTo>
                <a:lnTo>
                  <a:pt x="2750" y="16328"/>
                </a:lnTo>
                <a:lnTo>
                  <a:pt x="3090" y="16182"/>
                </a:lnTo>
                <a:lnTo>
                  <a:pt x="3480" y="16011"/>
                </a:lnTo>
                <a:lnTo>
                  <a:pt x="3650" y="15914"/>
                </a:lnTo>
                <a:lnTo>
                  <a:pt x="3820" y="15792"/>
                </a:lnTo>
                <a:lnTo>
                  <a:pt x="3966" y="15671"/>
                </a:lnTo>
                <a:lnTo>
                  <a:pt x="4088" y="15549"/>
                </a:lnTo>
                <a:close/>
                <a:moveTo>
                  <a:pt x="4428" y="16060"/>
                </a:moveTo>
                <a:lnTo>
                  <a:pt x="4477" y="16206"/>
                </a:lnTo>
                <a:lnTo>
                  <a:pt x="4453" y="16206"/>
                </a:lnTo>
                <a:lnTo>
                  <a:pt x="4380" y="16230"/>
                </a:lnTo>
                <a:lnTo>
                  <a:pt x="4307" y="16279"/>
                </a:lnTo>
                <a:lnTo>
                  <a:pt x="4185" y="16352"/>
                </a:lnTo>
                <a:lnTo>
                  <a:pt x="4064" y="16474"/>
                </a:lnTo>
                <a:lnTo>
                  <a:pt x="3942" y="16571"/>
                </a:lnTo>
                <a:lnTo>
                  <a:pt x="3553" y="16790"/>
                </a:lnTo>
                <a:lnTo>
                  <a:pt x="3139" y="17009"/>
                </a:lnTo>
                <a:lnTo>
                  <a:pt x="2652" y="17228"/>
                </a:lnTo>
                <a:lnTo>
                  <a:pt x="2190" y="17422"/>
                </a:lnTo>
                <a:lnTo>
                  <a:pt x="1947" y="17520"/>
                </a:lnTo>
                <a:lnTo>
                  <a:pt x="1825" y="17568"/>
                </a:lnTo>
                <a:lnTo>
                  <a:pt x="1728" y="17641"/>
                </a:lnTo>
                <a:lnTo>
                  <a:pt x="1630" y="17520"/>
                </a:lnTo>
                <a:lnTo>
                  <a:pt x="1557" y="17325"/>
                </a:lnTo>
                <a:lnTo>
                  <a:pt x="1606" y="17325"/>
                </a:lnTo>
                <a:lnTo>
                  <a:pt x="2409" y="16984"/>
                </a:lnTo>
                <a:lnTo>
                  <a:pt x="3188" y="16644"/>
                </a:lnTo>
                <a:lnTo>
                  <a:pt x="3820" y="16401"/>
                </a:lnTo>
                <a:lnTo>
                  <a:pt x="4137" y="16255"/>
                </a:lnTo>
                <a:lnTo>
                  <a:pt x="4428" y="16060"/>
                </a:lnTo>
                <a:close/>
                <a:moveTo>
                  <a:pt x="4550" y="16571"/>
                </a:moveTo>
                <a:lnTo>
                  <a:pt x="4550" y="16717"/>
                </a:lnTo>
                <a:lnTo>
                  <a:pt x="4526" y="16863"/>
                </a:lnTo>
                <a:lnTo>
                  <a:pt x="4477" y="16863"/>
                </a:lnTo>
                <a:lnTo>
                  <a:pt x="4331" y="16911"/>
                </a:lnTo>
                <a:lnTo>
                  <a:pt x="4185" y="16984"/>
                </a:lnTo>
                <a:lnTo>
                  <a:pt x="3918" y="17179"/>
                </a:lnTo>
                <a:lnTo>
                  <a:pt x="3528" y="17422"/>
                </a:lnTo>
                <a:lnTo>
                  <a:pt x="3115" y="17617"/>
                </a:lnTo>
                <a:lnTo>
                  <a:pt x="2750" y="17763"/>
                </a:lnTo>
                <a:lnTo>
                  <a:pt x="2531" y="17909"/>
                </a:lnTo>
                <a:lnTo>
                  <a:pt x="2433" y="17958"/>
                </a:lnTo>
                <a:lnTo>
                  <a:pt x="2385" y="18031"/>
                </a:lnTo>
                <a:lnTo>
                  <a:pt x="2190" y="17958"/>
                </a:lnTo>
                <a:lnTo>
                  <a:pt x="1995" y="17885"/>
                </a:lnTo>
                <a:lnTo>
                  <a:pt x="2287" y="17787"/>
                </a:lnTo>
                <a:lnTo>
                  <a:pt x="2823" y="17568"/>
                </a:lnTo>
                <a:lnTo>
                  <a:pt x="3334" y="17349"/>
                </a:lnTo>
                <a:lnTo>
                  <a:pt x="3601" y="17228"/>
                </a:lnTo>
                <a:lnTo>
                  <a:pt x="3966" y="17057"/>
                </a:lnTo>
                <a:lnTo>
                  <a:pt x="4137" y="16936"/>
                </a:lnTo>
                <a:lnTo>
                  <a:pt x="4307" y="16838"/>
                </a:lnTo>
                <a:lnTo>
                  <a:pt x="4428" y="16717"/>
                </a:lnTo>
                <a:lnTo>
                  <a:pt x="4550" y="16571"/>
                </a:lnTo>
                <a:close/>
                <a:moveTo>
                  <a:pt x="4234" y="17422"/>
                </a:moveTo>
                <a:lnTo>
                  <a:pt x="4112" y="17544"/>
                </a:lnTo>
                <a:lnTo>
                  <a:pt x="3991" y="17641"/>
                </a:lnTo>
                <a:lnTo>
                  <a:pt x="3723" y="17812"/>
                </a:lnTo>
                <a:lnTo>
                  <a:pt x="3407" y="17958"/>
                </a:lnTo>
                <a:lnTo>
                  <a:pt x="3090" y="18031"/>
                </a:lnTo>
                <a:lnTo>
                  <a:pt x="3407" y="17860"/>
                </a:lnTo>
                <a:lnTo>
                  <a:pt x="3796" y="17690"/>
                </a:lnTo>
                <a:lnTo>
                  <a:pt x="4015" y="17568"/>
                </a:lnTo>
                <a:lnTo>
                  <a:pt x="4234" y="17422"/>
                </a:lnTo>
                <a:close/>
                <a:moveTo>
                  <a:pt x="3017" y="463"/>
                </a:moveTo>
                <a:lnTo>
                  <a:pt x="3528" y="633"/>
                </a:lnTo>
                <a:lnTo>
                  <a:pt x="3747" y="730"/>
                </a:lnTo>
                <a:lnTo>
                  <a:pt x="3869" y="803"/>
                </a:lnTo>
                <a:lnTo>
                  <a:pt x="3991" y="901"/>
                </a:lnTo>
                <a:lnTo>
                  <a:pt x="4112" y="1022"/>
                </a:lnTo>
                <a:lnTo>
                  <a:pt x="4209" y="1144"/>
                </a:lnTo>
                <a:lnTo>
                  <a:pt x="4307" y="1290"/>
                </a:lnTo>
                <a:lnTo>
                  <a:pt x="4380" y="1460"/>
                </a:lnTo>
                <a:lnTo>
                  <a:pt x="4477" y="1777"/>
                </a:lnTo>
                <a:lnTo>
                  <a:pt x="4550" y="2117"/>
                </a:lnTo>
                <a:lnTo>
                  <a:pt x="4574" y="2531"/>
                </a:lnTo>
                <a:lnTo>
                  <a:pt x="4355" y="2531"/>
                </a:lnTo>
                <a:lnTo>
                  <a:pt x="4137" y="2555"/>
                </a:lnTo>
                <a:lnTo>
                  <a:pt x="3893" y="2555"/>
                </a:lnTo>
                <a:lnTo>
                  <a:pt x="3796" y="2580"/>
                </a:lnTo>
                <a:lnTo>
                  <a:pt x="3674" y="2604"/>
                </a:lnTo>
                <a:lnTo>
                  <a:pt x="3650" y="2653"/>
                </a:lnTo>
                <a:lnTo>
                  <a:pt x="3626" y="2701"/>
                </a:lnTo>
                <a:lnTo>
                  <a:pt x="3626" y="2750"/>
                </a:lnTo>
                <a:lnTo>
                  <a:pt x="3626" y="2799"/>
                </a:lnTo>
                <a:lnTo>
                  <a:pt x="3723" y="2872"/>
                </a:lnTo>
                <a:lnTo>
                  <a:pt x="3845" y="2920"/>
                </a:lnTo>
                <a:lnTo>
                  <a:pt x="3966" y="2969"/>
                </a:lnTo>
                <a:lnTo>
                  <a:pt x="4088" y="2969"/>
                </a:lnTo>
                <a:lnTo>
                  <a:pt x="4331" y="2993"/>
                </a:lnTo>
                <a:lnTo>
                  <a:pt x="4453" y="2993"/>
                </a:lnTo>
                <a:lnTo>
                  <a:pt x="4574" y="2969"/>
                </a:lnTo>
                <a:lnTo>
                  <a:pt x="4526" y="3967"/>
                </a:lnTo>
                <a:lnTo>
                  <a:pt x="4526" y="4015"/>
                </a:lnTo>
                <a:lnTo>
                  <a:pt x="4453" y="3991"/>
                </a:lnTo>
                <a:lnTo>
                  <a:pt x="4380" y="4015"/>
                </a:lnTo>
                <a:lnTo>
                  <a:pt x="4185" y="4040"/>
                </a:lnTo>
                <a:lnTo>
                  <a:pt x="3991" y="4040"/>
                </a:lnTo>
                <a:lnTo>
                  <a:pt x="3869" y="4064"/>
                </a:lnTo>
                <a:lnTo>
                  <a:pt x="3723" y="4088"/>
                </a:lnTo>
                <a:lnTo>
                  <a:pt x="3674" y="4137"/>
                </a:lnTo>
                <a:lnTo>
                  <a:pt x="3626" y="4186"/>
                </a:lnTo>
                <a:lnTo>
                  <a:pt x="3601" y="4259"/>
                </a:lnTo>
                <a:lnTo>
                  <a:pt x="3626" y="4332"/>
                </a:lnTo>
                <a:lnTo>
                  <a:pt x="3674" y="4429"/>
                </a:lnTo>
                <a:lnTo>
                  <a:pt x="3747" y="4502"/>
                </a:lnTo>
                <a:lnTo>
                  <a:pt x="3869" y="4526"/>
                </a:lnTo>
                <a:lnTo>
                  <a:pt x="4015" y="4551"/>
                </a:lnTo>
                <a:lnTo>
                  <a:pt x="4282" y="4551"/>
                </a:lnTo>
                <a:lnTo>
                  <a:pt x="4526" y="4526"/>
                </a:lnTo>
                <a:lnTo>
                  <a:pt x="4526" y="5840"/>
                </a:lnTo>
                <a:lnTo>
                  <a:pt x="4477" y="5840"/>
                </a:lnTo>
                <a:lnTo>
                  <a:pt x="4039" y="5816"/>
                </a:lnTo>
                <a:lnTo>
                  <a:pt x="4039" y="5767"/>
                </a:lnTo>
                <a:lnTo>
                  <a:pt x="4015" y="5670"/>
                </a:lnTo>
                <a:lnTo>
                  <a:pt x="3966" y="5597"/>
                </a:lnTo>
                <a:lnTo>
                  <a:pt x="3918" y="5548"/>
                </a:lnTo>
                <a:lnTo>
                  <a:pt x="3845" y="5524"/>
                </a:lnTo>
                <a:lnTo>
                  <a:pt x="3820" y="5475"/>
                </a:lnTo>
                <a:lnTo>
                  <a:pt x="3772" y="5402"/>
                </a:lnTo>
                <a:lnTo>
                  <a:pt x="3699" y="5354"/>
                </a:lnTo>
                <a:lnTo>
                  <a:pt x="3601" y="5329"/>
                </a:lnTo>
                <a:lnTo>
                  <a:pt x="3358" y="5281"/>
                </a:lnTo>
                <a:lnTo>
                  <a:pt x="3017" y="5232"/>
                </a:lnTo>
                <a:lnTo>
                  <a:pt x="2677" y="5232"/>
                </a:lnTo>
                <a:lnTo>
                  <a:pt x="2360" y="5256"/>
                </a:lnTo>
                <a:lnTo>
                  <a:pt x="2239" y="5305"/>
                </a:lnTo>
                <a:lnTo>
                  <a:pt x="2117" y="5329"/>
                </a:lnTo>
                <a:lnTo>
                  <a:pt x="2044" y="5402"/>
                </a:lnTo>
                <a:lnTo>
                  <a:pt x="1971" y="5451"/>
                </a:lnTo>
                <a:lnTo>
                  <a:pt x="1971" y="5548"/>
                </a:lnTo>
                <a:lnTo>
                  <a:pt x="1995" y="5646"/>
                </a:lnTo>
                <a:lnTo>
                  <a:pt x="1874" y="6132"/>
                </a:lnTo>
                <a:lnTo>
                  <a:pt x="1801" y="6668"/>
                </a:lnTo>
                <a:lnTo>
                  <a:pt x="1752" y="7179"/>
                </a:lnTo>
                <a:lnTo>
                  <a:pt x="1752" y="7714"/>
                </a:lnTo>
                <a:lnTo>
                  <a:pt x="1776" y="8249"/>
                </a:lnTo>
                <a:lnTo>
                  <a:pt x="1825" y="8760"/>
                </a:lnTo>
                <a:lnTo>
                  <a:pt x="1898" y="9806"/>
                </a:lnTo>
                <a:lnTo>
                  <a:pt x="1995" y="10853"/>
                </a:lnTo>
                <a:lnTo>
                  <a:pt x="2068" y="11923"/>
                </a:lnTo>
                <a:lnTo>
                  <a:pt x="2068" y="12483"/>
                </a:lnTo>
                <a:lnTo>
                  <a:pt x="2068" y="13018"/>
                </a:lnTo>
                <a:lnTo>
                  <a:pt x="2020" y="14138"/>
                </a:lnTo>
                <a:lnTo>
                  <a:pt x="1995" y="14405"/>
                </a:lnTo>
                <a:lnTo>
                  <a:pt x="1971" y="14673"/>
                </a:lnTo>
                <a:lnTo>
                  <a:pt x="1874" y="14941"/>
                </a:lnTo>
                <a:lnTo>
                  <a:pt x="1752" y="15184"/>
                </a:lnTo>
                <a:lnTo>
                  <a:pt x="1533" y="15525"/>
                </a:lnTo>
                <a:lnTo>
                  <a:pt x="1411" y="15695"/>
                </a:lnTo>
                <a:lnTo>
                  <a:pt x="1338" y="15865"/>
                </a:lnTo>
                <a:lnTo>
                  <a:pt x="1192" y="16206"/>
                </a:lnTo>
                <a:lnTo>
                  <a:pt x="1119" y="16547"/>
                </a:lnTo>
                <a:lnTo>
                  <a:pt x="1095" y="16887"/>
                </a:lnTo>
                <a:lnTo>
                  <a:pt x="1095" y="17057"/>
                </a:lnTo>
                <a:lnTo>
                  <a:pt x="1095" y="17228"/>
                </a:lnTo>
                <a:lnTo>
                  <a:pt x="1144" y="17398"/>
                </a:lnTo>
                <a:lnTo>
                  <a:pt x="1192" y="17544"/>
                </a:lnTo>
                <a:lnTo>
                  <a:pt x="1265" y="17690"/>
                </a:lnTo>
                <a:lnTo>
                  <a:pt x="1338" y="17812"/>
                </a:lnTo>
                <a:lnTo>
                  <a:pt x="1436" y="17933"/>
                </a:lnTo>
                <a:lnTo>
                  <a:pt x="1533" y="18055"/>
                </a:lnTo>
                <a:lnTo>
                  <a:pt x="1655" y="18152"/>
                </a:lnTo>
                <a:lnTo>
                  <a:pt x="1776" y="18225"/>
                </a:lnTo>
                <a:lnTo>
                  <a:pt x="2068" y="18371"/>
                </a:lnTo>
                <a:lnTo>
                  <a:pt x="2360" y="18444"/>
                </a:lnTo>
                <a:lnTo>
                  <a:pt x="2677" y="18493"/>
                </a:lnTo>
                <a:lnTo>
                  <a:pt x="2993" y="18469"/>
                </a:lnTo>
                <a:lnTo>
                  <a:pt x="3334" y="18396"/>
                </a:lnTo>
                <a:lnTo>
                  <a:pt x="3626" y="18298"/>
                </a:lnTo>
                <a:lnTo>
                  <a:pt x="3893" y="18152"/>
                </a:lnTo>
                <a:lnTo>
                  <a:pt x="4137" y="17958"/>
                </a:lnTo>
                <a:lnTo>
                  <a:pt x="4355" y="17739"/>
                </a:lnTo>
                <a:lnTo>
                  <a:pt x="4526" y="17471"/>
                </a:lnTo>
                <a:lnTo>
                  <a:pt x="4647" y="17179"/>
                </a:lnTo>
                <a:lnTo>
                  <a:pt x="4745" y="16887"/>
                </a:lnTo>
                <a:lnTo>
                  <a:pt x="4769" y="16595"/>
                </a:lnTo>
                <a:lnTo>
                  <a:pt x="4769" y="16279"/>
                </a:lnTo>
                <a:lnTo>
                  <a:pt x="4720" y="15987"/>
                </a:lnTo>
                <a:lnTo>
                  <a:pt x="4623" y="15719"/>
                </a:lnTo>
                <a:lnTo>
                  <a:pt x="4428" y="15379"/>
                </a:lnTo>
                <a:lnTo>
                  <a:pt x="4234" y="15062"/>
                </a:lnTo>
                <a:lnTo>
                  <a:pt x="4039" y="14722"/>
                </a:lnTo>
                <a:lnTo>
                  <a:pt x="3966" y="14551"/>
                </a:lnTo>
                <a:lnTo>
                  <a:pt x="3918" y="14357"/>
                </a:lnTo>
                <a:lnTo>
                  <a:pt x="3869" y="14113"/>
                </a:lnTo>
                <a:lnTo>
                  <a:pt x="3845" y="13846"/>
                </a:lnTo>
                <a:lnTo>
                  <a:pt x="3869" y="13310"/>
                </a:lnTo>
                <a:lnTo>
                  <a:pt x="4015" y="13335"/>
                </a:lnTo>
                <a:lnTo>
                  <a:pt x="4137" y="13335"/>
                </a:lnTo>
                <a:lnTo>
                  <a:pt x="4428" y="13310"/>
                </a:lnTo>
                <a:lnTo>
                  <a:pt x="4477" y="14843"/>
                </a:lnTo>
                <a:lnTo>
                  <a:pt x="4477" y="14916"/>
                </a:lnTo>
                <a:lnTo>
                  <a:pt x="4501" y="14965"/>
                </a:lnTo>
                <a:lnTo>
                  <a:pt x="4550" y="15014"/>
                </a:lnTo>
                <a:lnTo>
                  <a:pt x="4599" y="15038"/>
                </a:lnTo>
                <a:lnTo>
                  <a:pt x="4720" y="15062"/>
                </a:lnTo>
                <a:lnTo>
                  <a:pt x="4818" y="15038"/>
                </a:lnTo>
                <a:lnTo>
                  <a:pt x="5012" y="15306"/>
                </a:lnTo>
                <a:lnTo>
                  <a:pt x="5134" y="15622"/>
                </a:lnTo>
                <a:lnTo>
                  <a:pt x="5256" y="15938"/>
                </a:lnTo>
                <a:lnTo>
                  <a:pt x="5304" y="16255"/>
                </a:lnTo>
                <a:lnTo>
                  <a:pt x="5353" y="16595"/>
                </a:lnTo>
                <a:lnTo>
                  <a:pt x="5329" y="16936"/>
                </a:lnTo>
                <a:lnTo>
                  <a:pt x="5304" y="17252"/>
                </a:lnTo>
                <a:lnTo>
                  <a:pt x="5231" y="17544"/>
                </a:lnTo>
                <a:lnTo>
                  <a:pt x="5158" y="17763"/>
                </a:lnTo>
                <a:lnTo>
                  <a:pt x="5085" y="17933"/>
                </a:lnTo>
                <a:lnTo>
                  <a:pt x="4988" y="18104"/>
                </a:lnTo>
                <a:lnTo>
                  <a:pt x="4866" y="18274"/>
                </a:lnTo>
                <a:lnTo>
                  <a:pt x="4745" y="18420"/>
                </a:lnTo>
                <a:lnTo>
                  <a:pt x="4599" y="18566"/>
                </a:lnTo>
                <a:lnTo>
                  <a:pt x="4453" y="18688"/>
                </a:lnTo>
                <a:lnTo>
                  <a:pt x="4282" y="18785"/>
                </a:lnTo>
                <a:lnTo>
                  <a:pt x="4112" y="18882"/>
                </a:lnTo>
                <a:lnTo>
                  <a:pt x="3942" y="18955"/>
                </a:lnTo>
                <a:lnTo>
                  <a:pt x="3747" y="19028"/>
                </a:lnTo>
                <a:lnTo>
                  <a:pt x="3553" y="19077"/>
                </a:lnTo>
                <a:lnTo>
                  <a:pt x="3163" y="19150"/>
                </a:lnTo>
                <a:lnTo>
                  <a:pt x="2750" y="19150"/>
                </a:lnTo>
                <a:lnTo>
                  <a:pt x="2409" y="19101"/>
                </a:lnTo>
                <a:lnTo>
                  <a:pt x="2044" y="19004"/>
                </a:lnTo>
                <a:lnTo>
                  <a:pt x="1728" y="18858"/>
                </a:lnTo>
                <a:lnTo>
                  <a:pt x="1436" y="18663"/>
                </a:lnTo>
                <a:lnTo>
                  <a:pt x="1168" y="18444"/>
                </a:lnTo>
                <a:lnTo>
                  <a:pt x="949" y="18152"/>
                </a:lnTo>
                <a:lnTo>
                  <a:pt x="754" y="17860"/>
                </a:lnTo>
                <a:lnTo>
                  <a:pt x="681" y="17690"/>
                </a:lnTo>
                <a:lnTo>
                  <a:pt x="633" y="17520"/>
                </a:lnTo>
                <a:lnTo>
                  <a:pt x="535" y="17203"/>
                </a:lnTo>
                <a:lnTo>
                  <a:pt x="511" y="16887"/>
                </a:lnTo>
                <a:lnTo>
                  <a:pt x="535" y="16547"/>
                </a:lnTo>
                <a:lnTo>
                  <a:pt x="608" y="16206"/>
                </a:lnTo>
                <a:lnTo>
                  <a:pt x="706" y="15890"/>
                </a:lnTo>
                <a:lnTo>
                  <a:pt x="827" y="15573"/>
                </a:lnTo>
                <a:lnTo>
                  <a:pt x="998" y="15281"/>
                </a:lnTo>
                <a:lnTo>
                  <a:pt x="1168" y="14989"/>
                </a:lnTo>
                <a:lnTo>
                  <a:pt x="1265" y="14989"/>
                </a:lnTo>
                <a:lnTo>
                  <a:pt x="1338" y="14965"/>
                </a:lnTo>
                <a:lnTo>
                  <a:pt x="1387" y="14916"/>
                </a:lnTo>
                <a:lnTo>
                  <a:pt x="1460" y="14819"/>
                </a:lnTo>
                <a:lnTo>
                  <a:pt x="1509" y="14673"/>
                </a:lnTo>
                <a:lnTo>
                  <a:pt x="1533" y="14503"/>
                </a:lnTo>
                <a:lnTo>
                  <a:pt x="1557" y="14308"/>
                </a:lnTo>
                <a:lnTo>
                  <a:pt x="1533" y="13943"/>
                </a:lnTo>
                <a:lnTo>
                  <a:pt x="1509" y="13675"/>
                </a:lnTo>
                <a:lnTo>
                  <a:pt x="1484" y="11631"/>
                </a:lnTo>
                <a:lnTo>
                  <a:pt x="1460" y="10317"/>
                </a:lnTo>
                <a:lnTo>
                  <a:pt x="1460" y="9003"/>
                </a:lnTo>
                <a:lnTo>
                  <a:pt x="1460" y="7690"/>
                </a:lnTo>
                <a:lnTo>
                  <a:pt x="1436" y="6400"/>
                </a:lnTo>
                <a:lnTo>
                  <a:pt x="1387" y="5451"/>
                </a:lnTo>
                <a:lnTo>
                  <a:pt x="1387" y="4478"/>
                </a:lnTo>
                <a:lnTo>
                  <a:pt x="1411" y="3529"/>
                </a:lnTo>
                <a:lnTo>
                  <a:pt x="1460" y="3066"/>
                </a:lnTo>
                <a:lnTo>
                  <a:pt x="1509" y="2580"/>
                </a:lnTo>
                <a:lnTo>
                  <a:pt x="1582" y="2166"/>
                </a:lnTo>
                <a:lnTo>
                  <a:pt x="1679" y="1752"/>
                </a:lnTo>
                <a:lnTo>
                  <a:pt x="1825" y="1339"/>
                </a:lnTo>
                <a:lnTo>
                  <a:pt x="1898" y="1144"/>
                </a:lnTo>
                <a:lnTo>
                  <a:pt x="2020" y="974"/>
                </a:lnTo>
                <a:lnTo>
                  <a:pt x="2117" y="828"/>
                </a:lnTo>
                <a:lnTo>
                  <a:pt x="2214" y="706"/>
                </a:lnTo>
                <a:lnTo>
                  <a:pt x="2336" y="633"/>
                </a:lnTo>
                <a:lnTo>
                  <a:pt x="2458" y="584"/>
                </a:lnTo>
                <a:lnTo>
                  <a:pt x="2725" y="511"/>
                </a:lnTo>
                <a:lnTo>
                  <a:pt x="3017" y="463"/>
                </a:lnTo>
                <a:close/>
                <a:moveTo>
                  <a:pt x="2579" y="1"/>
                </a:moveTo>
                <a:lnTo>
                  <a:pt x="2433" y="25"/>
                </a:lnTo>
                <a:lnTo>
                  <a:pt x="2190" y="98"/>
                </a:lnTo>
                <a:lnTo>
                  <a:pt x="1971" y="244"/>
                </a:lnTo>
                <a:lnTo>
                  <a:pt x="1825" y="366"/>
                </a:lnTo>
                <a:lnTo>
                  <a:pt x="1703" y="487"/>
                </a:lnTo>
                <a:lnTo>
                  <a:pt x="1582" y="633"/>
                </a:lnTo>
                <a:lnTo>
                  <a:pt x="1484" y="803"/>
                </a:lnTo>
                <a:lnTo>
                  <a:pt x="1314" y="1144"/>
                </a:lnTo>
                <a:lnTo>
                  <a:pt x="1192" y="1509"/>
                </a:lnTo>
                <a:lnTo>
                  <a:pt x="1071" y="1996"/>
                </a:lnTo>
                <a:lnTo>
                  <a:pt x="973" y="2507"/>
                </a:lnTo>
                <a:lnTo>
                  <a:pt x="900" y="3018"/>
                </a:lnTo>
                <a:lnTo>
                  <a:pt x="852" y="3553"/>
                </a:lnTo>
                <a:lnTo>
                  <a:pt x="852" y="4064"/>
                </a:lnTo>
                <a:lnTo>
                  <a:pt x="827" y="4575"/>
                </a:lnTo>
                <a:lnTo>
                  <a:pt x="852" y="5621"/>
                </a:lnTo>
                <a:lnTo>
                  <a:pt x="925" y="8347"/>
                </a:lnTo>
                <a:lnTo>
                  <a:pt x="925" y="9685"/>
                </a:lnTo>
                <a:lnTo>
                  <a:pt x="925" y="11047"/>
                </a:lnTo>
                <a:lnTo>
                  <a:pt x="925" y="11996"/>
                </a:lnTo>
                <a:lnTo>
                  <a:pt x="949" y="12945"/>
                </a:lnTo>
                <a:lnTo>
                  <a:pt x="949" y="14040"/>
                </a:lnTo>
                <a:lnTo>
                  <a:pt x="949" y="14478"/>
                </a:lnTo>
                <a:lnTo>
                  <a:pt x="925" y="14576"/>
                </a:lnTo>
                <a:lnTo>
                  <a:pt x="925" y="14624"/>
                </a:lnTo>
                <a:lnTo>
                  <a:pt x="900" y="14722"/>
                </a:lnTo>
                <a:lnTo>
                  <a:pt x="754" y="14843"/>
                </a:lnTo>
                <a:lnTo>
                  <a:pt x="608" y="14989"/>
                </a:lnTo>
                <a:lnTo>
                  <a:pt x="487" y="15135"/>
                </a:lnTo>
                <a:lnTo>
                  <a:pt x="389" y="15306"/>
                </a:lnTo>
                <a:lnTo>
                  <a:pt x="292" y="15476"/>
                </a:lnTo>
                <a:lnTo>
                  <a:pt x="219" y="15671"/>
                </a:lnTo>
                <a:lnTo>
                  <a:pt x="146" y="15865"/>
                </a:lnTo>
                <a:lnTo>
                  <a:pt x="97" y="16060"/>
                </a:lnTo>
                <a:lnTo>
                  <a:pt x="24" y="16498"/>
                </a:lnTo>
                <a:lnTo>
                  <a:pt x="0" y="16911"/>
                </a:lnTo>
                <a:lnTo>
                  <a:pt x="24" y="17301"/>
                </a:lnTo>
                <a:lnTo>
                  <a:pt x="97" y="17666"/>
                </a:lnTo>
                <a:lnTo>
                  <a:pt x="170" y="17885"/>
                </a:lnTo>
                <a:lnTo>
                  <a:pt x="243" y="18079"/>
                </a:lnTo>
                <a:lnTo>
                  <a:pt x="341" y="18274"/>
                </a:lnTo>
                <a:lnTo>
                  <a:pt x="462" y="18444"/>
                </a:lnTo>
                <a:lnTo>
                  <a:pt x="584" y="18615"/>
                </a:lnTo>
                <a:lnTo>
                  <a:pt x="730" y="18761"/>
                </a:lnTo>
                <a:lnTo>
                  <a:pt x="900" y="18907"/>
                </a:lnTo>
                <a:lnTo>
                  <a:pt x="1046" y="19053"/>
                </a:lnTo>
                <a:lnTo>
                  <a:pt x="1241" y="19174"/>
                </a:lnTo>
                <a:lnTo>
                  <a:pt x="1411" y="19272"/>
                </a:lnTo>
                <a:lnTo>
                  <a:pt x="1801" y="19442"/>
                </a:lnTo>
                <a:lnTo>
                  <a:pt x="2214" y="19564"/>
                </a:lnTo>
                <a:lnTo>
                  <a:pt x="2628" y="19637"/>
                </a:lnTo>
                <a:lnTo>
                  <a:pt x="2871" y="19661"/>
                </a:lnTo>
                <a:lnTo>
                  <a:pt x="3090" y="19661"/>
                </a:lnTo>
                <a:lnTo>
                  <a:pt x="3334" y="19637"/>
                </a:lnTo>
                <a:lnTo>
                  <a:pt x="3553" y="19612"/>
                </a:lnTo>
                <a:lnTo>
                  <a:pt x="3772" y="19539"/>
                </a:lnTo>
                <a:lnTo>
                  <a:pt x="3991" y="19466"/>
                </a:lnTo>
                <a:lnTo>
                  <a:pt x="4209" y="19393"/>
                </a:lnTo>
                <a:lnTo>
                  <a:pt x="4404" y="19272"/>
                </a:lnTo>
                <a:lnTo>
                  <a:pt x="4599" y="19150"/>
                </a:lnTo>
                <a:lnTo>
                  <a:pt x="4793" y="19028"/>
                </a:lnTo>
                <a:lnTo>
                  <a:pt x="4964" y="18882"/>
                </a:lnTo>
                <a:lnTo>
                  <a:pt x="5110" y="18712"/>
                </a:lnTo>
                <a:lnTo>
                  <a:pt x="5256" y="18542"/>
                </a:lnTo>
                <a:lnTo>
                  <a:pt x="5377" y="18347"/>
                </a:lnTo>
                <a:lnTo>
                  <a:pt x="5499" y="18152"/>
                </a:lnTo>
                <a:lnTo>
                  <a:pt x="5596" y="17933"/>
                </a:lnTo>
                <a:lnTo>
                  <a:pt x="5669" y="17714"/>
                </a:lnTo>
                <a:lnTo>
                  <a:pt x="5742" y="17520"/>
                </a:lnTo>
                <a:lnTo>
                  <a:pt x="5767" y="17276"/>
                </a:lnTo>
                <a:lnTo>
                  <a:pt x="5791" y="17057"/>
                </a:lnTo>
                <a:lnTo>
                  <a:pt x="5815" y="16814"/>
                </a:lnTo>
                <a:lnTo>
                  <a:pt x="5815" y="16571"/>
                </a:lnTo>
                <a:lnTo>
                  <a:pt x="5791" y="16352"/>
                </a:lnTo>
                <a:lnTo>
                  <a:pt x="5767" y="16109"/>
                </a:lnTo>
                <a:lnTo>
                  <a:pt x="5718" y="15865"/>
                </a:lnTo>
                <a:lnTo>
                  <a:pt x="5645" y="15646"/>
                </a:lnTo>
                <a:lnTo>
                  <a:pt x="5572" y="15427"/>
                </a:lnTo>
                <a:lnTo>
                  <a:pt x="5475" y="15208"/>
                </a:lnTo>
                <a:lnTo>
                  <a:pt x="5377" y="15014"/>
                </a:lnTo>
                <a:lnTo>
                  <a:pt x="5256" y="14819"/>
                </a:lnTo>
                <a:lnTo>
                  <a:pt x="5110" y="14649"/>
                </a:lnTo>
                <a:lnTo>
                  <a:pt x="4939" y="14478"/>
                </a:lnTo>
                <a:lnTo>
                  <a:pt x="4939" y="12434"/>
                </a:lnTo>
                <a:lnTo>
                  <a:pt x="4939" y="11412"/>
                </a:lnTo>
                <a:lnTo>
                  <a:pt x="4988" y="10415"/>
                </a:lnTo>
                <a:lnTo>
                  <a:pt x="5061" y="9222"/>
                </a:lnTo>
                <a:lnTo>
                  <a:pt x="5085" y="8614"/>
                </a:lnTo>
                <a:lnTo>
                  <a:pt x="5085" y="8006"/>
                </a:lnTo>
                <a:lnTo>
                  <a:pt x="5061" y="6668"/>
                </a:lnTo>
                <a:lnTo>
                  <a:pt x="5037" y="5986"/>
                </a:lnTo>
                <a:lnTo>
                  <a:pt x="5012" y="5329"/>
                </a:lnTo>
                <a:lnTo>
                  <a:pt x="5037" y="4088"/>
                </a:lnTo>
                <a:lnTo>
                  <a:pt x="5085" y="2872"/>
                </a:lnTo>
                <a:lnTo>
                  <a:pt x="5085" y="2482"/>
                </a:lnTo>
                <a:lnTo>
                  <a:pt x="5061" y="2117"/>
                </a:lnTo>
                <a:lnTo>
                  <a:pt x="5012" y="1752"/>
                </a:lnTo>
                <a:lnTo>
                  <a:pt x="4915" y="1412"/>
                </a:lnTo>
                <a:lnTo>
                  <a:pt x="4793" y="1120"/>
                </a:lnTo>
                <a:lnTo>
                  <a:pt x="4623" y="852"/>
                </a:lnTo>
                <a:lnTo>
                  <a:pt x="4404" y="584"/>
                </a:lnTo>
                <a:lnTo>
                  <a:pt x="4137" y="366"/>
                </a:lnTo>
                <a:lnTo>
                  <a:pt x="3869" y="195"/>
                </a:lnTo>
                <a:lnTo>
                  <a:pt x="3723" y="122"/>
                </a:lnTo>
                <a:lnTo>
                  <a:pt x="3577" y="74"/>
                </a:lnTo>
                <a:lnTo>
                  <a:pt x="3407" y="25"/>
                </a:lnTo>
                <a:lnTo>
                  <a:pt x="3090" y="25"/>
                </a:lnTo>
                <a:lnTo>
                  <a:pt x="2944" y="49"/>
                </a:lnTo>
                <a:lnTo>
                  <a:pt x="2823" y="25"/>
                </a:lnTo>
                <a:lnTo>
                  <a:pt x="2701"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8" name="Google Shape;828;p48"/>
          <p:cNvSpPr/>
          <p:nvPr/>
        </p:nvSpPr>
        <p:spPr>
          <a:xfrm>
            <a:off x="913425" y="2626095"/>
            <a:ext cx="274958" cy="46055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29" name="Google Shape;829;p48"/>
          <p:cNvSpPr/>
          <p:nvPr/>
        </p:nvSpPr>
        <p:spPr>
          <a:xfrm>
            <a:off x="1461139" y="2626095"/>
            <a:ext cx="360039" cy="460550"/>
          </a:xfrm>
          <a:custGeom>
            <a:avLst/>
            <a:gdLst/>
            <a:ahLst/>
            <a:cxnLst/>
            <a:rect l="l" t="t" r="r" b="b"/>
            <a:pathLst>
              <a:path w="16474" h="21073" extrusionOk="0">
                <a:moveTo>
                  <a:pt x="15330" y="779"/>
                </a:moveTo>
                <a:lnTo>
                  <a:pt x="15525" y="950"/>
                </a:lnTo>
                <a:lnTo>
                  <a:pt x="15671" y="1120"/>
                </a:lnTo>
                <a:lnTo>
                  <a:pt x="15428" y="1266"/>
                </a:lnTo>
                <a:lnTo>
                  <a:pt x="15209" y="1387"/>
                </a:lnTo>
                <a:lnTo>
                  <a:pt x="14917" y="1582"/>
                </a:lnTo>
                <a:lnTo>
                  <a:pt x="14625" y="1777"/>
                </a:lnTo>
                <a:lnTo>
                  <a:pt x="14187" y="1777"/>
                </a:lnTo>
                <a:lnTo>
                  <a:pt x="13773" y="1752"/>
                </a:lnTo>
                <a:lnTo>
                  <a:pt x="14235" y="1460"/>
                </a:lnTo>
                <a:lnTo>
                  <a:pt x="14819" y="1120"/>
                </a:lnTo>
                <a:lnTo>
                  <a:pt x="15038" y="1023"/>
                </a:lnTo>
                <a:lnTo>
                  <a:pt x="15160" y="974"/>
                </a:lnTo>
                <a:lnTo>
                  <a:pt x="15257" y="925"/>
                </a:lnTo>
                <a:lnTo>
                  <a:pt x="15330" y="852"/>
                </a:lnTo>
                <a:lnTo>
                  <a:pt x="15330" y="779"/>
                </a:lnTo>
                <a:close/>
                <a:moveTo>
                  <a:pt x="15817" y="1485"/>
                </a:moveTo>
                <a:lnTo>
                  <a:pt x="15890" y="1679"/>
                </a:lnTo>
                <a:lnTo>
                  <a:pt x="15914" y="1898"/>
                </a:lnTo>
                <a:lnTo>
                  <a:pt x="15744" y="1971"/>
                </a:lnTo>
                <a:lnTo>
                  <a:pt x="15574" y="2044"/>
                </a:lnTo>
                <a:lnTo>
                  <a:pt x="15257" y="2215"/>
                </a:lnTo>
                <a:lnTo>
                  <a:pt x="15111" y="2312"/>
                </a:lnTo>
                <a:lnTo>
                  <a:pt x="14941" y="2409"/>
                </a:lnTo>
                <a:lnTo>
                  <a:pt x="14941" y="2409"/>
                </a:lnTo>
                <a:lnTo>
                  <a:pt x="14965" y="2117"/>
                </a:lnTo>
                <a:lnTo>
                  <a:pt x="14990" y="1996"/>
                </a:lnTo>
                <a:lnTo>
                  <a:pt x="14990" y="1898"/>
                </a:lnTo>
                <a:lnTo>
                  <a:pt x="15209" y="1777"/>
                </a:lnTo>
                <a:lnTo>
                  <a:pt x="15525" y="1631"/>
                </a:lnTo>
                <a:lnTo>
                  <a:pt x="15817" y="1485"/>
                </a:lnTo>
                <a:close/>
                <a:moveTo>
                  <a:pt x="15963" y="2239"/>
                </a:moveTo>
                <a:lnTo>
                  <a:pt x="15963" y="2774"/>
                </a:lnTo>
                <a:lnTo>
                  <a:pt x="15914" y="2799"/>
                </a:lnTo>
                <a:lnTo>
                  <a:pt x="15695" y="2896"/>
                </a:lnTo>
                <a:lnTo>
                  <a:pt x="15476" y="2993"/>
                </a:lnTo>
                <a:lnTo>
                  <a:pt x="14917" y="3285"/>
                </a:lnTo>
                <a:lnTo>
                  <a:pt x="14941" y="2774"/>
                </a:lnTo>
                <a:lnTo>
                  <a:pt x="15233" y="2604"/>
                </a:lnTo>
                <a:lnTo>
                  <a:pt x="15525" y="2409"/>
                </a:lnTo>
                <a:lnTo>
                  <a:pt x="15744" y="2312"/>
                </a:lnTo>
                <a:lnTo>
                  <a:pt x="15963" y="2239"/>
                </a:lnTo>
                <a:close/>
                <a:moveTo>
                  <a:pt x="15939" y="3115"/>
                </a:moveTo>
                <a:lnTo>
                  <a:pt x="15914" y="3577"/>
                </a:lnTo>
                <a:lnTo>
                  <a:pt x="15647" y="3699"/>
                </a:lnTo>
                <a:lnTo>
                  <a:pt x="15403" y="3821"/>
                </a:lnTo>
                <a:lnTo>
                  <a:pt x="14917" y="4113"/>
                </a:lnTo>
                <a:lnTo>
                  <a:pt x="14917" y="3553"/>
                </a:lnTo>
                <a:lnTo>
                  <a:pt x="15087" y="3504"/>
                </a:lnTo>
                <a:lnTo>
                  <a:pt x="15233" y="3431"/>
                </a:lnTo>
                <a:lnTo>
                  <a:pt x="15549" y="3285"/>
                </a:lnTo>
                <a:lnTo>
                  <a:pt x="15744" y="3212"/>
                </a:lnTo>
                <a:lnTo>
                  <a:pt x="15939" y="3115"/>
                </a:lnTo>
                <a:close/>
                <a:moveTo>
                  <a:pt x="15866" y="3942"/>
                </a:moveTo>
                <a:lnTo>
                  <a:pt x="15841" y="4429"/>
                </a:lnTo>
                <a:lnTo>
                  <a:pt x="15574" y="4575"/>
                </a:lnTo>
                <a:lnTo>
                  <a:pt x="15330" y="4697"/>
                </a:lnTo>
                <a:lnTo>
                  <a:pt x="15136" y="4818"/>
                </a:lnTo>
                <a:lnTo>
                  <a:pt x="14965" y="4964"/>
                </a:lnTo>
                <a:lnTo>
                  <a:pt x="14892" y="5013"/>
                </a:lnTo>
                <a:lnTo>
                  <a:pt x="14917" y="4405"/>
                </a:lnTo>
                <a:lnTo>
                  <a:pt x="15160" y="4307"/>
                </a:lnTo>
                <a:lnTo>
                  <a:pt x="15403" y="4186"/>
                </a:lnTo>
                <a:lnTo>
                  <a:pt x="15647" y="4064"/>
                </a:lnTo>
                <a:lnTo>
                  <a:pt x="15866" y="3942"/>
                </a:lnTo>
                <a:close/>
                <a:moveTo>
                  <a:pt x="15841" y="4794"/>
                </a:moveTo>
                <a:lnTo>
                  <a:pt x="15841" y="5329"/>
                </a:lnTo>
                <a:lnTo>
                  <a:pt x="15525" y="5500"/>
                </a:lnTo>
                <a:lnTo>
                  <a:pt x="15209" y="5670"/>
                </a:lnTo>
                <a:lnTo>
                  <a:pt x="14892" y="5865"/>
                </a:lnTo>
                <a:lnTo>
                  <a:pt x="14892" y="5256"/>
                </a:lnTo>
                <a:lnTo>
                  <a:pt x="15038" y="5208"/>
                </a:lnTo>
                <a:lnTo>
                  <a:pt x="15403" y="5013"/>
                </a:lnTo>
                <a:lnTo>
                  <a:pt x="15622" y="4891"/>
                </a:lnTo>
                <a:lnTo>
                  <a:pt x="15841" y="4794"/>
                </a:lnTo>
                <a:close/>
                <a:moveTo>
                  <a:pt x="15841" y="5694"/>
                </a:moveTo>
                <a:lnTo>
                  <a:pt x="15841" y="6230"/>
                </a:lnTo>
                <a:lnTo>
                  <a:pt x="15598" y="6376"/>
                </a:lnTo>
                <a:lnTo>
                  <a:pt x="15379" y="6497"/>
                </a:lnTo>
                <a:lnTo>
                  <a:pt x="15136" y="6668"/>
                </a:lnTo>
                <a:lnTo>
                  <a:pt x="15014" y="6765"/>
                </a:lnTo>
                <a:lnTo>
                  <a:pt x="14892" y="6862"/>
                </a:lnTo>
                <a:lnTo>
                  <a:pt x="14892" y="6181"/>
                </a:lnTo>
                <a:lnTo>
                  <a:pt x="15087" y="6108"/>
                </a:lnTo>
                <a:lnTo>
                  <a:pt x="15282" y="6011"/>
                </a:lnTo>
                <a:lnTo>
                  <a:pt x="15841" y="5694"/>
                </a:lnTo>
                <a:close/>
                <a:moveTo>
                  <a:pt x="15817" y="6692"/>
                </a:moveTo>
                <a:lnTo>
                  <a:pt x="15817" y="7179"/>
                </a:lnTo>
                <a:lnTo>
                  <a:pt x="15282" y="7422"/>
                </a:lnTo>
                <a:lnTo>
                  <a:pt x="15087" y="7495"/>
                </a:lnTo>
                <a:lnTo>
                  <a:pt x="14892" y="7592"/>
                </a:lnTo>
                <a:lnTo>
                  <a:pt x="14892" y="7057"/>
                </a:lnTo>
                <a:lnTo>
                  <a:pt x="15038" y="7033"/>
                </a:lnTo>
                <a:lnTo>
                  <a:pt x="15184" y="6984"/>
                </a:lnTo>
                <a:lnTo>
                  <a:pt x="15476" y="6838"/>
                </a:lnTo>
                <a:lnTo>
                  <a:pt x="15817" y="6692"/>
                </a:lnTo>
                <a:close/>
                <a:moveTo>
                  <a:pt x="15817" y="7617"/>
                </a:moveTo>
                <a:lnTo>
                  <a:pt x="15817" y="8079"/>
                </a:lnTo>
                <a:lnTo>
                  <a:pt x="15355" y="8298"/>
                </a:lnTo>
                <a:lnTo>
                  <a:pt x="15136" y="8420"/>
                </a:lnTo>
                <a:lnTo>
                  <a:pt x="14917" y="8566"/>
                </a:lnTo>
                <a:lnTo>
                  <a:pt x="14892" y="7933"/>
                </a:lnTo>
                <a:lnTo>
                  <a:pt x="15111" y="7884"/>
                </a:lnTo>
                <a:lnTo>
                  <a:pt x="15330" y="7811"/>
                </a:lnTo>
                <a:lnTo>
                  <a:pt x="15817" y="7617"/>
                </a:lnTo>
                <a:close/>
                <a:moveTo>
                  <a:pt x="15817" y="8420"/>
                </a:moveTo>
                <a:lnTo>
                  <a:pt x="15817" y="8931"/>
                </a:lnTo>
                <a:lnTo>
                  <a:pt x="15720" y="8955"/>
                </a:lnTo>
                <a:lnTo>
                  <a:pt x="15598" y="9004"/>
                </a:lnTo>
                <a:lnTo>
                  <a:pt x="15452" y="9101"/>
                </a:lnTo>
                <a:lnTo>
                  <a:pt x="15184" y="9271"/>
                </a:lnTo>
                <a:lnTo>
                  <a:pt x="15038" y="9368"/>
                </a:lnTo>
                <a:lnTo>
                  <a:pt x="14917" y="9490"/>
                </a:lnTo>
                <a:lnTo>
                  <a:pt x="14917" y="8882"/>
                </a:lnTo>
                <a:lnTo>
                  <a:pt x="15160" y="8760"/>
                </a:lnTo>
                <a:lnTo>
                  <a:pt x="15817" y="8420"/>
                </a:lnTo>
                <a:close/>
                <a:moveTo>
                  <a:pt x="15817" y="9295"/>
                </a:moveTo>
                <a:lnTo>
                  <a:pt x="15817" y="9782"/>
                </a:lnTo>
                <a:lnTo>
                  <a:pt x="15574" y="9904"/>
                </a:lnTo>
                <a:lnTo>
                  <a:pt x="15355" y="10025"/>
                </a:lnTo>
                <a:lnTo>
                  <a:pt x="15136" y="10147"/>
                </a:lnTo>
                <a:lnTo>
                  <a:pt x="14917" y="10269"/>
                </a:lnTo>
                <a:lnTo>
                  <a:pt x="14917" y="9782"/>
                </a:lnTo>
                <a:lnTo>
                  <a:pt x="15111" y="9709"/>
                </a:lnTo>
                <a:lnTo>
                  <a:pt x="15282" y="9612"/>
                </a:lnTo>
                <a:lnTo>
                  <a:pt x="15622" y="9393"/>
                </a:lnTo>
                <a:lnTo>
                  <a:pt x="15817" y="9295"/>
                </a:lnTo>
                <a:close/>
                <a:moveTo>
                  <a:pt x="15817" y="10244"/>
                </a:moveTo>
                <a:lnTo>
                  <a:pt x="15817" y="10634"/>
                </a:lnTo>
                <a:lnTo>
                  <a:pt x="15574" y="10804"/>
                </a:lnTo>
                <a:lnTo>
                  <a:pt x="15403" y="10950"/>
                </a:lnTo>
                <a:lnTo>
                  <a:pt x="14941" y="11242"/>
                </a:lnTo>
                <a:lnTo>
                  <a:pt x="14917" y="10682"/>
                </a:lnTo>
                <a:lnTo>
                  <a:pt x="15087" y="10609"/>
                </a:lnTo>
                <a:lnTo>
                  <a:pt x="15257" y="10536"/>
                </a:lnTo>
                <a:lnTo>
                  <a:pt x="15549" y="10366"/>
                </a:lnTo>
                <a:lnTo>
                  <a:pt x="15817" y="10244"/>
                </a:lnTo>
                <a:close/>
                <a:moveTo>
                  <a:pt x="15817" y="11145"/>
                </a:moveTo>
                <a:lnTo>
                  <a:pt x="15817" y="11850"/>
                </a:lnTo>
                <a:lnTo>
                  <a:pt x="15622" y="11972"/>
                </a:lnTo>
                <a:lnTo>
                  <a:pt x="15501" y="12069"/>
                </a:lnTo>
                <a:lnTo>
                  <a:pt x="14965" y="12459"/>
                </a:lnTo>
                <a:lnTo>
                  <a:pt x="14941" y="11656"/>
                </a:lnTo>
                <a:lnTo>
                  <a:pt x="15111" y="11583"/>
                </a:lnTo>
                <a:lnTo>
                  <a:pt x="15282" y="11485"/>
                </a:lnTo>
                <a:lnTo>
                  <a:pt x="15598" y="11291"/>
                </a:lnTo>
                <a:lnTo>
                  <a:pt x="15817" y="11145"/>
                </a:lnTo>
                <a:close/>
                <a:moveTo>
                  <a:pt x="15817" y="12337"/>
                </a:moveTo>
                <a:lnTo>
                  <a:pt x="15817" y="13091"/>
                </a:lnTo>
                <a:lnTo>
                  <a:pt x="15549" y="13237"/>
                </a:lnTo>
                <a:lnTo>
                  <a:pt x="15282" y="13432"/>
                </a:lnTo>
                <a:lnTo>
                  <a:pt x="15136" y="13529"/>
                </a:lnTo>
                <a:lnTo>
                  <a:pt x="14965" y="13651"/>
                </a:lnTo>
                <a:lnTo>
                  <a:pt x="14965" y="12872"/>
                </a:lnTo>
                <a:lnTo>
                  <a:pt x="15136" y="12775"/>
                </a:lnTo>
                <a:lnTo>
                  <a:pt x="15282" y="12702"/>
                </a:lnTo>
                <a:lnTo>
                  <a:pt x="15574" y="12507"/>
                </a:lnTo>
                <a:lnTo>
                  <a:pt x="15817" y="12337"/>
                </a:lnTo>
                <a:close/>
                <a:moveTo>
                  <a:pt x="15817" y="13481"/>
                </a:moveTo>
                <a:lnTo>
                  <a:pt x="15841" y="13919"/>
                </a:lnTo>
                <a:lnTo>
                  <a:pt x="15452" y="14138"/>
                </a:lnTo>
                <a:lnTo>
                  <a:pt x="15087" y="14405"/>
                </a:lnTo>
                <a:lnTo>
                  <a:pt x="14990" y="14478"/>
                </a:lnTo>
                <a:lnTo>
                  <a:pt x="14965" y="13992"/>
                </a:lnTo>
                <a:lnTo>
                  <a:pt x="15209" y="13870"/>
                </a:lnTo>
                <a:lnTo>
                  <a:pt x="15403" y="13748"/>
                </a:lnTo>
                <a:lnTo>
                  <a:pt x="15817" y="13481"/>
                </a:lnTo>
                <a:close/>
                <a:moveTo>
                  <a:pt x="15841" y="14381"/>
                </a:moveTo>
                <a:lnTo>
                  <a:pt x="15866" y="14795"/>
                </a:lnTo>
                <a:lnTo>
                  <a:pt x="15720" y="14868"/>
                </a:lnTo>
                <a:lnTo>
                  <a:pt x="15598" y="14965"/>
                </a:lnTo>
                <a:lnTo>
                  <a:pt x="15355" y="15135"/>
                </a:lnTo>
                <a:lnTo>
                  <a:pt x="14990" y="15354"/>
                </a:lnTo>
                <a:lnTo>
                  <a:pt x="14990" y="14941"/>
                </a:lnTo>
                <a:lnTo>
                  <a:pt x="15160" y="14843"/>
                </a:lnTo>
                <a:lnTo>
                  <a:pt x="15330" y="14722"/>
                </a:lnTo>
                <a:lnTo>
                  <a:pt x="15622" y="14503"/>
                </a:lnTo>
                <a:lnTo>
                  <a:pt x="15841" y="14381"/>
                </a:lnTo>
                <a:close/>
                <a:moveTo>
                  <a:pt x="15866" y="15330"/>
                </a:moveTo>
                <a:lnTo>
                  <a:pt x="15890" y="15865"/>
                </a:lnTo>
                <a:lnTo>
                  <a:pt x="15866" y="15865"/>
                </a:lnTo>
                <a:lnTo>
                  <a:pt x="15695" y="15914"/>
                </a:lnTo>
                <a:lnTo>
                  <a:pt x="15549" y="15963"/>
                </a:lnTo>
                <a:lnTo>
                  <a:pt x="15257" y="16157"/>
                </a:lnTo>
                <a:lnTo>
                  <a:pt x="15014" y="16279"/>
                </a:lnTo>
                <a:lnTo>
                  <a:pt x="14990" y="15768"/>
                </a:lnTo>
                <a:lnTo>
                  <a:pt x="15136" y="15719"/>
                </a:lnTo>
                <a:lnTo>
                  <a:pt x="15282" y="15646"/>
                </a:lnTo>
                <a:lnTo>
                  <a:pt x="15574" y="15500"/>
                </a:lnTo>
                <a:lnTo>
                  <a:pt x="15866" y="15330"/>
                </a:lnTo>
                <a:close/>
                <a:moveTo>
                  <a:pt x="15890" y="16230"/>
                </a:moveTo>
                <a:lnTo>
                  <a:pt x="15890" y="16644"/>
                </a:lnTo>
                <a:lnTo>
                  <a:pt x="15793" y="16644"/>
                </a:lnTo>
                <a:lnTo>
                  <a:pt x="15598" y="16717"/>
                </a:lnTo>
                <a:lnTo>
                  <a:pt x="15403" y="16790"/>
                </a:lnTo>
                <a:lnTo>
                  <a:pt x="15184" y="16887"/>
                </a:lnTo>
                <a:lnTo>
                  <a:pt x="15014" y="17009"/>
                </a:lnTo>
                <a:lnTo>
                  <a:pt x="15014" y="16644"/>
                </a:lnTo>
                <a:lnTo>
                  <a:pt x="15160" y="16595"/>
                </a:lnTo>
                <a:lnTo>
                  <a:pt x="15306" y="16522"/>
                </a:lnTo>
                <a:lnTo>
                  <a:pt x="15598" y="16401"/>
                </a:lnTo>
                <a:lnTo>
                  <a:pt x="15890" y="16230"/>
                </a:lnTo>
                <a:close/>
                <a:moveTo>
                  <a:pt x="12629" y="2166"/>
                </a:moveTo>
                <a:lnTo>
                  <a:pt x="13627" y="2239"/>
                </a:lnTo>
                <a:lnTo>
                  <a:pt x="14600" y="2239"/>
                </a:lnTo>
                <a:lnTo>
                  <a:pt x="14527" y="3285"/>
                </a:lnTo>
                <a:lnTo>
                  <a:pt x="14479" y="4380"/>
                </a:lnTo>
                <a:lnTo>
                  <a:pt x="14454" y="4380"/>
                </a:lnTo>
                <a:lnTo>
                  <a:pt x="14430" y="4405"/>
                </a:lnTo>
                <a:lnTo>
                  <a:pt x="14454" y="4429"/>
                </a:lnTo>
                <a:lnTo>
                  <a:pt x="14479" y="4429"/>
                </a:lnTo>
                <a:lnTo>
                  <a:pt x="14430" y="6059"/>
                </a:lnTo>
                <a:lnTo>
                  <a:pt x="14430" y="7738"/>
                </a:lnTo>
                <a:lnTo>
                  <a:pt x="14430" y="9441"/>
                </a:lnTo>
                <a:lnTo>
                  <a:pt x="14454" y="11169"/>
                </a:lnTo>
                <a:lnTo>
                  <a:pt x="14527" y="14527"/>
                </a:lnTo>
                <a:lnTo>
                  <a:pt x="14552" y="16109"/>
                </a:lnTo>
                <a:lnTo>
                  <a:pt x="14552" y="17617"/>
                </a:lnTo>
                <a:lnTo>
                  <a:pt x="14138" y="17617"/>
                </a:lnTo>
                <a:lnTo>
                  <a:pt x="13724" y="17593"/>
                </a:lnTo>
                <a:lnTo>
                  <a:pt x="13286" y="17593"/>
                </a:lnTo>
                <a:lnTo>
                  <a:pt x="12873" y="17568"/>
                </a:lnTo>
                <a:lnTo>
                  <a:pt x="9637" y="17593"/>
                </a:lnTo>
                <a:lnTo>
                  <a:pt x="6425" y="17593"/>
                </a:lnTo>
                <a:lnTo>
                  <a:pt x="5232" y="17544"/>
                </a:lnTo>
                <a:lnTo>
                  <a:pt x="4016" y="17520"/>
                </a:lnTo>
                <a:lnTo>
                  <a:pt x="2434" y="17520"/>
                </a:lnTo>
                <a:lnTo>
                  <a:pt x="1899" y="17544"/>
                </a:lnTo>
                <a:lnTo>
                  <a:pt x="1923" y="17495"/>
                </a:lnTo>
                <a:lnTo>
                  <a:pt x="1923" y="17447"/>
                </a:lnTo>
                <a:lnTo>
                  <a:pt x="1899" y="17252"/>
                </a:lnTo>
                <a:lnTo>
                  <a:pt x="1899" y="16936"/>
                </a:lnTo>
                <a:lnTo>
                  <a:pt x="1899" y="16620"/>
                </a:lnTo>
                <a:lnTo>
                  <a:pt x="1972" y="14040"/>
                </a:lnTo>
                <a:lnTo>
                  <a:pt x="2021" y="12751"/>
                </a:lnTo>
                <a:lnTo>
                  <a:pt x="2021" y="11485"/>
                </a:lnTo>
                <a:lnTo>
                  <a:pt x="2045" y="8955"/>
                </a:lnTo>
                <a:lnTo>
                  <a:pt x="2021" y="5208"/>
                </a:lnTo>
                <a:lnTo>
                  <a:pt x="1996" y="3164"/>
                </a:lnTo>
                <a:lnTo>
                  <a:pt x="1972" y="2507"/>
                </a:lnTo>
                <a:lnTo>
                  <a:pt x="1948" y="2190"/>
                </a:lnTo>
                <a:lnTo>
                  <a:pt x="2459" y="2263"/>
                </a:lnTo>
                <a:lnTo>
                  <a:pt x="2970" y="2312"/>
                </a:lnTo>
                <a:lnTo>
                  <a:pt x="3505" y="2336"/>
                </a:lnTo>
                <a:lnTo>
                  <a:pt x="4040" y="2336"/>
                </a:lnTo>
                <a:lnTo>
                  <a:pt x="5111" y="2288"/>
                </a:lnTo>
                <a:lnTo>
                  <a:pt x="6133" y="2239"/>
                </a:lnTo>
                <a:lnTo>
                  <a:pt x="7398" y="2215"/>
                </a:lnTo>
                <a:lnTo>
                  <a:pt x="9393" y="2190"/>
                </a:lnTo>
                <a:lnTo>
                  <a:pt x="11364" y="2166"/>
                </a:lnTo>
                <a:close/>
                <a:moveTo>
                  <a:pt x="15890" y="16912"/>
                </a:moveTo>
                <a:lnTo>
                  <a:pt x="15890" y="16960"/>
                </a:lnTo>
                <a:lnTo>
                  <a:pt x="15890" y="17350"/>
                </a:lnTo>
                <a:lnTo>
                  <a:pt x="15768" y="17350"/>
                </a:lnTo>
                <a:lnTo>
                  <a:pt x="15671" y="17398"/>
                </a:lnTo>
                <a:lnTo>
                  <a:pt x="15452" y="17520"/>
                </a:lnTo>
                <a:lnTo>
                  <a:pt x="15209" y="17666"/>
                </a:lnTo>
                <a:lnTo>
                  <a:pt x="15136" y="17593"/>
                </a:lnTo>
                <a:lnTo>
                  <a:pt x="15087" y="17568"/>
                </a:lnTo>
                <a:lnTo>
                  <a:pt x="15014" y="17544"/>
                </a:lnTo>
                <a:lnTo>
                  <a:pt x="15014" y="17301"/>
                </a:lnTo>
                <a:lnTo>
                  <a:pt x="15233" y="17228"/>
                </a:lnTo>
                <a:lnTo>
                  <a:pt x="15452" y="17131"/>
                </a:lnTo>
                <a:lnTo>
                  <a:pt x="15890" y="16912"/>
                </a:lnTo>
                <a:close/>
                <a:moveTo>
                  <a:pt x="8469" y="18663"/>
                </a:moveTo>
                <a:lnTo>
                  <a:pt x="8590" y="18712"/>
                </a:lnTo>
                <a:lnTo>
                  <a:pt x="8663" y="18809"/>
                </a:lnTo>
                <a:lnTo>
                  <a:pt x="8761" y="18980"/>
                </a:lnTo>
                <a:lnTo>
                  <a:pt x="8785" y="19077"/>
                </a:lnTo>
                <a:lnTo>
                  <a:pt x="8785" y="19199"/>
                </a:lnTo>
                <a:lnTo>
                  <a:pt x="8785" y="19320"/>
                </a:lnTo>
                <a:lnTo>
                  <a:pt x="8785" y="19442"/>
                </a:lnTo>
                <a:lnTo>
                  <a:pt x="8761" y="19539"/>
                </a:lnTo>
                <a:lnTo>
                  <a:pt x="8712" y="19661"/>
                </a:lnTo>
                <a:lnTo>
                  <a:pt x="8639" y="19758"/>
                </a:lnTo>
                <a:lnTo>
                  <a:pt x="8542" y="19831"/>
                </a:lnTo>
                <a:lnTo>
                  <a:pt x="8420" y="19904"/>
                </a:lnTo>
                <a:lnTo>
                  <a:pt x="8274" y="19929"/>
                </a:lnTo>
                <a:lnTo>
                  <a:pt x="8128" y="19929"/>
                </a:lnTo>
                <a:lnTo>
                  <a:pt x="8006" y="19880"/>
                </a:lnTo>
                <a:lnTo>
                  <a:pt x="7860" y="19831"/>
                </a:lnTo>
                <a:lnTo>
                  <a:pt x="7763" y="19734"/>
                </a:lnTo>
                <a:lnTo>
                  <a:pt x="7690" y="19612"/>
                </a:lnTo>
                <a:lnTo>
                  <a:pt x="7641" y="19491"/>
                </a:lnTo>
                <a:lnTo>
                  <a:pt x="7641" y="19345"/>
                </a:lnTo>
                <a:lnTo>
                  <a:pt x="7666" y="19174"/>
                </a:lnTo>
                <a:lnTo>
                  <a:pt x="7714" y="19053"/>
                </a:lnTo>
                <a:lnTo>
                  <a:pt x="7787" y="18907"/>
                </a:lnTo>
                <a:lnTo>
                  <a:pt x="7885" y="18809"/>
                </a:lnTo>
                <a:lnTo>
                  <a:pt x="7958" y="18736"/>
                </a:lnTo>
                <a:lnTo>
                  <a:pt x="8031" y="18761"/>
                </a:lnTo>
                <a:lnTo>
                  <a:pt x="8104" y="18736"/>
                </a:lnTo>
                <a:lnTo>
                  <a:pt x="8201" y="18712"/>
                </a:lnTo>
                <a:lnTo>
                  <a:pt x="8250" y="18712"/>
                </a:lnTo>
                <a:lnTo>
                  <a:pt x="8298" y="18688"/>
                </a:lnTo>
                <a:lnTo>
                  <a:pt x="8323" y="18663"/>
                </a:lnTo>
                <a:close/>
                <a:moveTo>
                  <a:pt x="8347" y="18177"/>
                </a:moveTo>
                <a:lnTo>
                  <a:pt x="8152" y="18201"/>
                </a:lnTo>
                <a:lnTo>
                  <a:pt x="8055" y="18250"/>
                </a:lnTo>
                <a:lnTo>
                  <a:pt x="7982" y="18298"/>
                </a:lnTo>
                <a:lnTo>
                  <a:pt x="7885" y="18323"/>
                </a:lnTo>
                <a:lnTo>
                  <a:pt x="7763" y="18347"/>
                </a:lnTo>
                <a:lnTo>
                  <a:pt x="7666" y="18420"/>
                </a:lnTo>
                <a:lnTo>
                  <a:pt x="7568" y="18469"/>
                </a:lnTo>
                <a:lnTo>
                  <a:pt x="7471" y="18566"/>
                </a:lnTo>
                <a:lnTo>
                  <a:pt x="7398" y="18663"/>
                </a:lnTo>
                <a:lnTo>
                  <a:pt x="7349" y="18761"/>
                </a:lnTo>
                <a:lnTo>
                  <a:pt x="7276" y="18882"/>
                </a:lnTo>
                <a:lnTo>
                  <a:pt x="7228" y="19126"/>
                </a:lnTo>
                <a:lnTo>
                  <a:pt x="7179" y="19369"/>
                </a:lnTo>
                <a:lnTo>
                  <a:pt x="7179" y="19515"/>
                </a:lnTo>
                <a:lnTo>
                  <a:pt x="7203" y="19637"/>
                </a:lnTo>
                <a:lnTo>
                  <a:pt x="7252" y="19758"/>
                </a:lnTo>
                <a:lnTo>
                  <a:pt x="7301" y="19880"/>
                </a:lnTo>
                <a:lnTo>
                  <a:pt x="7349" y="19977"/>
                </a:lnTo>
                <a:lnTo>
                  <a:pt x="7447" y="20075"/>
                </a:lnTo>
                <a:lnTo>
                  <a:pt x="7520" y="20148"/>
                </a:lnTo>
                <a:lnTo>
                  <a:pt x="7641" y="20221"/>
                </a:lnTo>
                <a:lnTo>
                  <a:pt x="7739" y="20294"/>
                </a:lnTo>
                <a:lnTo>
                  <a:pt x="7860" y="20342"/>
                </a:lnTo>
                <a:lnTo>
                  <a:pt x="7982" y="20367"/>
                </a:lnTo>
                <a:lnTo>
                  <a:pt x="8104" y="20391"/>
                </a:lnTo>
                <a:lnTo>
                  <a:pt x="8225" y="20391"/>
                </a:lnTo>
                <a:lnTo>
                  <a:pt x="8371" y="20367"/>
                </a:lnTo>
                <a:lnTo>
                  <a:pt x="8493" y="20342"/>
                </a:lnTo>
                <a:lnTo>
                  <a:pt x="8615" y="20294"/>
                </a:lnTo>
                <a:lnTo>
                  <a:pt x="8809" y="20196"/>
                </a:lnTo>
                <a:lnTo>
                  <a:pt x="8955" y="20050"/>
                </a:lnTo>
                <a:lnTo>
                  <a:pt x="9053" y="19880"/>
                </a:lnTo>
                <a:lnTo>
                  <a:pt x="9150" y="19685"/>
                </a:lnTo>
                <a:lnTo>
                  <a:pt x="9199" y="19491"/>
                </a:lnTo>
                <a:lnTo>
                  <a:pt x="9199" y="19272"/>
                </a:lnTo>
                <a:lnTo>
                  <a:pt x="9199" y="19053"/>
                </a:lnTo>
                <a:lnTo>
                  <a:pt x="9174" y="18858"/>
                </a:lnTo>
                <a:lnTo>
                  <a:pt x="9101" y="18688"/>
                </a:lnTo>
                <a:lnTo>
                  <a:pt x="9004" y="18517"/>
                </a:lnTo>
                <a:lnTo>
                  <a:pt x="8882" y="18371"/>
                </a:lnTo>
                <a:lnTo>
                  <a:pt x="8712" y="18250"/>
                </a:lnTo>
                <a:lnTo>
                  <a:pt x="8542" y="18201"/>
                </a:lnTo>
                <a:lnTo>
                  <a:pt x="8347" y="18177"/>
                </a:lnTo>
                <a:close/>
                <a:moveTo>
                  <a:pt x="2532" y="463"/>
                </a:moveTo>
                <a:lnTo>
                  <a:pt x="3018" y="487"/>
                </a:lnTo>
                <a:lnTo>
                  <a:pt x="3943" y="536"/>
                </a:lnTo>
                <a:lnTo>
                  <a:pt x="4843" y="560"/>
                </a:lnTo>
                <a:lnTo>
                  <a:pt x="8298" y="585"/>
                </a:lnTo>
                <a:lnTo>
                  <a:pt x="11729" y="585"/>
                </a:lnTo>
                <a:lnTo>
                  <a:pt x="13554" y="560"/>
                </a:lnTo>
                <a:lnTo>
                  <a:pt x="13530" y="585"/>
                </a:lnTo>
                <a:lnTo>
                  <a:pt x="13530" y="633"/>
                </a:lnTo>
                <a:lnTo>
                  <a:pt x="13505" y="658"/>
                </a:lnTo>
                <a:lnTo>
                  <a:pt x="13530" y="682"/>
                </a:lnTo>
                <a:lnTo>
                  <a:pt x="13554" y="706"/>
                </a:lnTo>
                <a:lnTo>
                  <a:pt x="13627" y="731"/>
                </a:lnTo>
                <a:lnTo>
                  <a:pt x="13724" y="731"/>
                </a:lnTo>
                <a:lnTo>
                  <a:pt x="13846" y="706"/>
                </a:lnTo>
                <a:lnTo>
                  <a:pt x="14065" y="633"/>
                </a:lnTo>
                <a:lnTo>
                  <a:pt x="14260" y="560"/>
                </a:lnTo>
                <a:lnTo>
                  <a:pt x="14892" y="609"/>
                </a:lnTo>
                <a:lnTo>
                  <a:pt x="14917" y="609"/>
                </a:lnTo>
                <a:lnTo>
                  <a:pt x="15063" y="658"/>
                </a:lnTo>
                <a:lnTo>
                  <a:pt x="14965" y="682"/>
                </a:lnTo>
                <a:lnTo>
                  <a:pt x="14844" y="731"/>
                </a:lnTo>
                <a:lnTo>
                  <a:pt x="14625" y="852"/>
                </a:lnTo>
                <a:lnTo>
                  <a:pt x="14260" y="1096"/>
                </a:lnTo>
                <a:lnTo>
                  <a:pt x="13749" y="1387"/>
                </a:lnTo>
                <a:lnTo>
                  <a:pt x="13505" y="1558"/>
                </a:lnTo>
                <a:lnTo>
                  <a:pt x="13286" y="1728"/>
                </a:lnTo>
                <a:lnTo>
                  <a:pt x="12824" y="1704"/>
                </a:lnTo>
                <a:lnTo>
                  <a:pt x="9564" y="1704"/>
                </a:lnTo>
                <a:lnTo>
                  <a:pt x="7593" y="1728"/>
                </a:lnTo>
                <a:lnTo>
                  <a:pt x="6327" y="1777"/>
                </a:lnTo>
                <a:lnTo>
                  <a:pt x="5135" y="1825"/>
                </a:lnTo>
                <a:lnTo>
                  <a:pt x="3943" y="1850"/>
                </a:lnTo>
                <a:lnTo>
                  <a:pt x="3359" y="1850"/>
                </a:lnTo>
                <a:lnTo>
                  <a:pt x="2751" y="1825"/>
                </a:lnTo>
                <a:lnTo>
                  <a:pt x="2167" y="1777"/>
                </a:lnTo>
                <a:lnTo>
                  <a:pt x="1583" y="1728"/>
                </a:lnTo>
                <a:lnTo>
                  <a:pt x="1510" y="1728"/>
                </a:lnTo>
                <a:lnTo>
                  <a:pt x="1437" y="1752"/>
                </a:lnTo>
                <a:lnTo>
                  <a:pt x="1412" y="1825"/>
                </a:lnTo>
                <a:lnTo>
                  <a:pt x="1388" y="1898"/>
                </a:lnTo>
                <a:lnTo>
                  <a:pt x="1388" y="1971"/>
                </a:lnTo>
                <a:lnTo>
                  <a:pt x="1412" y="2020"/>
                </a:lnTo>
                <a:lnTo>
                  <a:pt x="1461" y="2093"/>
                </a:lnTo>
                <a:lnTo>
                  <a:pt x="1534" y="2117"/>
                </a:lnTo>
                <a:lnTo>
                  <a:pt x="1534" y="2385"/>
                </a:lnTo>
                <a:lnTo>
                  <a:pt x="1558" y="2823"/>
                </a:lnTo>
                <a:lnTo>
                  <a:pt x="1534" y="4015"/>
                </a:lnTo>
                <a:lnTo>
                  <a:pt x="1510" y="5281"/>
                </a:lnTo>
                <a:lnTo>
                  <a:pt x="1485" y="6108"/>
                </a:lnTo>
                <a:lnTo>
                  <a:pt x="1461" y="6668"/>
                </a:lnTo>
                <a:lnTo>
                  <a:pt x="1437" y="7227"/>
                </a:lnTo>
                <a:lnTo>
                  <a:pt x="1461" y="8371"/>
                </a:lnTo>
                <a:lnTo>
                  <a:pt x="1510" y="9490"/>
                </a:lnTo>
                <a:lnTo>
                  <a:pt x="1510" y="10634"/>
                </a:lnTo>
                <a:lnTo>
                  <a:pt x="1485" y="13481"/>
                </a:lnTo>
                <a:lnTo>
                  <a:pt x="1461" y="14965"/>
                </a:lnTo>
                <a:lnTo>
                  <a:pt x="1412" y="16303"/>
                </a:lnTo>
                <a:lnTo>
                  <a:pt x="1339" y="16960"/>
                </a:lnTo>
                <a:lnTo>
                  <a:pt x="1339" y="17131"/>
                </a:lnTo>
                <a:lnTo>
                  <a:pt x="1364" y="17301"/>
                </a:lnTo>
                <a:lnTo>
                  <a:pt x="1388" y="17447"/>
                </a:lnTo>
                <a:lnTo>
                  <a:pt x="1437" y="17568"/>
                </a:lnTo>
                <a:lnTo>
                  <a:pt x="1485" y="17641"/>
                </a:lnTo>
                <a:lnTo>
                  <a:pt x="1437" y="17739"/>
                </a:lnTo>
                <a:lnTo>
                  <a:pt x="1437" y="17836"/>
                </a:lnTo>
                <a:lnTo>
                  <a:pt x="1485" y="17933"/>
                </a:lnTo>
                <a:lnTo>
                  <a:pt x="1510" y="17958"/>
                </a:lnTo>
                <a:lnTo>
                  <a:pt x="1583" y="17982"/>
                </a:lnTo>
                <a:lnTo>
                  <a:pt x="1875" y="18006"/>
                </a:lnTo>
                <a:lnTo>
                  <a:pt x="2167" y="18031"/>
                </a:lnTo>
                <a:lnTo>
                  <a:pt x="2799" y="18055"/>
                </a:lnTo>
                <a:lnTo>
                  <a:pt x="4016" y="18006"/>
                </a:lnTo>
                <a:lnTo>
                  <a:pt x="7252" y="18031"/>
                </a:lnTo>
                <a:lnTo>
                  <a:pt x="9247" y="18055"/>
                </a:lnTo>
                <a:lnTo>
                  <a:pt x="10488" y="18079"/>
                </a:lnTo>
                <a:lnTo>
                  <a:pt x="11145" y="18104"/>
                </a:lnTo>
                <a:lnTo>
                  <a:pt x="11778" y="18104"/>
                </a:lnTo>
                <a:lnTo>
                  <a:pt x="13043" y="18055"/>
                </a:lnTo>
                <a:lnTo>
                  <a:pt x="13481" y="18055"/>
                </a:lnTo>
                <a:lnTo>
                  <a:pt x="13919" y="18079"/>
                </a:lnTo>
                <a:lnTo>
                  <a:pt x="14333" y="18104"/>
                </a:lnTo>
                <a:lnTo>
                  <a:pt x="14771" y="18079"/>
                </a:lnTo>
                <a:lnTo>
                  <a:pt x="14819" y="18079"/>
                </a:lnTo>
                <a:lnTo>
                  <a:pt x="14844" y="18055"/>
                </a:lnTo>
                <a:lnTo>
                  <a:pt x="15063" y="18031"/>
                </a:lnTo>
                <a:lnTo>
                  <a:pt x="15136" y="18006"/>
                </a:lnTo>
                <a:lnTo>
                  <a:pt x="15184" y="17958"/>
                </a:lnTo>
                <a:lnTo>
                  <a:pt x="15209" y="17909"/>
                </a:lnTo>
                <a:lnTo>
                  <a:pt x="15233" y="17860"/>
                </a:lnTo>
                <a:lnTo>
                  <a:pt x="15598" y="17690"/>
                </a:lnTo>
                <a:lnTo>
                  <a:pt x="15744" y="17617"/>
                </a:lnTo>
                <a:lnTo>
                  <a:pt x="15890" y="17520"/>
                </a:lnTo>
                <a:lnTo>
                  <a:pt x="15890" y="17909"/>
                </a:lnTo>
                <a:lnTo>
                  <a:pt x="15744" y="18006"/>
                </a:lnTo>
                <a:lnTo>
                  <a:pt x="15598" y="18104"/>
                </a:lnTo>
                <a:lnTo>
                  <a:pt x="15257" y="18250"/>
                </a:lnTo>
                <a:lnTo>
                  <a:pt x="14917" y="18371"/>
                </a:lnTo>
                <a:lnTo>
                  <a:pt x="14235" y="18566"/>
                </a:lnTo>
                <a:lnTo>
                  <a:pt x="13919" y="18688"/>
                </a:lnTo>
                <a:lnTo>
                  <a:pt x="13773" y="18761"/>
                </a:lnTo>
                <a:lnTo>
                  <a:pt x="13627" y="18858"/>
                </a:lnTo>
                <a:lnTo>
                  <a:pt x="13578" y="18931"/>
                </a:lnTo>
                <a:lnTo>
                  <a:pt x="13578" y="18980"/>
                </a:lnTo>
                <a:lnTo>
                  <a:pt x="13603" y="19053"/>
                </a:lnTo>
                <a:lnTo>
                  <a:pt x="13676" y="19053"/>
                </a:lnTo>
                <a:lnTo>
                  <a:pt x="14016" y="19028"/>
                </a:lnTo>
                <a:lnTo>
                  <a:pt x="14357" y="18980"/>
                </a:lnTo>
                <a:lnTo>
                  <a:pt x="15038" y="18785"/>
                </a:lnTo>
                <a:lnTo>
                  <a:pt x="15476" y="18663"/>
                </a:lnTo>
                <a:lnTo>
                  <a:pt x="15695" y="18566"/>
                </a:lnTo>
                <a:lnTo>
                  <a:pt x="15890" y="18469"/>
                </a:lnTo>
                <a:lnTo>
                  <a:pt x="15890" y="18785"/>
                </a:lnTo>
                <a:lnTo>
                  <a:pt x="15622" y="18858"/>
                </a:lnTo>
                <a:lnTo>
                  <a:pt x="15355" y="18931"/>
                </a:lnTo>
                <a:lnTo>
                  <a:pt x="14844" y="19101"/>
                </a:lnTo>
                <a:lnTo>
                  <a:pt x="14527" y="19223"/>
                </a:lnTo>
                <a:lnTo>
                  <a:pt x="14235" y="19320"/>
                </a:lnTo>
                <a:lnTo>
                  <a:pt x="13943" y="19466"/>
                </a:lnTo>
                <a:lnTo>
                  <a:pt x="13676" y="19637"/>
                </a:lnTo>
                <a:lnTo>
                  <a:pt x="13676" y="19685"/>
                </a:lnTo>
                <a:lnTo>
                  <a:pt x="13676" y="19710"/>
                </a:lnTo>
                <a:lnTo>
                  <a:pt x="13700" y="19734"/>
                </a:lnTo>
                <a:lnTo>
                  <a:pt x="13724" y="19734"/>
                </a:lnTo>
                <a:lnTo>
                  <a:pt x="14041" y="19685"/>
                </a:lnTo>
                <a:lnTo>
                  <a:pt x="14333" y="19612"/>
                </a:lnTo>
                <a:lnTo>
                  <a:pt x="14917" y="19442"/>
                </a:lnTo>
                <a:lnTo>
                  <a:pt x="15403" y="19320"/>
                </a:lnTo>
                <a:lnTo>
                  <a:pt x="15671" y="19247"/>
                </a:lnTo>
                <a:lnTo>
                  <a:pt x="15914" y="19150"/>
                </a:lnTo>
                <a:lnTo>
                  <a:pt x="15914" y="19466"/>
                </a:lnTo>
                <a:lnTo>
                  <a:pt x="15647" y="19515"/>
                </a:lnTo>
                <a:lnTo>
                  <a:pt x="15379" y="19612"/>
                </a:lnTo>
                <a:lnTo>
                  <a:pt x="14892" y="19831"/>
                </a:lnTo>
                <a:lnTo>
                  <a:pt x="14381" y="20050"/>
                </a:lnTo>
                <a:lnTo>
                  <a:pt x="13895" y="20294"/>
                </a:lnTo>
                <a:lnTo>
                  <a:pt x="13895" y="20318"/>
                </a:lnTo>
                <a:lnTo>
                  <a:pt x="13919" y="20342"/>
                </a:lnTo>
                <a:lnTo>
                  <a:pt x="14162" y="20342"/>
                </a:lnTo>
                <a:lnTo>
                  <a:pt x="14430" y="20294"/>
                </a:lnTo>
                <a:lnTo>
                  <a:pt x="14673" y="20245"/>
                </a:lnTo>
                <a:lnTo>
                  <a:pt x="14941" y="20172"/>
                </a:lnTo>
                <a:lnTo>
                  <a:pt x="15428" y="20026"/>
                </a:lnTo>
                <a:lnTo>
                  <a:pt x="15914" y="19831"/>
                </a:lnTo>
                <a:lnTo>
                  <a:pt x="15914" y="19856"/>
                </a:lnTo>
                <a:lnTo>
                  <a:pt x="15817" y="20050"/>
                </a:lnTo>
                <a:lnTo>
                  <a:pt x="15720" y="20196"/>
                </a:lnTo>
                <a:lnTo>
                  <a:pt x="15598" y="20294"/>
                </a:lnTo>
                <a:lnTo>
                  <a:pt x="15452" y="20391"/>
                </a:lnTo>
                <a:lnTo>
                  <a:pt x="15282" y="20440"/>
                </a:lnTo>
                <a:lnTo>
                  <a:pt x="15111" y="20488"/>
                </a:lnTo>
                <a:lnTo>
                  <a:pt x="14746" y="20537"/>
                </a:lnTo>
                <a:lnTo>
                  <a:pt x="14381" y="20561"/>
                </a:lnTo>
                <a:lnTo>
                  <a:pt x="13992" y="20561"/>
                </a:lnTo>
                <a:lnTo>
                  <a:pt x="13213" y="20513"/>
                </a:lnTo>
                <a:lnTo>
                  <a:pt x="12410" y="20513"/>
                </a:lnTo>
                <a:lnTo>
                  <a:pt x="11632" y="20537"/>
                </a:lnTo>
                <a:lnTo>
                  <a:pt x="8006" y="20561"/>
                </a:lnTo>
                <a:lnTo>
                  <a:pt x="4405" y="20561"/>
                </a:lnTo>
                <a:lnTo>
                  <a:pt x="2848" y="20513"/>
                </a:lnTo>
                <a:lnTo>
                  <a:pt x="1753" y="20513"/>
                </a:lnTo>
                <a:lnTo>
                  <a:pt x="1631" y="20464"/>
                </a:lnTo>
                <a:lnTo>
                  <a:pt x="1339" y="20342"/>
                </a:lnTo>
                <a:lnTo>
                  <a:pt x="1169" y="20269"/>
                </a:lnTo>
                <a:lnTo>
                  <a:pt x="1023" y="20172"/>
                </a:lnTo>
                <a:lnTo>
                  <a:pt x="877" y="20050"/>
                </a:lnTo>
                <a:lnTo>
                  <a:pt x="780" y="19929"/>
                </a:lnTo>
                <a:lnTo>
                  <a:pt x="707" y="19807"/>
                </a:lnTo>
                <a:lnTo>
                  <a:pt x="658" y="19661"/>
                </a:lnTo>
                <a:lnTo>
                  <a:pt x="609" y="19393"/>
                </a:lnTo>
                <a:lnTo>
                  <a:pt x="561" y="19101"/>
                </a:lnTo>
                <a:lnTo>
                  <a:pt x="561" y="18834"/>
                </a:lnTo>
                <a:lnTo>
                  <a:pt x="536" y="17131"/>
                </a:lnTo>
                <a:lnTo>
                  <a:pt x="561" y="15427"/>
                </a:lnTo>
                <a:lnTo>
                  <a:pt x="536" y="13091"/>
                </a:lnTo>
                <a:lnTo>
                  <a:pt x="488" y="9247"/>
                </a:lnTo>
                <a:lnTo>
                  <a:pt x="463" y="5402"/>
                </a:lnTo>
                <a:lnTo>
                  <a:pt x="463" y="3967"/>
                </a:lnTo>
                <a:lnTo>
                  <a:pt x="488" y="3139"/>
                </a:lnTo>
                <a:lnTo>
                  <a:pt x="512" y="2653"/>
                </a:lnTo>
                <a:lnTo>
                  <a:pt x="585" y="2142"/>
                </a:lnTo>
                <a:lnTo>
                  <a:pt x="682" y="1655"/>
                </a:lnTo>
                <a:lnTo>
                  <a:pt x="828" y="1168"/>
                </a:lnTo>
                <a:lnTo>
                  <a:pt x="901" y="1023"/>
                </a:lnTo>
                <a:lnTo>
                  <a:pt x="1023" y="852"/>
                </a:lnTo>
                <a:lnTo>
                  <a:pt x="1218" y="731"/>
                </a:lnTo>
                <a:lnTo>
                  <a:pt x="1461" y="609"/>
                </a:lnTo>
                <a:lnTo>
                  <a:pt x="1753" y="536"/>
                </a:lnTo>
                <a:lnTo>
                  <a:pt x="2118" y="487"/>
                </a:lnTo>
                <a:lnTo>
                  <a:pt x="2532" y="463"/>
                </a:lnTo>
                <a:close/>
                <a:moveTo>
                  <a:pt x="2483" y="1"/>
                </a:moveTo>
                <a:lnTo>
                  <a:pt x="2021" y="25"/>
                </a:lnTo>
                <a:lnTo>
                  <a:pt x="1631" y="98"/>
                </a:lnTo>
                <a:lnTo>
                  <a:pt x="1315" y="171"/>
                </a:lnTo>
                <a:lnTo>
                  <a:pt x="1023" y="317"/>
                </a:lnTo>
                <a:lnTo>
                  <a:pt x="804" y="463"/>
                </a:lnTo>
                <a:lnTo>
                  <a:pt x="609" y="633"/>
                </a:lnTo>
                <a:lnTo>
                  <a:pt x="463" y="828"/>
                </a:lnTo>
                <a:lnTo>
                  <a:pt x="366" y="1023"/>
                </a:lnTo>
                <a:lnTo>
                  <a:pt x="269" y="1241"/>
                </a:lnTo>
                <a:lnTo>
                  <a:pt x="220" y="1436"/>
                </a:lnTo>
                <a:lnTo>
                  <a:pt x="196" y="1655"/>
                </a:lnTo>
                <a:lnTo>
                  <a:pt x="147" y="2020"/>
                </a:lnTo>
                <a:lnTo>
                  <a:pt x="123" y="2312"/>
                </a:lnTo>
                <a:lnTo>
                  <a:pt x="74" y="2823"/>
                </a:lnTo>
                <a:lnTo>
                  <a:pt x="25" y="3334"/>
                </a:lnTo>
                <a:lnTo>
                  <a:pt x="1" y="4356"/>
                </a:lnTo>
                <a:lnTo>
                  <a:pt x="1" y="5354"/>
                </a:lnTo>
                <a:lnTo>
                  <a:pt x="25" y="6376"/>
                </a:lnTo>
                <a:lnTo>
                  <a:pt x="50" y="7544"/>
                </a:lnTo>
                <a:lnTo>
                  <a:pt x="25" y="8736"/>
                </a:lnTo>
                <a:lnTo>
                  <a:pt x="1" y="11072"/>
                </a:lnTo>
                <a:lnTo>
                  <a:pt x="1" y="12264"/>
                </a:lnTo>
                <a:lnTo>
                  <a:pt x="50" y="13432"/>
                </a:lnTo>
                <a:lnTo>
                  <a:pt x="74" y="14624"/>
                </a:lnTo>
                <a:lnTo>
                  <a:pt x="98" y="15817"/>
                </a:lnTo>
                <a:lnTo>
                  <a:pt x="74" y="16693"/>
                </a:lnTo>
                <a:lnTo>
                  <a:pt x="98" y="17568"/>
                </a:lnTo>
                <a:lnTo>
                  <a:pt x="123" y="18444"/>
                </a:lnTo>
                <a:lnTo>
                  <a:pt x="171" y="19345"/>
                </a:lnTo>
                <a:lnTo>
                  <a:pt x="196" y="19612"/>
                </a:lnTo>
                <a:lnTo>
                  <a:pt x="244" y="19880"/>
                </a:lnTo>
                <a:lnTo>
                  <a:pt x="342" y="20123"/>
                </a:lnTo>
                <a:lnTo>
                  <a:pt x="463" y="20367"/>
                </a:lnTo>
                <a:lnTo>
                  <a:pt x="609" y="20561"/>
                </a:lnTo>
                <a:lnTo>
                  <a:pt x="804" y="20732"/>
                </a:lnTo>
                <a:lnTo>
                  <a:pt x="926" y="20805"/>
                </a:lnTo>
                <a:lnTo>
                  <a:pt x="1047" y="20853"/>
                </a:lnTo>
                <a:lnTo>
                  <a:pt x="1169" y="20902"/>
                </a:lnTo>
                <a:lnTo>
                  <a:pt x="1315" y="20926"/>
                </a:lnTo>
                <a:lnTo>
                  <a:pt x="2970" y="20951"/>
                </a:lnTo>
                <a:lnTo>
                  <a:pt x="4162" y="20975"/>
                </a:lnTo>
                <a:lnTo>
                  <a:pt x="4965" y="20999"/>
                </a:lnTo>
                <a:lnTo>
                  <a:pt x="5622" y="21024"/>
                </a:lnTo>
                <a:lnTo>
                  <a:pt x="11145" y="21024"/>
                </a:lnTo>
                <a:lnTo>
                  <a:pt x="12727" y="20999"/>
                </a:lnTo>
                <a:lnTo>
                  <a:pt x="13092" y="20999"/>
                </a:lnTo>
                <a:lnTo>
                  <a:pt x="13481" y="21024"/>
                </a:lnTo>
                <a:lnTo>
                  <a:pt x="14260" y="21072"/>
                </a:lnTo>
                <a:lnTo>
                  <a:pt x="14649" y="21072"/>
                </a:lnTo>
                <a:lnTo>
                  <a:pt x="15014" y="21048"/>
                </a:lnTo>
                <a:lnTo>
                  <a:pt x="15209" y="20999"/>
                </a:lnTo>
                <a:lnTo>
                  <a:pt x="15379" y="20951"/>
                </a:lnTo>
                <a:lnTo>
                  <a:pt x="15574" y="20902"/>
                </a:lnTo>
                <a:lnTo>
                  <a:pt x="15744" y="20805"/>
                </a:lnTo>
                <a:lnTo>
                  <a:pt x="15890" y="20683"/>
                </a:lnTo>
                <a:lnTo>
                  <a:pt x="16036" y="20513"/>
                </a:lnTo>
                <a:lnTo>
                  <a:pt x="16158" y="20318"/>
                </a:lnTo>
                <a:lnTo>
                  <a:pt x="16255" y="20075"/>
                </a:lnTo>
                <a:lnTo>
                  <a:pt x="16328" y="19807"/>
                </a:lnTo>
                <a:lnTo>
                  <a:pt x="16377" y="19515"/>
                </a:lnTo>
                <a:lnTo>
                  <a:pt x="16425" y="19223"/>
                </a:lnTo>
                <a:lnTo>
                  <a:pt x="16450" y="18907"/>
                </a:lnTo>
                <a:lnTo>
                  <a:pt x="16474" y="18298"/>
                </a:lnTo>
                <a:lnTo>
                  <a:pt x="16450" y="17739"/>
                </a:lnTo>
                <a:lnTo>
                  <a:pt x="16425" y="16960"/>
                </a:lnTo>
                <a:lnTo>
                  <a:pt x="16425" y="15573"/>
                </a:lnTo>
                <a:lnTo>
                  <a:pt x="16377" y="14186"/>
                </a:lnTo>
                <a:lnTo>
                  <a:pt x="16352" y="13286"/>
                </a:lnTo>
                <a:lnTo>
                  <a:pt x="16352" y="12118"/>
                </a:lnTo>
                <a:lnTo>
                  <a:pt x="16328" y="9441"/>
                </a:lnTo>
                <a:lnTo>
                  <a:pt x="16328" y="6960"/>
                </a:lnTo>
                <a:lnTo>
                  <a:pt x="16328" y="5500"/>
                </a:lnTo>
                <a:lnTo>
                  <a:pt x="16328" y="4794"/>
                </a:lnTo>
                <a:lnTo>
                  <a:pt x="16352" y="4113"/>
                </a:lnTo>
                <a:lnTo>
                  <a:pt x="16401" y="3431"/>
                </a:lnTo>
                <a:lnTo>
                  <a:pt x="16450" y="2726"/>
                </a:lnTo>
                <a:lnTo>
                  <a:pt x="16450" y="2336"/>
                </a:lnTo>
                <a:lnTo>
                  <a:pt x="16401" y="1898"/>
                </a:lnTo>
                <a:lnTo>
                  <a:pt x="16328" y="1509"/>
                </a:lnTo>
                <a:lnTo>
                  <a:pt x="16279" y="1314"/>
                </a:lnTo>
                <a:lnTo>
                  <a:pt x="16206" y="1120"/>
                </a:lnTo>
                <a:lnTo>
                  <a:pt x="16133" y="950"/>
                </a:lnTo>
                <a:lnTo>
                  <a:pt x="16036" y="779"/>
                </a:lnTo>
                <a:lnTo>
                  <a:pt x="15914" y="633"/>
                </a:lnTo>
                <a:lnTo>
                  <a:pt x="15768" y="512"/>
                </a:lnTo>
                <a:lnTo>
                  <a:pt x="15622" y="414"/>
                </a:lnTo>
                <a:lnTo>
                  <a:pt x="15452" y="317"/>
                </a:lnTo>
                <a:lnTo>
                  <a:pt x="15257" y="268"/>
                </a:lnTo>
                <a:lnTo>
                  <a:pt x="15038" y="220"/>
                </a:lnTo>
                <a:lnTo>
                  <a:pt x="14965" y="171"/>
                </a:lnTo>
                <a:lnTo>
                  <a:pt x="14892" y="147"/>
                </a:lnTo>
                <a:lnTo>
                  <a:pt x="14527" y="122"/>
                </a:lnTo>
                <a:lnTo>
                  <a:pt x="14138" y="98"/>
                </a:lnTo>
                <a:lnTo>
                  <a:pt x="13408" y="98"/>
                </a:lnTo>
                <a:lnTo>
                  <a:pt x="11924" y="122"/>
                </a:lnTo>
                <a:lnTo>
                  <a:pt x="8396" y="122"/>
                </a:lnTo>
                <a:lnTo>
                  <a:pt x="4843" y="98"/>
                </a:lnTo>
                <a:lnTo>
                  <a:pt x="3943" y="74"/>
                </a:lnTo>
                <a:lnTo>
                  <a:pt x="3018" y="25"/>
                </a:lnTo>
                <a:lnTo>
                  <a:pt x="2483"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0" name="Google Shape;830;p48"/>
          <p:cNvSpPr/>
          <p:nvPr/>
        </p:nvSpPr>
        <p:spPr>
          <a:xfrm>
            <a:off x="2592213" y="2704269"/>
            <a:ext cx="434499" cy="242503"/>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1" name="Google Shape;831;p48"/>
          <p:cNvSpPr/>
          <p:nvPr/>
        </p:nvSpPr>
        <p:spPr>
          <a:xfrm>
            <a:off x="2013116" y="2653741"/>
            <a:ext cx="421736" cy="398876"/>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2" name="Google Shape;832;p48"/>
          <p:cNvSpPr/>
          <p:nvPr/>
        </p:nvSpPr>
        <p:spPr>
          <a:xfrm>
            <a:off x="3210671" y="2663860"/>
            <a:ext cx="373327" cy="37651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3" name="Google Shape;833;p48"/>
          <p:cNvSpPr/>
          <p:nvPr/>
        </p:nvSpPr>
        <p:spPr>
          <a:xfrm>
            <a:off x="3796674" y="2667051"/>
            <a:ext cx="378113" cy="376518"/>
          </a:xfrm>
          <a:custGeom>
            <a:avLst/>
            <a:gdLst/>
            <a:ahLst/>
            <a:cxnLst/>
            <a:rect l="l" t="t" r="r" b="b"/>
            <a:pathLst>
              <a:path w="17301" h="17228" extrusionOk="0">
                <a:moveTo>
                  <a:pt x="9295" y="4842"/>
                </a:moveTo>
                <a:lnTo>
                  <a:pt x="9514" y="4891"/>
                </a:lnTo>
                <a:lnTo>
                  <a:pt x="9758" y="4964"/>
                </a:lnTo>
                <a:lnTo>
                  <a:pt x="9539" y="5256"/>
                </a:lnTo>
                <a:lnTo>
                  <a:pt x="9368" y="5548"/>
                </a:lnTo>
                <a:lnTo>
                  <a:pt x="9198" y="5499"/>
                </a:lnTo>
                <a:lnTo>
                  <a:pt x="9174" y="5426"/>
                </a:lnTo>
                <a:lnTo>
                  <a:pt x="9271" y="4940"/>
                </a:lnTo>
                <a:lnTo>
                  <a:pt x="9295" y="4842"/>
                </a:lnTo>
                <a:close/>
                <a:moveTo>
                  <a:pt x="8784" y="4769"/>
                </a:moveTo>
                <a:lnTo>
                  <a:pt x="8882" y="4794"/>
                </a:lnTo>
                <a:lnTo>
                  <a:pt x="8857" y="4891"/>
                </a:lnTo>
                <a:lnTo>
                  <a:pt x="8784" y="5159"/>
                </a:lnTo>
                <a:lnTo>
                  <a:pt x="8736" y="5426"/>
                </a:lnTo>
                <a:lnTo>
                  <a:pt x="8468" y="5426"/>
                </a:lnTo>
                <a:lnTo>
                  <a:pt x="8468" y="5329"/>
                </a:lnTo>
                <a:lnTo>
                  <a:pt x="8419" y="5134"/>
                </a:lnTo>
                <a:lnTo>
                  <a:pt x="8346" y="4964"/>
                </a:lnTo>
                <a:lnTo>
                  <a:pt x="8322" y="4915"/>
                </a:lnTo>
                <a:lnTo>
                  <a:pt x="8249" y="4915"/>
                </a:lnTo>
                <a:lnTo>
                  <a:pt x="8225" y="4940"/>
                </a:lnTo>
                <a:lnTo>
                  <a:pt x="8200" y="4988"/>
                </a:lnTo>
                <a:lnTo>
                  <a:pt x="8200" y="5183"/>
                </a:lnTo>
                <a:lnTo>
                  <a:pt x="8176" y="5378"/>
                </a:lnTo>
                <a:lnTo>
                  <a:pt x="8176" y="5451"/>
                </a:lnTo>
                <a:lnTo>
                  <a:pt x="7957" y="5499"/>
                </a:lnTo>
                <a:lnTo>
                  <a:pt x="7738" y="5597"/>
                </a:lnTo>
                <a:lnTo>
                  <a:pt x="7714" y="5548"/>
                </a:lnTo>
                <a:lnTo>
                  <a:pt x="7641" y="5378"/>
                </a:lnTo>
                <a:lnTo>
                  <a:pt x="7568" y="5207"/>
                </a:lnTo>
                <a:lnTo>
                  <a:pt x="7471" y="5110"/>
                </a:lnTo>
                <a:lnTo>
                  <a:pt x="7373" y="5013"/>
                </a:lnTo>
                <a:lnTo>
                  <a:pt x="7349" y="4988"/>
                </a:lnTo>
                <a:lnTo>
                  <a:pt x="7568" y="4891"/>
                </a:lnTo>
                <a:lnTo>
                  <a:pt x="7641" y="4964"/>
                </a:lnTo>
                <a:lnTo>
                  <a:pt x="7738" y="5013"/>
                </a:lnTo>
                <a:lnTo>
                  <a:pt x="7836" y="5037"/>
                </a:lnTo>
                <a:lnTo>
                  <a:pt x="7933" y="5013"/>
                </a:lnTo>
                <a:lnTo>
                  <a:pt x="8127" y="4915"/>
                </a:lnTo>
                <a:lnTo>
                  <a:pt x="8298" y="4842"/>
                </a:lnTo>
                <a:lnTo>
                  <a:pt x="8492" y="4818"/>
                </a:lnTo>
                <a:lnTo>
                  <a:pt x="8663" y="4794"/>
                </a:lnTo>
                <a:lnTo>
                  <a:pt x="8711" y="4794"/>
                </a:lnTo>
                <a:lnTo>
                  <a:pt x="8784" y="4769"/>
                </a:lnTo>
                <a:close/>
                <a:moveTo>
                  <a:pt x="9879" y="5013"/>
                </a:moveTo>
                <a:lnTo>
                  <a:pt x="10147" y="5159"/>
                </a:lnTo>
                <a:lnTo>
                  <a:pt x="10415" y="5305"/>
                </a:lnTo>
                <a:lnTo>
                  <a:pt x="10196" y="5524"/>
                </a:lnTo>
                <a:lnTo>
                  <a:pt x="9977" y="5743"/>
                </a:lnTo>
                <a:lnTo>
                  <a:pt x="9977" y="5767"/>
                </a:lnTo>
                <a:lnTo>
                  <a:pt x="9928" y="5743"/>
                </a:lnTo>
                <a:lnTo>
                  <a:pt x="9685" y="5645"/>
                </a:lnTo>
                <a:lnTo>
                  <a:pt x="9879" y="5013"/>
                </a:lnTo>
                <a:close/>
                <a:moveTo>
                  <a:pt x="7300" y="5013"/>
                </a:moveTo>
                <a:lnTo>
                  <a:pt x="7300" y="5037"/>
                </a:lnTo>
                <a:lnTo>
                  <a:pt x="7325" y="5183"/>
                </a:lnTo>
                <a:lnTo>
                  <a:pt x="7325" y="5305"/>
                </a:lnTo>
                <a:lnTo>
                  <a:pt x="7373" y="5499"/>
                </a:lnTo>
                <a:lnTo>
                  <a:pt x="7446" y="5670"/>
                </a:lnTo>
                <a:lnTo>
                  <a:pt x="7446" y="5718"/>
                </a:lnTo>
                <a:lnTo>
                  <a:pt x="7203" y="5791"/>
                </a:lnTo>
                <a:lnTo>
                  <a:pt x="7081" y="5524"/>
                </a:lnTo>
                <a:lnTo>
                  <a:pt x="6935" y="5232"/>
                </a:lnTo>
                <a:lnTo>
                  <a:pt x="7106" y="5134"/>
                </a:lnTo>
                <a:lnTo>
                  <a:pt x="7300" y="5013"/>
                </a:lnTo>
                <a:close/>
                <a:moveTo>
                  <a:pt x="10707" y="5475"/>
                </a:moveTo>
                <a:lnTo>
                  <a:pt x="11193" y="5816"/>
                </a:lnTo>
                <a:lnTo>
                  <a:pt x="10999" y="5913"/>
                </a:lnTo>
                <a:lnTo>
                  <a:pt x="10780" y="6010"/>
                </a:lnTo>
                <a:lnTo>
                  <a:pt x="10585" y="6108"/>
                </a:lnTo>
                <a:lnTo>
                  <a:pt x="10390" y="5986"/>
                </a:lnTo>
                <a:lnTo>
                  <a:pt x="10171" y="5864"/>
                </a:lnTo>
                <a:lnTo>
                  <a:pt x="10512" y="5621"/>
                </a:lnTo>
                <a:lnTo>
                  <a:pt x="10707" y="5475"/>
                </a:lnTo>
                <a:close/>
                <a:moveTo>
                  <a:pt x="6692" y="5426"/>
                </a:moveTo>
                <a:lnTo>
                  <a:pt x="6716" y="5572"/>
                </a:lnTo>
                <a:lnTo>
                  <a:pt x="6741" y="5718"/>
                </a:lnTo>
                <a:lnTo>
                  <a:pt x="6838" y="5986"/>
                </a:lnTo>
                <a:lnTo>
                  <a:pt x="6643" y="6156"/>
                </a:lnTo>
                <a:lnTo>
                  <a:pt x="6522" y="5986"/>
                </a:lnTo>
                <a:lnTo>
                  <a:pt x="6351" y="5743"/>
                </a:lnTo>
                <a:lnTo>
                  <a:pt x="6522" y="5572"/>
                </a:lnTo>
                <a:lnTo>
                  <a:pt x="6692" y="5426"/>
                </a:lnTo>
                <a:close/>
                <a:moveTo>
                  <a:pt x="11461" y="6059"/>
                </a:moveTo>
                <a:lnTo>
                  <a:pt x="11607" y="6181"/>
                </a:lnTo>
                <a:lnTo>
                  <a:pt x="11510" y="6181"/>
                </a:lnTo>
                <a:lnTo>
                  <a:pt x="11193" y="6254"/>
                </a:lnTo>
                <a:lnTo>
                  <a:pt x="11047" y="6302"/>
                </a:lnTo>
                <a:lnTo>
                  <a:pt x="10877" y="6375"/>
                </a:lnTo>
                <a:lnTo>
                  <a:pt x="10780" y="6278"/>
                </a:lnTo>
                <a:lnTo>
                  <a:pt x="11096" y="6181"/>
                </a:lnTo>
                <a:lnTo>
                  <a:pt x="11291" y="6132"/>
                </a:lnTo>
                <a:lnTo>
                  <a:pt x="11461" y="6059"/>
                </a:lnTo>
                <a:close/>
                <a:moveTo>
                  <a:pt x="6157" y="5962"/>
                </a:moveTo>
                <a:lnTo>
                  <a:pt x="6230" y="6156"/>
                </a:lnTo>
                <a:lnTo>
                  <a:pt x="6303" y="6302"/>
                </a:lnTo>
                <a:lnTo>
                  <a:pt x="6400" y="6424"/>
                </a:lnTo>
                <a:lnTo>
                  <a:pt x="6181" y="6765"/>
                </a:lnTo>
                <a:lnTo>
                  <a:pt x="6157" y="6716"/>
                </a:lnTo>
                <a:lnTo>
                  <a:pt x="5962" y="6546"/>
                </a:lnTo>
                <a:lnTo>
                  <a:pt x="5840" y="6400"/>
                </a:lnTo>
                <a:lnTo>
                  <a:pt x="5986" y="6181"/>
                </a:lnTo>
                <a:lnTo>
                  <a:pt x="6157" y="5962"/>
                </a:lnTo>
                <a:close/>
                <a:moveTo>
                  <a:pt x="11729" y="6327"/>
                </a:moveTo>
                <a:lnTo>
                  <a:pt x="11923" y="6570"/>
                </a:lnTo>
                <a:lnTo>
                  <a:pt x="12094" y="6862"/>
                </a:lnTo>
                <a:lnTo>
                  <a:pt x="11899" y="6838"/>
                </a:lnTo>
                <a:lnTo>
                  <a:pt x="11704" y="6862"/>
                </a:lnTo>
                <a:lnTo>
                  <a:pt x="11510" y="6886"/>
                </a:lnTo>
                <a:lnTo>
                  <a:pt x="11339" y="6911"/>
                </a:lnTo>
                <a:lnTo>
                  <a:pt x="11145" y="6643"/>
                </a:lnTo>
                <a:lnTo>
                  <a:pt x="11388" y="6594"/>
                </a:lnTo>
                <a:lnTo>
                  <a:pt x="11607" y="6546"/>
                </a:lnTo>
                <a:lnTo>
                  <a:pt x="11680" y="6497"/>
                </a:lnTo>
                <a:lnTo>
                  <a:pt x="11704" y="6448"/>
                </a:lnTo>
                <a:lnTo>
                  <a:pt x="11729" y="6375"/>
                </a:lnTo>
                <a:lnTo>
                  <a:pt x="11729" y="6327"/>
                </a:lnTo>
                <a:close/>
                <a:moveTo>
                  <a:pt x="5646" y="6765"/>
                </a:moveTo>
                <a:lnTo>
                  <a:pt x="5719" y="6838"/>
                </a:lnTo>
                <a:lnTo>
                  <a:pt x="5840" y="7008"/>
                </a:lnTo>
                <a:lnTo>
                  <a:pt x="5913" y="7081"/>
                </a:lnTo>
                <a:lnTo>
                  <a:pt x="6011" y="7130"/>
                </a:lnTo>
                <a:lnTo>
                  <a:pt x="5913" y="7397"/>
                </a:lnTo>
                <a:lnTo>
                  <a:pt x="5670" y="7300"/>
                </a:lnTo>
                <a:lnTo>
                  <a:pt x="5524" y="7276"/>
                </a:lnTo>
                <a:lnTo>
                  <a:pt x="5402" y="7251"/>
                </a:lnTo>
                <a:lnTo>
                  <a:pt x="5524" y="7008"/>
                </a:lnTo>
                <a:lnTo>
                  <a:pt x="5646" y="6765"/>
                </a:lnTo>
                <a:close/>
                <a:moveTo>
                  <a:pt x="12288" y="7276"/>
                </a:moveTo>
                <a:lnTo>
                  <a:pt x="12361" y="7519"/>
                </a:lnTo>
                <a:lnTo>
                  <a:pt x="12410" y="7786"/>
                </a:lnTo>
                <a:lnTo>
                  <a:pt x="12215" y="7689"/>
                </a:lnTo>
                <a:lnTo>
                  <a:pt x="12021" y="7616"/>
                </a:lnTo>
                <a:lnTo>
                  <a:pt x="11802" y="7567"/>
                </a:lnTo>
                <a:lnTo>
                  <a:pt x="11583" y="7543"/>
                </a:lnTo>
                <a:lnTo>
                  <a:pt x="11510" y="7276"/>
                </a:lnTo>
                <a:lnTo>
                  <a:pt x="11680" y="7300"/>
                </a:lnTo>
                <a:lnTo>
                  <a:pt x="11875" y="7300"/>
                </a:lnTo>
                <a:lnTo>
                  <a:pt x="12264" y="7276"/>
                </a:lnTo>
                <a:close/>
                <a:moveTo>
                  <a:pt x="5281" y="7616"/>
                </a:moveTo>
                <a:lnTo>
                  <a:pt x="5548" y="7713"/>
                </a:lnTo>
                <a:lnTo>
                  <a:pt x="5792" y="7811"/>
                </a:lnTo>
                <a:lnTo>
                  <a:pt x="5719" y="8273"/>
                </a:lnTo>
                <a:lnTo>
                  <a:pt x="5256" y="8322"/>
                </a:lnTo>
                <a:lnTo>
                  <a:pt x="5135" y="8322"/>
                </a:lnTo>
                <a:lnTo>
                  <a:pt x="5183" y="7981"/>
                </a:lnTo>
                <a:lnTo>
                  <a:pt x="5281" y="7616"/>
                </a:lnTo>
                <a:close/>
                <a:moveTo>
                  <a:pt x="11656" y="7859"/>
                </a:moveTo>
                <a:lnTo>
                  <a:pt x="11826" y="7932"/>
                </a:lnTo>
                <a:lnTo>
                  <a:pt x="12069" y="8054"/>
                </a:lnTo>
                <a:lnTo>
                  <a:pt x="12191" y="8103"/>
                </a:lnTo>
                <a:lnTo>
                  <a:pt x="12337" y="8151"/>
                </a:lnTo>
                <a:lnTo>
                  <a:pt x="12386" y="8151"/>
                </a:lnTo>
                <a:lnTo>
                  <a:pt x="12459" y="8127"/>
                </a:lnTo>
                <a:lnTo>
                  <a:pt x="12459" y="8516"/>
                </a:lnTo>
                <a:lnTo>
                  <a:pt x="12264" y="8395"/>
                </a:lnTo>
                <a:lnTo>
                  <a:pt x="11972" y="8249"/>
                </a:lnTo>
                <a:lnTo>
                  <a:pt x="11826" y="8200"/>
                </a:lnTo>
                <a:lnTo>
                  <a:pt x="11680" y="8176"/>
                </a:lnTo>
                <a:lnTo>
                  <a:pt x="11656" y="7859"/>
                </a:lnTo>
                <a:close/>
                <a:moveTo>
                  <a:pt x="11680" y="8468"/>
                </a:moveTo>
                <a:lnTo>
                  <a:pt x="11777" y="8589"/>
                </a:lnTo>
                <a:lnTo>
                  <a:pt x="11899" y="8662"/>
                </a:lnTo>
                <a:lnTo>
                  <a:pt x="12191" y="8857"/>
                </a:lnTo>
                <a:lnTo>
                  <a:pt x="12337" y="8954"/>
                </a:lnTo>
                <a:lnTo>
                  <a:pt x="12118" y="8979"/>
                </a:lnTo>
                <a:lnTo>
                  <a:pt x="11875" y="8954"/>
                </a:lnTo>
                <a:lnTo>
                  <a:pt x="11631" y="8954"/>
                </a:lnTo>
                <a:lnTo>
                  <a:pt x="11656" y="8711"/>
                </a:lnTo>
                <a:lnTo>
                  <a:pt x="11680" y="8468"/>
                </a:lnTo>
                <a:close/>
                <a:moveTo>
                  <a:pt x="5694" y="8735"/>
                </a:moveTo>
                <a:lnTo>
                  <a:pt x="5694" y="8954"/>
                </a:lnTo>
                <a:lnTo>
                  <a:pt x="5719" y="9198"/>
                </a:lnTo>
                <a:lnTo>
                  <a:pt x="5427" y="9222"/>
                </a:lnTo>
                <a:lnTo>
                  <a:pt x="5159" y="9271"/>
                </a:lnTo>
                <a:lnTo>
                  <a:pt x="5110" y="9003"/>
                </a:lnTo>
                <a:lnTo>
                  <a:pt x="5110" y="8760"/>
                </a:lnTo>
                <a:lnTo>
                  <a:pt x="5402" y="8760"/>
                </a:lnTo>
                <a:lnTo>
                  <a:pt x="5694" y="8735"/>
                </a:lnTo>
                <a:close/>
                <a:moveTo>
                  <a:pt x="5208" y="9514"/>
                </a:moveTo>
                <a:lnTo>
                  <a:pt x="5792" y="9563"/>
                </a:lnTo>
                <a:lnTo>
                  <a:pt x="5840" y="9757"/>
                </a:lnTo>
                <a:lnTo>
                  <a:pt x="5913" y="9952"/>
                </a:lnTo>
                <a:lnTo>
                  <a:pt x="5354" y="9952"/>
                </a:lnTo>
                <a:lnTo>
                  <a:pt x="5256" y="9733"/>
                </a:lnTo>
                <a:lnTo>
                  <a:pt x="5208" y="9514"/>
                </a:lnTo>
                <a:close/>
                <a:moveTo>
                  <a:pt x="11583" y="9222"/>
                </a:moveTo>
                <a:lnTo>
                  <a:pt x="11680" y="9271"/>
                </a:lnTo>
                <a:lnTo>
                  <a:pt x="11777" y="9319"/>
                </a:lnTo>
                <a:lnTo>
                  <a:pt x="11996" y="9368"/>
                </a:lnTo>
                <a:lnTo>
                  <a:pt x="12167" y="9392"/>
                </a:lnTo>
                <a:lnTo>
                  <a:pt x="12386" y="9392"/>
                </a:lnTo>
                <a:lnTo>
                  <a:pt x="12288" y="9782"/>
                </a:lnTo>
                <a:lnTo>
                  <a:pt x="12167" y="10147"/>
                </a:lnTo>
                <a:lnTo>
                  <a:pt x="12142" y="10098"/>
                </a:lnTo>
                <a:lnTo>
                  <a:pt x="12118" y="10049"/>
                </a:lnTo>
                <a:lnTo>
                  <a:pt x="12021" y="9952"/>
                </a:lnTo>
                <a:lnTo>
                  <a:pt x="11777" y="9830"/>
                </a:lnTo>
                <a:lnTo>
                  <a:pt x="11607" y="9757"/>
                </a:lnTo>
                <a:lnTo>
                  <a:pt x="11437" y="9684"/>
                </a:lnTo>
                <a:lnTo>
                  <a:pt x="11510" y="9465"/>
                </a:lnTo>
                <a:lnTo>
                  <a:pt x="11583" y="9222"/>
                </a:lnTo>
                <a:close/>
                <a:moveTo>
                  <a:pt x="11339" y="9952"/>
                </a:moveTo>
                <a:lnTo>
                  <a:pt x="11461" y="10025"/>
                </a:lnTo>
                <a:lnTo>
                  <a:pt x="11607" y="10122"/>
                </a:lnTo>
                <a:lnTo>
                  <a:pt x="11850" y="10268"/>
                </a:lnTo>
                <a:lnTo>
                  <a:pt x="11972" y="10293"/>
                </a:lnTo>
                <a:lnTo>
                  <a:pt x="12118" y="10293"/>
                </a:lnTo>
                <a:lnTo>
                  <a:pt x="11996" y="10512"/>
                </a:lnTo>
                <a:lnTo>
                  <a:pt x="11875" y="10731"/>
                </a:lnTo>
                <a:lnTo>
                  <a:pt x="11753" y="10609"/>
                </a:lnTo>
                <a:lnTo>
                  <a:pt x="11656" y="10487"/>
                </a:lnTo>
                <a:lnTo>
                  <a:pt x="11510" y="10390"/>
                </a:lnTo>
                <a:lnTo>
                  <a:pt x="11364" y="10317"/>
                </a:lnTo>
                <a:lnTo>
                  <a:pt x="11266" y="10293"/>
                </a:lnTo>
                <a:lnTo>
                  <a:pt x="11169" y="10268"/>
                </a:lnTo>
                <a:lnTo>
                  <a:pt x="11339" y="9952"/>
                </a:lnTo>
                <a:close/>
                <a:moveTo>
                  <a:pt x="6132" y="10341"/>
                </a:moveTo>
                <a:lnTo>
                  <a:pt x="6327" y="10585"/>
                </a:lnTo>
                <a:lnTo>
                  <a:pt x="6059" y="10658"/>
                </a:lnTo>
                <a:lnTo>
                  <a:pt x="5792" y="10755"/>
                </a:lnTo>
                <a:lnTo>
                  <a:pt x="5670" y="10560"/>
                </a:lnTo>
                <a:lnTo>
                  <a:pt x="5548" y="10366"/>
                </a:lnTo>
                <a:lnTo>
                  <a:pt x="5548" y="10366"/>
                </a:lnTo>
                <a:lnTo>
                  <a:pt x="5840" y="10390"/>
                </a:lnTo>
                <a:lnTo>
                  <a:pt x="5986" y="10390"/>
                </a:lnTo>
                <a:lnTo>
                  <a:pt x="6132" y="10341"/>
                </a:lnTo>
                <a:close/>
                <a:moveTo>
                  <a:pt x="8663" y="5986"/>
                </a:moveTo>
                <a:lnTo>
                  <a:pt x="8857" y="6010"/>
                </a:lnTo>
                <a:lnTo>
                  <a:pt x="9076" y="6059"/>
                </a:lnTo>
                <a:lnTo>
                  <a:pt x="9490" y="6181"/>
                </a:lnTo>
                <a:lnTo>
                  <a:pt x="9855" y="6327"/>
                </a:lnTo>
                <a:lnTo>
                  <a:pt x="10123" y="6473"/>
                </a:lnTo>
                <a:lnTo>
                  <a:pt x="10342" y="6643"/>
                </a:lnTo>
                <a:lnTo>
                  <a:pt x="10561" y="6813"/>
                </a:lnTo>
                <a:lnTo>
                  <a:pt x="10731" y="7032"/>
                </a:lnTo>
                <a:lnTo>
                  <a:pt x="10877" y="7251"/>
                </a:lnTo>
                <a:lnTo>
                  <a:pt x="10999" y="7494"/>
                </a:lnTo>
                <a:lnTo>
                  <a:pt x="11096" y="7762"/>
                </a:lnTo>
                <a:lnTo>
                  <a:pt x="11145" y="8054"/>
                </a:lnTo>
                <a:lnTo>
                  <a:pt x="11193" y="8297"/>
                </a:lnTo>
                <a:lnTo>
                  <a:pt x="11193" y="8565"/>
                </a:lnTo>
                <a:lnTo>
                  <a:pt x="11169" y="8833"/>
                </a:lnTo>
                <a:lnTo>
                  <a:pt x="11120" y="9076"/>
                </a:lnTo>
                <a:lnTo>
                  <a:pt x="11072" y="9319"/>
                </a:lnTo>
                <a:lnTo>
                  <a:pt x="10974" y="9538"/>
                </a:lnTo>
                <a:lnTo>
                  <a:pt x="10853" y="9757"/>
                </a:lnTo>
                <a:lnTo>
                  <a:pt x="10731" y="9976"/>
                </a:lnTo>
                <a:lnTo>
                  <a:pt x="10561" y="10171"/>
                </a:lnTo>
                <a:lnTo>
                  <a:pt x="10390" y="10341"/>
                </a:lnTo>
                <a:lnTo>
                  <a:pt x="10220" y="10512"/>
                </a:lnTo>
                <a:lnTo>
                  <a:pt x="10001" y="10658"/>
                </a:lnTo>
                <a:lnTo>
                  <a:pt x="9782" y="10779"/>
                </a:lnTo>
                <a:lnTo>
                  <a:pt x="9563" y="10877"/>
                </a:lnTo>
                <a:lnTo>
                  <a:pt x="9320" y="10974"/>
                </a:lnTo>
                <a:lnTo>
                  <a:pt x="9052" y="11023"/>
                </a:lnTo>
                <a:lnTo>
                  <a:pt x="8833" y="11047"/>
                </a:lnTo>
                <a:lnTo>
                  <a:pt x="8590" y="11071"/>
                </a:lnTo>
                <a:lnTo>
                  <a:pt x="8371" y="11047"/>
                </a:lnTo>
                <a:lnTo>
                  <a:pt x="8127" y="10998"/>
                </a:lnTo>
                <a:lnTo>
                  <a:pt x="7908" y="10950"/>
                </a:lnTo>
                <a:lnTo>
                  <a:pt x="7714" y="10877"/>
                </a:lnTo>
                <a:lnTo>
                  <a:pt x="7495" y="10779"/>
                </a:lnTo>
                <a:lnTo>
                  <a:pt x="7300" y="10658"/>
                </a:lnTo>
                <a:lnTo>
                  <a:pt x="7130" y="10536"/>
                </a:lnTo>
                <a:lnTo>
                  <a:pt x="6960" y="10390"/>
                </a:lnTo>
                <a:lnTo>
                  <a:pt x="6814" y="10220"/>
                </a:lnTo>
                <a:lnTo>
                  <a:pt x="6668" y="10049"/>
                </a:lnTo>
                <a:lnTo>
                  <a:pt x="6546" y="9855"/>
                </a:lnTo>
                <a:lnTo>
                  <a:pt x="6449" y="9660"/>
                </a:lnTo>
                <a:lnTo>
                  <a:pt x="6351" y="9441"/>
                </a:lnTo>
                <a:lnTo>
                  <a:pt x="6303" y="9222"/>
                </a:lnTo>
                <a:lnTo>
                  <a:pt x="6254" y="8979"/>
                </a:lnTo>
                <a:lnTo>
                  <a:pt x="6230" y="8735"/>
                </a:lnTo>
                <a:lnTo>
                  <a:pt x="6254" y="8468"/>
                </a:lnTo>
                <a:lnTo>
                  <a:pt x="6254" y="8224"/>
                </a:lnTo>
                <a:lnTo>
                  <a:pt x="6303" y="7981"/>
                </a:lnTo>
                <a:lnTo>
                  <a:pt x="6376" y="7738"/>
                </a:lnTo>
                <a:lnTo>
                  <a:pt x="6449" y="7519"/>
                </a:lnTo>
                <a:lnTo>
                  <a:pt x="6546" y="7300"/>
                </a:lnTo>
                <a:lnTo>
                  <a:pt x="6668" y="7057"/>
                </a:lnTo>
                <a:lnTo>
                  <a:pt x="6814" y="6838"/>
                </a:lnTo>
                <a:lnTo>
                  <a:pt x="6984" y="6667"/>
                </a:lnTo>
                <a:lnTo>
                  <a:pt x="7154" y="6521"/>
                </a:lnTo>
                <a:lnTo>
                  <a:pt x="7373" y="6400"/>
                </a:lnTo>
                <a:lnTo>
                  <a:pt x="7592" y="6302"/>
                </a:lnTo>
                <a:lnTo>
                  <a:pt x="7811" y="6205"/>
                </a:lnTo>
                <a:lnTo>
                  <a:pt x="8079" y="6156"/>
                </a:lnTo>
                <a:lnTo>
                  <a:pt x="8127" y="6132"/>
                </a:lnTo>
                <a:lnTo>
                  <a:pt x="8176" y="6108"/>
                </a:lnTo>
                <a:lnTo>
                  <a:pt x="8225" y="6059"/>
                </a:lnTo>
                <a:lnTo>
                  <a:pt x="8249" y="6010"/>
                </a:lnTo>
                <a:lnTo>
                  <a:pt x="8444" y="5986"/>
                </a:lnTo>
                <a:close/>
                <a:moveTo>
                  <a:pt x="6643" y="10877"/>
                </a:moveTo>
                <a:lnTo>
                  <a:pt x="6814" y="11023"/>
                </a:lnTo>
                <a:lnTo>
                  <a:pt x="7008" y="11144"/>
                </a:lnTo>
                <a:lnTo>
                  <a:pt x="6765" y="11315"/>
                </a:lnTo>
                <a:lnTo>
                  <a:pt x="6522" y="11461"/>
                </a:lnTo>
                <a:lnTo>
                  <a:pt x="6497" y="11485"/>
                </a:lnTo>
                <a:lnTo>
                  <a:pt x="6303" y="11290"/>
                </a:lnTo>
                <a:lnTo>
                  <a:pt x="6108" y="11120"/>
                </a:lnTo>
                <a:lnTo>
                  <a:pt x="6327" y="10998"/>
                </a:lnTo>
                <a:lnTo>
                  <a:pt x="6643" y="10877"/>
                </a:lnTo>
                <a:close/>
                <a:moveTo>
                  <a:pt x="11047" y="10414"/>
                </a:moveTo>
                <a:lnTo>
                  <a:pt x="11169" y="10560"/>
                </a:lnTo>
                <a:lnTo>
                  <a:pt x="11388" y="10755"/>
                </a:lnTo>
                <a:lnTo>
                  <a:pt x="11607" y="10974"/>
                </a:lnTo>
                <a:lnTo>
                  <a:pt x="11656" y="11071"/>
                </a:lnTo>
                <a:lnTo>
                  <a:pt x="11461" y="11315"/>
                </a:lnTo>
                <a:lnTo>
                  <a:pt x="11242" y="11534"/>
                </a:lnTo>
                <a:lnTo>
                  <a:pt x="10999" y="11728"/>
                </a:lnTo>
                <a:lnTo>
                  <a:pt x="10731" y="11899"/>
                </a:lnTo>
                <a:lnTo>
                  <a:pt x="10707" y="11801"/>
                </a:lnTo>
                <a:lnTo>
                  <a:pt x="10682" y="11680"/>
                </a:lnTo>
                <a:lnTo>
                  <a:pt x="10585" y="11485"/>
                </a:lnTo>
                <a:lnTo>
                  <a:pt x="10463" y="11315"/>
                </a:lnTo>
                <a:lnTo>
                  <a:pt x="10317" y="11144"/>
                </a:lnTo>
                <a:lnTo>
                  <a:pt x="10634" y="10901"/>
                </a:lnTo>
                <a:lnTo>
                  <a:pt x="10707" y="11217"/>
                </a:lnTo>
                <a:lnTo>
                  <a:pt x="10731" y="11485"/>
                </a:lnTo>
                <a:lnTo>
                  <a:pt x="10780" y="11607"/>
                </a:lnTo>
                <a:lnTo>
                  <a:pt x="10828" y="11704"/>
                </a:lnTo>
                <a:lnTo>
                  <a:pt x="10853" y="11753"/>
                </a:lnTo>
                <a:lnTo>
                  <a:pt x="10926" y="11753"/>
                </a:lnTo>
                <a:lnTo>
                  <a:pt x="10950" y="11704"/>
                </a:lnTo>
                <a:lnTo>
                  <a:pt x="10999" y="11607"/>
                </a:lnTo>
                <a:lnTo>
                  <a:pt x="10974" y="11485"/>
                </a:lnTo>
                <a:lnTo>
                  <a:pt x="10926" y="11242"/>
                </a:lnTo>
                <a:lnTo>
                  <a:pt x="10828" y="11023"/>
                </a:lnTo>
                <a:lnTo>
                  <a:pt x="10731" y="10828"/>
                </a:lnTo>
                <a:lnTo>
                  <a:pt x="10901" y="10633"/>
                </a:lnTo>
                <a:lnTo>
                  <a:pt x="11047" y="10414"/>
                </a:lnTo>
                <a:close/>
                <a:moveTo>
                  <a:pt x="7252" y="11290"/>
                </a:moveTo>
                <a:lnTo>
                  <a:pt x="7446" y="11363"/>
                </a:lnTo>
                <a:lnTo>
                  <a:pt x="7641" y="11461"/>
                </a:lnTo>
                <a:lnTo>
                  <a:pt x="7568" y="11534"/>
                </a:lnTo>
                <a:lnTo>
                  <a:pt x="7422" y="11753"/>
                </a:lnTo>
                <a:lnTo>
                  <a:pt x="7276" y="11947"/>
                </a:lnTo>
                <a:lnTo>
                  <a:pt x="7033" y="11826"/>
                </a:lnTo>
                <a:lnTo>
                  <a:pt x="6789" y="11680"/>
                </a:lnTo>
                <a:lnTo>
                  <a:pt x="6911" y="11607"/>
                </a:lnTo>
                <a:lnTo>
                  <a:pt x="7033" y="11509"/>
                </a:lnTo>
                <a:lnTo>
                  <a:pt x="7252" y="11290"/>
                </a:lnTo>
                <a:close/>
                <a:moveTo>
                  <a:pt x="7908" y="11534"/>
                </a:moveTo>
                <a:lnTo>
                  <a:pt x="8200" y="11582"/>
                </a:lnTo>
                <a:lnTo>
                  <a:pt x="8127" y="11923"/>
                </a:lnTo>
                <a:lnTo>
                  <a:pt x="8127" y="12093"/>
                </a:lnTo>
                <a:lnTo>
                  <a:pt x="8127" y="12264"/>
                </a:lnTo>
                <a:lnTo>
                  <a:pt x="7884" y="12191"/>
                </a:lnTo>
                <a:lnTo>
                  <a:pt x="7641" y="12118"/>
                </a:lnTo>
                <a:lnTo>
                  <a:pt x="7738" y="11947"/>
                </a:lnTo>
                <a:lnTo>
                  <a:pt x="7811" y="11753"/>
                </a:lnTo>
                <a:lnTo>
                  <a:pt x="7908" y="11534"/>
                </a:lnTo>
                <a:close/>
                <a:moveTo>
                  <a:pt x="10123" y="11266"/>
                </a:moveTo>
                <a:lnTo>
                  <a:pt x="10244" y="11631"/>
                </a:lnTo>
                <a:lnTo>
                  <a:pt x="10317" y="11850"/>
                </a:lnTo>
                <a:lnTo>
                  <a:pt x="10342" y="11972"/>
                </a:lnTo>
                <a:lnTo>
                  <a:pt x="10390" y="12069"/>
                </a:lnTo>
                <a:lnTo>
                  <a:pt x="10147" y="12191"/>
                </a:lnTo>
                <a:lnTo>
                  <a:pt x="9879" y="12264"/>
                </a:lnTo>
                <a:lnTo>
                  <a:pt x="9904" y="12093"/>
                </a:lnTo>
                <a:lnTo>
                  <a:pt x="9928" y="11923"/>
                </a:lnTo>
                <a:lnTo>
                  <a:pt x="9928" y="11655"/>
                </a:lnTo>
                <a:lnTo>
                  <a:pt x="9904" y="11388"/>
                </a:lnTo>
                <a:lnTo>
                  <a:pt x="10123" y="11266"/>
                </a:lnTo>
                <a:close/>
                <a:moveTo>
                  <a:pt x="8833" y="11631"/>
                </a:moveTo>
                <a:lnTo>
                  <a:pt x="8760" y="11850"/>
                </a:lnTo>
                <a:lnTo>
                  <a:pt x="8736" y="12045"/>
                </a:lnTo>
                <a:lnTo>
                  <a:pt x="8687" y="12337"/>
                </a:lnTo>
                <a:lnTo>
                  <a:pt x="8517" y="12337"/>
                </a:lnTo>
                <a:lnTo>
                  <a:pt x="8541" y="11972"/>
                </a:lnTo>
                <a:lnTo>
                  <a:pt x="8541" y="11801"/>
                </a:lnTo>
                <a:lnTo>
                  <a:pt x="8541" y="11631"/>
                </a:lnTo>
                <a:close/>
                <a:moveTo>
                  <a:pt x="9660" y="11485"/>
                </a:moveTo>
                <a:lnTo>
                  <a:pt x="9612" y="11801"/>
                </a:lnTo>
                <a:lnTo>
                  <a:pt x="9563" y="12069"/>
                </a:lnTo>
                <a:lnTo>
                  <a:pt x="9539" y="12191"/>
                </a:lnTo>
                <a:lnTo>
                  <a:pt x="9563" y="12312"/>
                </a:lnTo>
                <a:lnTo>
                  <a:pt x="9174" y="12361"/>
                </a:lnTo>
                <a:lnTo>
                  <a:pt x="9149" y="12361"/>
                </a:lnTo>
                <a:lnTo>
                  <a:pt x="9149" y="12166"/>
                </a:lnTo>
                <a:lnTo>
                  <a:pt x="9174" y="11874"/>
                </a:lnTo>
                <a:lnTo>
                  <a:pt x="9174" y="11582"/>
                </a:lnTo>
                <a:lnTo>
                  <a:pt x="9222" y="11582"/>
                </a:lnTo>
                <a:lnTo>
                  <a:pt x="9441" y="11534"/>
                </a:lnTo>
                <a:lnTo>
                  <a:pt x="9660" y="11485"/>
                </a:lnTo>
                <a:close/>
                <a:moveTo>
                  <a:pt x="8517" y="4258"/>
                </a:moveTo>
                <a:lnTo>
                  <a:pt x="8225" y="4307"/>
                </a:lnTo>
                <a:lnTo>
                  <a:pt x="7957" y="4404"/>
                </a:lnTo>
                <a:lnTo>
                  <a:pt x="7690" y="4429"/>
                </a:lnTo>
                <a:lnTo>
                  <a:pt x="7422" y="4502"/>
                </a:lnTo>
                <a:lnTo>
                  <a:pt x="7154" y="4623"/>
                </a:lnTo>
                <a:lnTo>
                  <a:pt x="6911" y="4745"/>
                </a:lnTo>
                <a:lnTo>
                  <a:pt x="6668" y="4915"/>
                </a:lnTo>
                <a:lnTo>
                  <a:pt x="6424" y="5110"/>
                </a:lnTo>
                <a:lnTo>
                  <a:pt x="6205" y="5329"/>
                </a:lnTo>
                <a:lnTo>
                  <a:pt x="6011" y="5548"/>
                </a:lnTo>
                <a:lnTo>
                  <a:pt x="5792" y="5791"/>
                </a:lnTo>
                <a:lnTo>
                  <a:pt x="5621" y="6035"/>
                </a:lnTo>
                <a:lnTo>
                  <a:pt x="5281" y="6546"/>
                </a:lnTo>
                <a:lnTo>
                  <a:pt x="5013" y="7057"/>
                </a:lnTo>
                <a:lnTo>
                  <a:pt x="4818" y="7543"/>
                </a:lnTo>
                <a:lnTo>
                  <a:pt x="4697" y="7932"/>
                </a:lnTo>
                <a:lnTo>
                  <a:pt x="4648" y="8297"/>
                </a:lnTo>
                <a:lnTo>
                  <a:pt x="4624" y="8662"/>
                </a:lnTo>
                <a:lnTo>
                  <a:pt x="4624" y="9027"/>
                </a:lnTo>
                <a:lnTo>
                  <a:pt x="4672" y="9392"/>
                </a:lnTo>
                <a:lnTo>
                  <a:pt x="4745" y="9757"/>
                </a:lnTo>
                <a:lnTo>
                  <a:pt x="4867" y="10098"/>
                </a:lnTo>
                <a:lnTo>
                  <a:pt x="5013" y="10414"/>
                </a:lnTo>
                <a:lnTo>
                  <a:pt x="5183" y="10731"/>
                </a:lnTo>
                <a:lnTo>
                  <a:pt x="5402" y="11047"/>
                </a:lnTo>
                <a:lnTo>
                  <a:pt x="5621" y="11315"/>
                </a:lnTo>
                <a:lnTo>
                  <a:pt x="5889" y="11582"/>
                </a:lnTo>
                <a:lnTo>
                  <a:pt x="6157" y="11826"/>
                </a:lnTo>
                <a:lnTo>
                  <a:pt x="6449" y="12069"/>
                </a:lnTo>
                <a:lnTo>
                  <a:pt x="6765" y="12264"/>
                </a:lnTo>
                <a:lnTo>
                  <a:pt x="7106" y="12434"/>
                </a:lnTo>
                <a:lnTo>
                  <a:pt x="7446" y="12580"/>
                </a:lnTo>
                <a:lnTo>
                  <a:pt x="7787" y="12677"/>
                </a:lnTo>
                <a:lnTo>
                  <a:pt x="8127" y="12775"/>
                </a:lnTo>
                <a:lnTo>
                  <a:pt x="8492" y="12823"/>
                </a:lnTo>
                <a:lnTo>
                  <a:pt x="8833" y="12848"/>
                </a:lnTo>
                <a:lnTo>
                  <a:pt x="9174" y="12872"/>
                </a:lnTo>
                <a:lnTo>
                  <a:pt x="9539" y="12823"/>
                </a:lnTo>
                <a:lnTo>
                  <a:pt x="9879" y="12775"/>
                </a:lnTo>
                <a:lnTo>
                  <a:pt x="10196" y="12702"/>
                </a:lnTo>
                <a:lnTo>
                  <a:pt x="10536" y="12580"/>
                </a:lnTo>
                <a:lnTo>
                  <a:pt x="10828" y="12434"/>
                </a:lnTo>
                <a:lnTo>
                  <a:pt x="11145" y="12264"/>
                </a:lnTo>
                <a:lnTo>
                  <a:pt x="11412" y="12045"/>
                </a:lnTo>
                <a:lnTo>
                  <a:pt x="11680" y="11826"/>
                </a:lnTo>
                <a:lnTo>
                  <a:pt x="11923" y="11558"/>
                </a:lnTo>
                <a:lnTo>
                  <a:pt x="12167" y="11266"/>
                </a:lnTo>
                <a:lnTo>
                  <a:pt x="12337" y="10974"/>
                </a:lnTo>
                <a:lnTo>
                  <a:pt x="12507" y="10658"/>
                </a:lnTo>
                <a:lnTo>
                  <a:pt x="12653" y="10317"/>
                </a:lnTo>
                <a:lnTo>
                  <a:pt x="12775" y="9976"/>
                </a:lnTo>
                <a:lnTo>
                  <a:pt x="12872" y="9611"/>
                </a:lnTo>
                <a:lnTo>
                  <a:pt x="12921" y="9246"/>
                </a:lnTo>
                <a:lnTo>
                  <a:pt x="12970" y="8881"/>
                </a:lnTo>
                <a:lnTo>
                  <a:pt x="12994" y="8516"/>
                </a:lnTo>
                <a:lnTo>
                  <a:pt x="12970" y="8151"/>
                </a:lnTo>
                <a:lnTo>
                  <a:pt x="12945" y="7786"/>
                </a:lnTo>
                <a:lnTo>
                  <a:pt x="12872" y="7446"/>
                </a:lnTo>
                <a:lnTo>
                  <a:pt x="12751" y="7105"/>
                </a:lnTo>
                <a:lnTo>
                  <a:pt x="12629" y="6765"/>
                </a:lnTo>
                <a:lnTo>
                  <a:pt x="12459" y="6448"/>
                </a:lnTo>
                <a:lnTo>
                  <a:pt x="12264" y="6156"/>
                </a:lnTo>
                <a:lnTo>
                  <a:pt x="12045" y="5864"/>
                </a:lnTo>
                <a:lnTo>
                  <a:pt x="11656" y="5499"/>
                </a:lnTo>
                <a:lnTo>
                  <a:pt x="11193" y="5134"/>
                </a:lnTo>
                <a:lnTo>
                  <a:pt x="10950" y="4964"/>
                </a:lnTo>
                <a:lnTo>
                  <a:pt x="10707" y="4818"/>
                </a:lnTo>
                <a:lnTo>
                  <a:pt x="10439" y="4672"/>
                </a:lnTo>
                <a:lnTo>
                  <a:pt x="10171" y="4550"/>
                </a:lnTo>
                <a:lnTo>
                  <a:pt x="9904" y="4453"/>
                </a:lnTo>
                <a:lnTo>
                  <a:pt x="9636" y="4356"/>
                </a:lnTo>
                <a:lnTo>
                  <a:pt x="9344" y="4307"/>
                </a:lnTo>
                <a:lnTo>
                  <a:pt x="9076" y="4258"/>
                </a:lnTo>
                <a:close/>
                <a:moveTo>
                  <a:pt x="7519" y="487"/>
                </a:moveTo>
                <a:lnTo>
                  <a:pt x="7787" y="511"/>
                </a:lnTo>
                <a:lnTo>
                  <a:pt x="8590" y="511"/>
                </a:lnTo>
                <a:lnTo>
                  <a:pt x="9271" y="560"/>
                </a:lnTo>
                <a:lnTo>
                  <a:pt x="9612" y="584"/>
                </a:lnTo>
                <a:lnTo>
                  <a:pt x="9952" y="584"/>
                </a:lnTo>
                <a:lnTo>
                  <a:pt x="9928" y="779"/>
                </a:lnTo>
                <a:lnTo>
                  <a:pt x="9952" y="949"/>
                </a:lnTo>
                <a:lnTo>
                  <a:pt x="9636" y="852"/>
                </a:lnTo>
                <a:lnTo>
                  <a:pt x="9466" y="827"/>
                </a:lnTo>
                <a:lnTo>
                  <a:pt x="9295" y="803"/>
                </a:lnTo>
                <a:lnTo>
                  <a:pt x="9149" y="803"/>
                </a:lnTo>
                <a:lnTo>
                  <a:pt x="9003" y="852"/>
                </a:lnTo>
                <a:lnTo>
                  <a:pt x="8857" y="900"/>
                </a:lnTo>
                <a:lnTo>
                  <a:pt x="8736" y="998"/>
                </a:lnTo>
                <a:lnTo>
                  <a:pt x="8711" y="1046"/>
                </a:lnTo>
                <a:lnTo>
                  <a:pt x="8711" y="1095"/>
                </a:lnTo>
                <a:lnTo>
                  <a:pt x="8760" y="1119"/>
                </a:lnTo>
                <a:lnTo>
                  <a:pt x="8784" y="1144"/>
                </a:lnTo>
                <a:lnTo>
                  <a:pt x="9125" y="1144"/>
                </a:lnTo>
                <a:lnTo>
                  <a:pt x="9417" y="1168"/>
                </a:lnTo>
                <a:lnTo>
                  <a:pt x="9709" y="1241"/>
                </a:lnTo>
                <a:lnTo>
                  <a:pt x="10001" y="1363"/>
                </a:lnTo>
                <a:lnTo>
                  <a:pt x="10025" y="1533"/>
                </a:lnTo>
                <a:lnTo>
                  <a:pt x="10025" y="1533"/>
                </a:lnTo>
                <a:lnTo>
                  <a:pt x="9782" y="1509"/>
                </a:lnTo>
                <a:lnTo>
                  <a:pt x="9076" y="1484"/>
                </a:lnTo>
                <a:lnTo>
                  <a:pt x="8833" y="1436"/>
                </a:lnTo>
                <a:lnTo>
                  <a:pt x="8711" y="1460"/>
                </a:lnTo>
                <a:lnTo>
                  <a:pt x="8590" y="1509"/>
                </a:lnTo>
                <a:lnTo>
                  <a:pt x="8541" y="1557"/>
                </a:lnTo>
                <a:lnTo>
                  <a:pt x="8541" y="1606"/>
                </a:lnTo>
                <a:lnTo>
                  <a:pt x="8614" y="1703"/>
                </a:lnTo>
                <a:lnTo>
                  <a:pt x="8687" y="1801"/>
                </a:lnTo>
                <a:lnTo>
                  <a:pt x="8809" y="1849"/>
                </a:lnTo>
                <a:lnTo>
                  <a:pt x="8930" y="1898"/>
                </a:lnTo>
                <a:lnTo>
                  <a:pt x="9174" y="1922"/>
                </a:lnTo>
                <a:lnTo>
                  <a:pt x="9417" y="1947"/>
                </a:lnTo>
                <a:lnTo>
                  <a:pt x="9733" y="1995"/>
                </a:lnTo>
                <a:lnTo>
                  <a:pt x="10098" y="2044"/>
                </a:lnTo>
                <a:lnTo>
                  <a:pt x="10147" y="2409"/>
                </a:lnTo>
                <a:lnTo>
                  <a:pt x="9952" y="2360"/>
                </a:lnTo>
                <a:lnTo>
                  <a:pt x="9782" y="2312"/>
                </a:lnTo>
                <a:lnTo>
                  <a:pt x="9417" y="2263"/>
                </a:lnTo>
                <a:lnTo>
                  <a:pt x="9149" y="2214"/>
                </a:lnTo>
                <a:lnTo>
                  <a:pt x="8882" y="2214"/>
                </a:lnTo>
                <a:lnTo>
                  <a:pt x="8833" y="2239"/>
                </a:lnTo>
                <a:lnTo>
                  <a:pt x="8809" y="2263"/>
                </a:lnTo>
                <a:lnTo>
                  <a:pt x="8809" y="2312"/>
                </a:lnTo>
                <a:lnTo>
                  <a:pt x="8809" y="2336"/>
                </a:lnTo>
                <a:lnTo>
                  <a:pt x="8882" y="2458"/>
                </a:lnTo>
                <a:lnTo>
                  <a:pt x="8979" y="2555"/>
                </a:lnTo>
                <a:lnTo>
                  <a:pt x="9101" y="2628"/>
                </a:lnTo>
                <a:lnTo>
                  <a:pt x="9247" y="2652"/>
                </a:lnTo>
                <a:lnTo>
                  <a:pt x="9636" y="2750"/>
                </a:lnTo>
                <a:lnTo>
                  <a:pt x="10025" y="2798"/>
                </a:lnTo>
                <a:lnTo>
                  <a:pt x="10171" y="2798"/>
                </a:lnTo>
                <a:lnTo>
                  <a:pt x="10220" y="2750"/>
                </a:lnTo>
                <a:lnTo>
                  <a:pt x="10244" y="2725"/>
                </a:lnTo>
                <a:lnTo>
                  <a:pt x="10317" y="2871"/>
                </a:lnTo>
                <a:lnTo>
                  <a:pt x="10366" y="2944"/>
                </a:lnTo>
                <a:lnTo>
                  <a:pt x="10439" y="2993"/>
                </a:lnTo>
                <a:lnTo>
                  <a:pt x="10585" y="2993"/>
                </a:lnTo>
                <a:lnTo>
                  <a:pt x="10877" y="3066"/>
                </a:lnTo>
                <a:lnTo>
                  <a:pt x="11145" y="3188"/>
                </a:lnTo>
                <a:lnTo>
                  <a:pt x="11388" y="3334"/>
                </a:lnTo>
                <a:lnTo>
                  <a:pt x="11631" y="3504"/>
                </a:lnTo>
                <a:lnTo>
                  <a:pt x="11704" y="3528"/>
                </a:lnTo>
                <a:lnTo>
                  <a:pt x="11753" y="3553"/>
                </a:lnTo>
                <a:lnTo>
                  <a:pt x="11875" y="3553"/>
                </a:lnTo>
                <a:lnTo>
                  <a:pt x="11972" y="3480"/>
                </a:lnTo>
                <a:lnTo>
                  <a:pt x="12021" y="3382"/>
                </a:lnTo>
                <a:lnTo>
                  <a:pt x="12167" y="3309"/>
                </a:lnTo>
                <a:lnTo>
                  <a:pt x="12288" y="3212"/>
                </a:lnTo>
                <a:lnTo>
                  <a:pt x="12532" y="3017"/>
                </a:lnTo>
                <a:lnTo>
                  <a:pt x="13043" y="2652"/>
                </a:lnTo>
                <a:lnTo>
                  <a:pt x="13335" y="2458"/>
                </a:lnTo>
                <a:lnTo>
                  <a:pt x="13602" y="2336"/>
                </a:lnTo>
                <a:lnTo>
                  <a:pt x="13675" y="2287"/>
                </a:lnTo>
                <a:lnTo>
                  <a:pt x="13724" y="2239"/>
                </a:lnTo>
                <a:lnTo>
                  <a:pt x="13846" y="2312"/>
                </a:lnTo>
                <a:lnTo>
                  <a:pt x="14162" y="2555"/>
                </a:lnTo>
                <a:lnTo>
                  <a:pt x="14454" y="2823"/>
                </a:lnTo>
                <a:lnTo>
                  <a:pt x="14722" y="3090"/>
                </a:lnTo>
                <a:lnTo>
                  <a:pt x="14989" y="3358"/>
                </a:lnTo>
                <a:lnTo>
                  <a:pt x="15087" y="3504"/>
                </a:lnTo>
                <a:lnTo>
                  <a:pt x="15208" y="3626"/>
                </a:lnTo>
                <a:lnTo>
                  <a:pt x="14989" y="3869"/>
                </a:lnTo>
                <a:lnTo>
                  <a:pt x="14892" y="3747"/>
                </a:lnTo>
                <a:lnTo>
                  <a:pt x="14746" y="3626"/>
                </a:lnTo>
                <a:lnTo>
                  <a:pt x="14478" y="3431"/>
                </a:lnTo>
                <a:lnTo>
                  <a:pt x="14381" y="3334"/>
                </a:lnTo>
                <a:lnTo>
                  <a:pt x="14235" y="3261"/>
                </a:lnTo>
                <a:lnTo>
                  <a:pt x="14113" y="3212"/>
                </a:lnTo>
                <a:lnTo>
                  <a:pt x="13919" y="3212"/>
                </a:lnTo>
                <a:lnTo>
                  <a:pt x="13894" y="3261"/>
                </a:lnTo>
                <a:lnTo>
                  <a:pt x="13870" y="3309"/>
                </a:lnTo>
                <a:lnTo>
                  <a:pt x="13894" y="3358"/>
                </a:lnTo>
                <a:lnTo>
                  <a:pt x="13967" y="3455"/>
                </a:lnTo>
                <a:lnTo>
                  <a:pt x="14040" y="3553"/>
                </a:lnTo>
                <a:lnTo>
                  <a:pt x="14259" y="3723"/>
                </a:lnTo>
                <a:lnTo>
                  <a:pt x="14503" y="3966"/>
                </a:lnTo>
                <a:lnTo>
                  <a:pt x="14624" y="4064"/>
                </a:lnTo>
                <a:lnTo>
                  <a:pt x="14770" y="4161"/>
                </a:lnTo>
                <a:lnTo>
                  <a:pt x="14600" y="4429"/>
                </a:lnTo>
                <a:lnTo>
                  <a:pt x="14454" y="4283"/>
                </a:lnTo>
                <a:lnTo>
                  <a:pt x="14332" y="4137"/>
                </a:lnTo>
                <a:lnTo>
                  <a:pt x="14235" y="4015"/>
                </a:lnTo>
                <a:lnTo>
                  <a:pt x="14138" y="3893"/>
                </a:lnTo>
                <a:lnTo>
                  <a:pt x="14016" y="3820"/>
                </a:lnTo>
                <a:lnTo>
                  <a:pt x="13894" y="3747"/>
                </a:lnTo>
                <a:lnTo>
                  <a:pt x="13846" y="3747"/>
                </a:lnTo>
                <a:lnTo>
                  <a:pt x="13821" y="3772"/>
                </a:lnTo>
                <a:lnTo>
                  <a:pt x="13797" y="3820"/>
                </a:lnTo>
                <a:lnTo>
                  <a:pt x="13797" y="3845"/>
                </a:lnTo>
                <a:lnTo>
                  <a:pt x="13821" y="3991"/>
                </a:lnTo>
                <a:lnTo>
                  <a:pt x="13894" y="4137"/>
                </a:lnTo>
                <a:lnTo>
                  <a:pt x="14040" y="4429"/>
                </a:lnTo>
                <a:lnTo>
                  <a:pt x="14186" y="4623"/>
                </a:lnTo>
                <a:lnTo>
                  <a:pt x="14332" y="4794"/>
                </a:lnTo>
                <a:lnTo>
                  <a:pt x="14235" y="4964"/>
                </a:lnTo>
                <a:lnTo>
                  <a:pt x="14089" y="5159"/>
                </a:lnTo>
                <a:lnTo>
                  <a:pt x="13967" y="4964"/>
                </a:lnTo>
                <a:lnTo>
                  <a:pt x="13821" y="4769"/>
                </a:lnTo>
                <a:lnTo>
                  <a:pt x="13675" y="4599"/>
                </a:lnTo>
                <a:lnTo>
                  <a:pt x="13554" y="4380"/>
                </a:lnTo>
                <a:lnTo>
                  <a:pt x="13505" y="4331"/>
                </a:lnTo>
                <a:lnTo>
                  <a:pt x="13432" y="4307"/>
                </a:lnTo>
                <a:lnTo>
                  <a:pt x="13359" y="4307"/>
                </a:lnTo>
                <a:lnTo>
                  <a:pt x="13335" y="4356"/>
                </a:lnTo>
                <a:lnTo>
                  <a:pt x="13310" y="4380"/>
                </a:lnTo>
                <a:lnTo>
                  <a:pt x="13310" y="4526"/>
                </a:lnTo>
                <a:lnTo>
                  <a:pt x="13335" y="4648"/>
                </a:lnTo>
                <a:lnTo>
                  <a:pt x="13383" y="4769"/>
                </a:lnTo>
                <a:lnTo>
                  <a:pt x="13456" y="4891"/>
                </a:lnTo>
                <a:lnTo>
                  <a:pt x="13846" y="5548"/>
                </a:lnTo>
                <a:lnTo>
                  <a:pt x="13919" y="5597"/>
                </a:lnTo>
                <a:lnTo>
                  <a:pt x="13992" y="5621"/>
                </a:lnTo>
                <a:lnTo>
                  <a:pt x="14016" y="5645"/>
                </a:lnTo>
                <a:lnTo>
                  <a:pt x="14065" y="5670"/>
                </a:lnTo>
                <a:lnTo>
                  <a:pt x="14186" y="5986"/>
                </a:lnTo>
                <a:lnTo>
                  <a:pt x="14259" y="6302"/>
                </a:lnTo>
                <a:lnTo>
                  <a:pt x="14284" y="6497"/>
                </a:lnTo>
                <a:lnTo>
                  <a:pt x="14284" y="6692"/>
                </a:lnTo>
                <a:lnTo>
                  <a:pt x="14308" y="6886"/>
                </a:lnTo>
                <a:lnTo>
                  <a:pt x="14332" y="7081"/>
                </a:lnTo>
                <a:lnTo>
                  <a:pt x="14381" y="7154"/>
                </a:lnTo>
                <a:lnTo>
                  <a:pt x="14454" y="7203"/>
                </a:lnTo>
                <a:lnTo>
                  <a:pt x="14527" y="7227"/>
                </a:lnTo>
                <a:lnTo>
                  <a:pt x="14624" y="7227"/>
                </a:lnTo>
                <a:lnTo>
                  <a:pt x="14722" y="7276"/>
                </a:lnTo>
                <a:lnTo>
                  <a:pt x="14843" y="7300"/>
                </a:lnTo>
                <a:lnTo>
                  <a:pt x="15111" y="7348"/>
                </a:lnTo>
                <a:lnTo>
                  <a:pt x="15598" y="7373"/>
                </a:lnTo>
                <a:lnTo>
                  <a:pt x="15962" y="7446"/>
                </a:lnTo>
                <a:lnTo>
                  <a:pt x="16352" y="7519"/>
                </a:lnTo>
                <a:lnTo>
                  <a:pt x="16571" y="7592"/>
                </a:lnTo>
                <a:lnTo>
                  <a:pt x="16692" y="7640"/>
                </a:lnTo>
                <a:lnTo>
                  <a:pt x="16814" y="7640"/>
                </a:lnTo>
                <a:lnTo>
                  <a:pt x="16765" y="7957"/>
                </a:lnTo>
                <a:lnTo>
                  <a:pt x="16765" y="8249"/>
                </a:lnTo>
                <a:lnTo>
                  <a:pt x="16765" y="8857"/>
                </a:lnTo>
                <a:lnTo>
                  <a:pt x="16765" y="9344"/>
                </a:lnTo>
                <a:lnTo>
                  <a:pt x="16765" y="9587"/>
                </a:lnTo>
                <a:lnTo>
                  <a:pt x="16790" y="9855"/>
                </a:lnTo>
                <a:lnTo>
                  <a:pt x="16522" y="9855"/>
                </a:lnTo>
                <a:lnTo>
                  <a:pt x="16571" y="9757"/>
                </a:lnTo>
                <a:lnTo>
                  <a:pt x="16546" y="9636"/>
                </a:lnTo>
                <a:lnTo>
                  <a:pt x="16522" y="9417"/>
                </a:lnTo>
                <a:lnTo>
                  <a:pt x="16473" y="9125"/>
                </a:lnTo>
                <a:lnTo>
                  <a:pt x="16449" y="9003"/>
                </a:lnTo>
                <a:lnTo>
                  <a:pt x="16400" y="8857"/>
                </a:lnTo>
                <a:lnTo>
                  <a:pt x="16376" y="8833"/>
                </a:lnTo>
                <a:lnTo>
                  <a:pt x="16327" y="8808"/>
                </a:lnTo>
                <a:lnTo>
                  <a:pt x="16279" y="8833"/>
                </a:lnTo>
                <a:lnTo>
                  <a:pt x="16254" y="8857"/>
                </a:lnTo>
                <a:lnTo>
                  <a:pt x="16206" y="9003"/>
                </a:lnTo>
                <a:lnTo>
                  <a:pt x="16181" y="9125"/>
                </a:lnTo>
                <a:lnTo>
                  <a:pt x="16133" y="9417"/>
                </a:lnTo>
                <a:lnTo>
                  <a:pt x="16133" y="9660"/>
                </a:lnTo>
                <a:lnTo>
                  <a:pt x="16157" y="9782"/>
                </a:lnTo>
                <a:lnTo>
                  <a:pt x="16206" y="9903"/>
                </a:lnTo>
                <a:lnTo>
                  <a:pt x="15768" y="9928"/>
                </a:lnTo>
                <a:lnTo>
                  <a:pt x="15671" y="9928"/>
                </a:lnTo>
                <a:lnTo>
                  <a:pt x="15719" y="9806"/>
                </a:lnTo>
                <a:lnTo>
                  <a:pt x="15768" y="9538"/>
                </a:lnTo>
                <a:lnTo>
                  <a:pt x="15841" y="9246"/>
                </a:lnTo>
                <a:lnTo>
                  <a:pt x="15865" y="8954"/>
                </a:lnTo>
                <a:lnTo>
                  <a:pt x="15841" y="8906"/>
                </a:lnTo>
                <a:lnTo>
                  <a:pt x="15817" y="8881"/>
                </a:lnTo>
                <a:lnTo>
                  <a:pt x="15744" y="8808"/>
                </a:lnTo>
                <a:lnTo>
                  <a:pt x="15671" y="8808"/>
                </a:lnTo>
                <a:lnTo>
                  <a:pt x="15622" y="8857"/>
                </a:lnTo>
                <a:lnTo>
                  <a:pt x="15573" y="8930"/>
                </a:lnTo>
                <a:lnTo>
                  <a:pt x="15427" y="9441"/>
                </a:lnTo>
                <a:lnTo>
                  <a:pt x="15330" y="9709"/>
                </a:lnTo>
                <a:lnTo>
                  <a:pt x="15330" y="9830"/>
                </a:lnTo>
                <a:lnTo>
                  <a:pt x="15330" y="9903"/>
                </a:lnTo>
                <a:lnTo>
                  <a:pt x="15354" y="9928"/>
                </a:lnTo>
                <a:lnTo>
                  <a:pt x="15135" y="9952"/>
                </a:lnTo>
                <a:lnTo>
                  <a:pt x="14916" y="9976"/>
                </a:lnTo>
                <a:lnTo>
                  <a:pt x="14965" y="9636"/>
                </a:lnTo>
                <a:lnTo>
                  <a:pt x="14989" y="9344"/>
                </a:lnTo>
                <a:lnTo>
                  <a:pt x="14989" y="9173"/>
                </a:lnTo>
                <a:lnTo>
                  <a:pt x="14941" y="9027"/>
                </a:lnTo>
                <a:lnTo>
                  <a:pt x="14916" y="8979"/>
                </a:lnTo>
                <a:lnTo>
                  <a:pt x="14868" y="8954"/>
                </a:lnTo>
                <a:lnTo>
                  <a:pt x="14819" y="8954"/>
                </a:lnTo>
                <a:lnTo>
                  <a:pt x="14770" y="8979"/>
                </a:lnTo>
                <a:lnTo>
                  <a:pt x="14697" y="9100"/>
                </a:lnTo>
                <a:lnTo>
                  <a:pt x="14649" y="9198"/>
                </a:lnTo>
                <a:lnTo>
                  <a:pt x="14600" y="9465"/>
                </a:lnTo>
                <a:lnTo>
                  <a:pt x="14405" y="10171"/>
                </a:lnTo>
                <a:lnTo>
                  <a:pt x="14405" y="10244"/>
                </a:lnTo>
                <a:lnTo>
                  <a:pt x="14430" y="10317"/>
                </a:lnTo>
                <a:lnTo>
                  <a:pt x="14284" y="10585"/>
                </a:lnTo>
                <a:lnTo>
                  <a:pt x="14162" y="10877"/>
                </a:lnTo>
                <a:lnTo>
                  <a:pt x="14065" y="11047"/>
                </a:lnTo>
                <a:lnTo>
                  <a:pt x="13943" y="11193"/>
                </a:lnTo>
                <a:lnTo>
                  <a:pt x="13724" y="11461"/>
                </a:lnTo>
                <a:lnTo>
                  <a:pt x="13675" y="11558"/>
                </a:lnTo>
                <a:lnTo>
                  <a:pt x="13675" y="11631"/>
                </a:lnTo>
                <a:lnTo>
                  <a:pt x="13675" y="11704"/>
                </a:lnTo>
                <a:lnTo>
                  <a:pt x="13724" y="11753"/>
                </a:lnTo>
                <a:lnTo>
                  <a:pt x="13773" y="11801"/>
                </a:lnTo>
                <a:lnTo>
                  <a:pt x="13846" y="11826"/>
                </a:lnTo>
                <a:lnTo>
                  <a:pt x="13919" y="11826"/>
                </a:lnTo>
                <a:lnTo>
                  <a:pt x="13992" y="11777"/>
                </a:lnTo>
                <a:lnTo>
                  <a:pt x="14113" y="11972"/>
                </a:lnTo>
                <a:lnTo>
                  <a:pt x="14259" y="12142"/>
                </a:lnTo>
                <a:lnTo>
                  <a:pt x="14551" y="12507"/>
                </a:lnTo>
                <a:lnTo>
                  <a:pt x="14868" y="12945"/>
                </a:lnTo>
                <a:lnTo>
                  <a:pt x="15135" y="13407"/>
                </a:lnTo>
                <a:lnTo>
                  <a:pt x="14941" y="13651"/>
                </a:lnTo>
                <a:lnTo>
                  <a:pt x="14722" y="13894"/>
                </a:lnTo>
                <a:lnTo>
                  <a:pt x="14284" y="14332"/>
                </a:lnTo>
                <a:lnTo>
                  <a:pt x="13943" y="14673"/>
                </a:lnTo>
                <a:lnTo>
                  <a:pt x="13773" y="14843"/>
                </a:lnTo>
                <a:lnTo>
                  <a:pt x="13627" y="15038"/>
                </a:lnTo>
                <a:lnTo>
                  <a:pt x="13383" y="14867"/>
                </a:lnTo>
                <a:lnTo>
                  <a:pt x="13578" y="14794"/>
                </a:lnTo>
                <a:lnTo>
                  <a:pt x="13748" y="14673"/>
                </a:lnTo>
                <a:lnTo>
                  <a:pt x="14040" y="14478"/>
                </a:lnTo>
                <a:lnTo>
                  <a:pt x="14113" y="14429"/>
                </a:lnTo>
                <a:lnTo>
                  <a:pt x="14138" y="14356"/>
                </a:lnTo>
                <a:lnTo>
                  <a:pt x="14138" y="14283"/>
                </a:lnTo>
                <a:lnTo>
                  <a:pt x="14113" y="14235"/>
                </a:lnTo>
                <a:lnTo>
                  <a:pt x="14065" y="14186"/>
                </a:lnTo>
                <a:lnTo>
                  <a:pt x="14016" y="14162"/>
                </a:lnTo>
                <a:lnTo>
                  <a:pt x="13943" y="14137"/>
                </a:lnTo>
                <a:lnTo>
                  <a:pt x="13870" y="14162"/>
                </a:lnTo>
                <a:lnTo>
                  <a:pt x="13602" y="14308"/>
                </a:lnTo>
                <a:lnTo>
                  <a:pt x="13335" y="14478"/>
                </a:lnTo>
                <a:lnTo>
                  <a:pt x="13043" y="14624"/>
                </a:lnTo>
                <a:lnTo>
                  <a:pt x="12897" y="14527"/>
                </a:lnTo>
                <a:lnTo>
                  <a:pt x="12945" y="14502"/>
                </a:lnTo>
                <a:lnTo>
                  <a:pt x="13213" y="14332"/>
                </a:lnTo>
                <a:lnTo>
                  <a:pt x="13310" y="14210"/>
                </a:lnTo>
                <a:lnTo>
                  <a:pt x="13383" y="14113"/>
                </a:lnTo>
                <a:lnTo>
                  <a:pt x="13408" y="14040"/>
                </a:lnTo>
                <a:lnTo>
                  <a:pt x="13408" y="13967"/>
                </a:lnTo>
                <a:lnTo>
                  <a:pt x="13383" y="13918"/>
                </a:lnTo>
                <a:lnTo>
                  <a:pt x="13359" y="13845"/>
                </a:lnTo>
                <a:lnTo>
                  <a:pt x="13310" y="13821"/>
                </a:lnTo>
                <a:lnTo>
                  <a:pt x="13237" y="13797"/>
                </a:lnTo>
                <a:lnTo>
                  <a:pt x="13189" y="13797"/>
                </a:lnTo>
                <a:lnTo>
                  <a:pt x="13116" y="13821"/>
                </a:lnTo>
                <a:lnTo>
                  <a:pt x="13018" y="13894"/>
                </a:lnTo>
                <a:lnTo>
                  <a:pt x="12921" y="13991"/>
                </a:lnTo>
                <a:lnTo>
                  <a:pt x="12799" y="14089"/>
                </a:lnTo>
                <a:lnTo>
                  <a:pt x="12702" y="14162"/>
                </a:lnTo>
                <a:lnTo>
                  <a:pt x="12556" y="14283"/>
                </a:lnTo>
                <a:lnTo>
                  <a:pt x="12264" y="14040"/>
                </a:lnTo>
                <a:lnTo>
                  <a:pt x="12532" y="13870"/>
                </a:lnTo>
                <a:lnTo>
                  <a:pt x="12653" y="13797"/>
                </a:lnTo>
                <a:lnTo>
                  <a:pt x="12799" y="13699"/>
                </a:lnTo>
                <a:lnTo>
                  <a:pt x="12848" y="13651"/>
                </a:lnTo>
                <a:lnTo>
                  <a:pt x="12897" y="13578"/>
                </a:lnTo>
                <a:lnTo>
                  <a:pt x="12921" y="13505"/>
                </a:lnTo>
                <a:lnTo>
                  <a:pt x="12897" y="13432"/>
                </a:lnTo>
                <a:lnTo>
                  <a:pt x="12872" y="13359"/>
                </a:lnTo>
                <a:lnTo>
                  <a:pt x="12824" y="13334"/>
                </a:lnTo>
                <a:lnTo>
                  <a:pt x="12702" y="13334"/>
                </a:lnTo>
                <a:lnTo>
                  <a:pt x="12556" y="13407"/>
                </a:lnTo>
                <a:lnTo>
                  <a:pt x="12459" y="13480"/>
                </a:lnTo>
                <a:lnTo>
                  <a:pt x="12167" y="13651"/>
                </a:lnTo>
                <a:lnTo>
                  <a:pt x="11899" y="13821"/>
                </a:lnTo>
                <a:lnTo>
                  <a:pt x="11777" y="13797"/>
                </a:lnTo>
                <a:lnTo>
                  <a:pt x="11680" y="13772"/>
                </a:lnTo>
                <a:lnTo>
                  <a:pt x="11607" y="13797"/>
                </a:lnTo>
                <a:lnTo>
                  <a:pt x="11558" y="13845"/>
                </a:lnTo>
                <a:lnTo>
                  <a:pt x="11510" y="13821"/>
                </a:lnTo>
                <a:lnTo>
                  <a:pt x="11437" y="13845"/>
                </a:lnTo>
                <a:lnTo>
                  <a:pt x="11388" y="13845"/>
                </a:lnTo>
                <a:lnTo>
                  <a:pt x="11266" y="13918"/>
                </a:lnTo>
                <a:lnTo>
                  <a:pt x="11120" y="14016"/>
                </a:lnTo>
                <a:lnTo>
                  <a:pt x="10974" y="14064"/>
                </a:lnTo>
                <a:lnTo>
                  <a:pt x="10682" y="14137"/>
                </a:lnTo>
                <a:lnTo>
                  <a:pt x="10536" y="14186"/>
                </a:lnTo>
                <a:lnTo>
                  <a:pt x="10415" y="14283"/>
                </a:lnTo>
                <a:lnTo>
                  <a:pt x="10269" y="14283"/>
                </a:lnTo>
                <a:lnTo>
                  <a:pt x="10220" y="14332"/>
                </a:lnTo>
                <a:lnTo>
                  <a:pt x="10171" y="14405"/>
                </a:lnTo>
                <a:lnTo>
                  <a:pt x="10171" y="14429"/>
                </a:lnTo>
                <a:lnTo>
                  <a:pt x="10123" y="14429"/>
                </a:lnTo>
                <a:lnTo>
                  <a:pt x="10001" y="14478"/>
                </a:lnTo>
                <a:lnTo>
                  <a:pt x="9879" y="14527"/>
                </a:lnTo>
                <a:lnTo>
                  <a:pt x="9636" y="14648"/>
                </a:lnTo>
                <a:lnTo>
                  <a:pt x="9514" y="14697"/>
                </a:lnTo>
                <a:lnTo>
                  <a:pt x="9393" y="14721"/>
                </a:lnTo>
                <a:lnTo>
                  <a:pt x="9271" y="14746"/>
                </a:lnTo>
                <a:lnTo>
                  <a:pt x="9149" y="14794"/>
                </a:lnTo>
                <a:lnTo>
                  <a:pt x="9101" y="14867"/>
                </a:lnTo>
                <a:lnTo>
                  <a:pt x="9101" y="14892"/>
                </a:lnTo>
                <a:lnTo>
                  <a:pt x="9125" y="14940"/>
                </a:lnTo>
                <a:lnTo>
                  <a:pt x="9198" y="15013"/>
                </a:lnTo>
                <a:lnTo>
                  <a:pt x="9295" y="15062"/>
                </a:lnTo>
                <a:lnTo>
                  <a:pt x="9417" y="15086"/>
                </a:lnTo>
                <a:lnTo>
                  <a:pt x="9539" y="15062"/>
                </a:lnTo>
                <a:lnTo>
                  <a:pt x="9685" y="15038"/>
                </a:lnTo>
                <a:lnTo>
                  <a:pt x="9831" y="14989"/>
                </a:lnTo>
                <a:lnTo>
                  <a:pt x="10098" y="14843"/>
                </a:lnTo>
                <a:lnTo>
                  <a:pt x="10074" y="14989"/>
                </a:lnTo>
                <a:lnTo>
                  <a:pt x="9879" y="15086"/>
                </a:lnTo>
                <a:lnTo>
                  <a:pt x="9660" y="15208"/>
                </a:lnTo>
                <a:lnTo>
                  <a:pt x="9417" y="15281"/>
                </a:lnTo>
                <a:lnTo>
                  <a:pt x="9295" y="15330"/>
                </a:lnTo>
                <a:lnTo>
                  <a:pt x="9198" y="15403"/>
                </a:lnTo>
                <a:lnTo>
                  <a:pt x="9174" y="15476"/>
                </a:lnTo>
                <a:lnTo>
                  <a:pt x="9198" y="15500"/>
                </a:lnTo>
                <a:lnTo>
                  <a:pt x="9198" y="15548"/>
                </a:lnTo>
                <a:lnTo>
                  <a:pt x="9271" y="15597"/>
                </a:lnTo>
                <a:lnTo>
                  <a:pt x="9344" y="15621"/>
                </a:lnTo>
                <a:lnTo>
                  <a:pt x="9417" y="15646"/>
                </a:lnTo>
                <a:lnTo>
                  <a:pt x="9514" y="15621"/>
                </a:lnTo>
                <a:lnTo>
                  <a:pt x="9685" y="15597"/>
                </a:lnTo>
                <a:lnTo>
                  <a:pt x="9831" y="15548"/>
                </a:lnTo>
                <a:lnTo>
                  <a:pt x="10001" y="15476"/>
                </a:lnTo>
                <a:lnTo>
                  <a:pt x="9977" y="15767"/>
                </a:lnTo>
                <a:lnTo>
                  <a:pt x="9952" y="15792"/>
                </a:lnTo>
                <a:lnTo>
                  <a:pt x="9904" y="15816"/>
                </a:lnTo>
                <a:lnTo>
                  <a:pt x="9636" y="15913"/>
                </a:lnTo>
                <a:lnTo>
                  <a:pt x="9368" y="15986"/>
                </a:lnTo>
                <a:lnTo>
                  <a:pt x="9198" y="16011"/>
                </a:lnTo>
                <a:lnTo>
                  <a:pt x="9125" y="16059"/>
                </a:lnTo>
                <a:lnTo>
                  <a:pt x="9101" y="16084"/>
                </a:lnTo>
                <a:lnTo>
                  <a:pt x="9076" y="16108"/>
                </a:lnTo>
                <a:lnTo>
                  <a:pt x="9076" y="16181"/>
                </a:lnTo>
                <a:lnTo>
                  <a:pt x="9101" y="16205"/>
                </a:lnTo>
                <a:lnTo>
                  <a:pt x="9198" y="16254"/>
                </a:lnTo>
                <a:lnTo>
                  <a:pt x="9295" y="16303"/>
                </a:lnTo>
                <a:lnTo>
                  <a:pt x="9636" y="16303"/>
                </a:lnTo>
                <a:lnTo>
                  <a:pt x="9855" y="16230"/>
                </a:lnTo>
                <a:lnTo>
                  <a:pt x="9831" y="16424"/>
                </a:lnTo>
                <a:lnTo>
                  <a:pt x="9831" y="16643"/>
                </a:lnTo>
                <a:lnTo>
                  <a:pt x="9271" y="16668"/>
                </a:lnTo>
                <a:lnTo>
                  <a:pt x="8711" y="16692"/>
                </a:lnTo>
                <a:lnTo>
                  <a:pt x="7981" y="16692"/>
                </a:lnTo>
                <a:lnTo>
                  <a:pt x="7738" y="16716"/>
                </a:lnTo>
                <a:lnTo>
                  <a:pt x="7763" y="16595"/>
                </a:lnTo>
                <a:lnTo>
                  <a:pt x="7763" y="16449"/>
                </a:lnTo>
                <a:lnTo>
                  <a:pt x="7738" y="16181"/>
                </a:lnTo>
                <a:lnTo>
                  <a:pt x="7641" y="15694"/>
                </a:lnTo>
                <a:lnTo>
                  <a:pt x="7592" y="15330"/>
                </a:lnTo>
                <a:lnTo>
                  <a:pt x="7519" y="14892"/>
                </a:lnTo>
                <a:lnTo>
                  <a:pt x="7471" y="14673"/>
                </a:lnTo>
                <a:lnTo>
                  <a:pt x="7373" y="14502"/>
                </a:lnTo>
                <a:lnTo>
                  <a:pt x="7276" y="14356"/>
                </a:lnTo>
                <a:lnTo>
                  <a:pt x="7203" y="14308"/>
                </a:lnTo>
                <a:lnTo>
                  <a:pt x="7130" y="14259"/>
                </a:lnTo>
                <a:lnTo>
                  <a:pt x="7033" y="14259"/>
                </a:lnTo>
                <a:lnTo>
                  <a:pt x="6960" y="14283"/>
                </a:lnTo>
                <a:lnTo>
                  <a:pt x="6716" y="14210"/>
                </a:lnTo>
                <a:lnTo>
                  <a:pt x="6497" y="14137"/>
                </a:lnTo>
                <a:lnTo>
                  <a:pt x="6327" y="14064"/>
                </a:lnTo>
                <a:lnTo>
                  <a:pt x="6157" y="13991"/>
                </a:lnTo>
                <a:lnTo>
                  <a:pt x="5986" y="13918"/>
                </a:lnTo>
                <a:lnTo>
                  <a:pt x="5816" y="13845"/>
                </a:lnTo>
                <a:lnTo>
                  <a:pt x="5743" y="13772"/>
                </a:lnTo>
                <a:lnTo>
                  <a:pt x="5646" y="13724"/>
                </a:lnTo>
                <a:lnTo>
                  <a:pt x="5597" y="13699"/>
                </a:lnTo>
                <a:lnTo>
                  <a:pt x="5548" y="13724"/>
                </a:lnTo>
                <a:lnTo>
                  <a:pt x="5500" y="13748"/>
                </a:lnTo>
                <a:lnTo>
                  <a:pt x="5427" y="13772"/>
                </a:lnTo>
                <a:lnTo>
                  <a:pt x="5062" y="13602"/>
                </a:lnTo>
                <a:lnTo>
                  <a:pt x="4843" y="13505"/>
                </a:lnTo>
                <a:lnTo>
                  <a:pt x="4721" y="13480"/>
                </a:lnTo>
                <a:lnTo>
                  <a:pt x="4648" y="13480"/>
                </a:lnTo>
                <a:lnTo>
                  <a:pt x="4599" y="13505"/>
                </a:lnTo>
                <a:lnTo>
                  <a:pt x="4551" y="13529"/>
                </a:lnTo>
                <a:lnTo>
                  <a:pt x="4526" y="13602"/>
                </a:lnTo>
                <a:lnTo>
                  <a:pt x="4551" y="13651"/>
                </a:lnTo>
                <a:lnTo>
                  <a:pt x="4575" y="13724"/>
                </a:lnTo>
                <a:lnTo>
                  <a:pt x="4672" y="13821"/>
                </a:lnTo>
                <a:lnTo>
                  <a:pt x="4916" y="13967"/>
                </a:lnTo>
                <a:lnTo>
                  <a:pt x="5135" y="14113"/>
                </a:lnTo>
                <a:lnTo>
                  <a:pt x="4989" y="14283"/>
                </a:lnTo>
                <a:lnTo>
                  <a:pt x="4940" y="14210"/>
                </a:lnTo>
                <a:lnTo>
                  <a:pt x="4891" y="14137"/>
                </a:lnTo>
                <a:lnTo>
                  <a:pt x="4843" y="14113"/>
                </a:lnTo>
                <a:lnTo>
                  <a:pt x="4794" y="14113"/>
                </a:lnTo>
                <a:lnTo>
                  <a:pt x="4672" y="14089"/>
                </a:lnTo>
                <a:lnTo>
                  <a:pt x="4526" y="14064"/>
                </a:lnTo>
                <a:lnTo>
                  <a:pt x="4380" y="13991"/>
                </a:lnTo>
                <a:lnTo>
                  <a:pt x="4259" y="13918"/>
                </a:lnTo>
                <a:lnTo>
                  <a:pt x="4137" y="13821"/>
                </a:lnTo>
                <a:lnTo>
                  <a:pt x="4015" y="13748"/>
                </a:lnTo>
                <a:lnTo>
                  <a:pt x="3894" y="13699"/>
                </a:lnTo>
                <a:lnTo>
                  <a:pt x="3821" y="13699"/>
                </a:lnTo>
                <a:lnTo>
                  <a:pt x="3796" y="13724"/>
                </a:lnTo>
                <a:lnTo>
                  <a:pt x="3772" y="13772"/>
                </a:lnTo>
                <a:lnTo>
                  <a:pt x="3772" y="13870"/>
                </a:lnTo>
                <a:lnTo>
                  <a:pt x="3796" y="13943"/>
                </a:lnTo>
                <a:lnTo>
                  <a:pt x="3845" y="14040"/>
                </a:lnTo>
                <a:lnTo>
                  <a:pt x="3894" y="14113"/>
                </a:lnTo>
                <a:lnTo>
                  <a:pt x="4015" y="14235"/>
                </a:lnTo>
                <a:lnTo>
                  <a:pt x="4186" y="14332"/>
                </a:lnTo>
                <a:lnTo>
                  <a:pt x="4307" y="14405"/>
                </a:lnTo>
                <a:lnTo>
                  <a:pt x="4453" y="14478"/>
                </a:lnTo>
                <a:lnTo>
                  <a:pt x="4599" y="14502"/>
                </a:lnTo>
                <a:lnTo>
                  <a:pt x="4745" y="14502"/>
                </a:lnTo>
                <a:lnTo>
                  <a:pt x="4380" y="14819"/>
                </a:lnTo>
                <a:lnTo>
                  <a:pt x="4356" y="14746"/>
                </a:lnTo>
                <a:lnTo>
                  <a:pt x="4307" y="14697"/>
                </a:lnTo>
                <a:lnTo>
                  <a:pt x="4259" y="14673"/>
                </a:lnTo>
                <a:lnTo>
                  <a:pt x="4186" y="14648"/>
                </a:lnTo>
                <a:lnTo>
                  <a:pt x="4088" y="14648"/>
                </a:lnTo>
                <a:lnTo>
                  <a:pt x="3991" y="14600"/>
                </a:lnTo>
                <a:lnTo>
                  <a:pt x="3845" y="14502"/>
                </a:lnTo>
                <a:lnTo>
                  <a:pt x="3675" y="14356"/>
                </a:lnTo>
                <a:lnTo>
                  <a:pt x="3626" y="14332"/>
                </a:lnTo>
                <a:lnTo>
                  <a:pt x="3577" y="14308"/>
                </a:lnTo>
                <a:lnTo>
                  <a:pt x="3529" y="14283"/>
                </a:lnTo>
                <a:lnTo>
                  <a:pt x="3480" y="14259"/>
                </a:lnTo>
                <a:lnTo>
                  <a:pt x="3431" y="14259"/>
                </a:lnTo>
                <a:lnTo>
                  <a:pt x="3407" y="14283"/>
                </a:lnTo>
                <a:lnTo>
                  <a:pt x="3383" y="14405"/>
                </a:lnTo>
                <a:lnTo>
                  <a:pt x="3358" y="14478"/>
                </a:lnTo>
                <a:lnTo>
                  <a:pt x="3383" y="14551"/>
                </a:lnTo>
                <a:lnTo>
                  <a:pt x="3407" y="14624"/>
                </a:lnTo>
                <a:lnTo>
                  <a:pt x="3456" y="14697"/>
                </a:lnTo>
                <a:lnTo>
                  <a:pt x="3577" y="14819"/>
                </a:lnTo>
                <a:lnTo>
                  <a:pt x="3675" y="14916"/>
                </a:lnTo>
                <a:lnTo>
                  <a:pt x="3772" y="14989"/>
                </a:lnTo>
                <a:lnTo>
                  <a:pt x="3894" y="15038"/>
                </a:lnTo>
                <a:lnTo>
                  <a:pt x="4015" y="15086"/>
                </a:lnTo>
                <a:lnTo>
                  <a:pt x="3796" y="15208"/>
                </a:lnTo>
                <a:lnTo>
                  <a:pt x="3748" y="15159"/>
                </a:lnTo>
                <a:lnTo>
                  <a:pt x="3529" y="14989"/>
                </a:lnTo>
                <a:lnTo>
                  <a:pt x="3310" y="14819"/>
                </a:lnTo>
                <a:lnTo>
                  <a:pt x="2920" y="14429"/>
                </a:lnTo>
                <a:lnTo>
                  <a:pt x="2555" y="14064"/>
                </a:lnTo>
                <a:lnTo>
                  <a:pt x="2385" y="13845"/>
                </a:lnTo>
                <a:lnTo>
                  <a:pt x="2239" y="13626"/>
                </a:lnTo>
                <a:lnTo>
                  <a:pt x="2409" y="13456"/>
                </a:lnTo>
                <a:lnTo>
                  <a:pt x="2555" y="13237"/>
                </a:lnTo>
                <a:lnTo>
                  <a:pt x="2799" y="12848"/>
                </a:lnTo>
                <a:lnTo>
                  <a:pt x="3212" y="12312"/>
                </a:lnTo>
                <a:lnTo>
                  <a:pt x="3626" y="11801"/>
                </a:lnTo>
                <a:lnTo>
                  <a:pt x="3626" y="11777"/>
                </a:lnTo>
                <a:lnTo>
                  <a:pt x="3723" y="11704"/>
                </a:lnTo>
                <a:lnTo>
                  <a:pt x="3748" y="11607"/>
                </a:lnTo>
                <a:lnTo>
                  <a:pt x="3772" y="11558"/>
                </a:lnTo>
                <a:lnTo>
                  <a:pt x="3748" y="11485"/>
                </a:lnTo>
                <a:lnTo>
                  <a:pt x="3723" y="11436"/>
                </a:lnTo>
                <a:lnTo>
                  <a:pt x="3675" y="11388"/>
                </a:lnTo>
                <a:lnTo>
                  <a:pt x="3529" y="11266"/>
                </a:lnTo>
                <a:lnTo>
                  <a:pt x="3407" y="11096"/>
                </a:lnTo>
                <a:lnTo>
                  <a:pt x="3164" y="10779"/>
                </a:lnTo>
                <a:lnTo>
                  <a:pt x="3018" y="10536"/>
                </a:lnTo>
                <a:lnTo>
                  <a:pt x="3018" y="10463"/>
                </a:lnTo>
                <a:lnTo>
                  <a:pt x="2993" y="10366"/>
                </a:lnTo>
                <a:lnTo>
                  <a:pt x="2945" y="10293"/>
                </a:lnTo>
                <a:lnTo>
                  <a:pt x="2872" y="10244"/>
                </a:lnTo>
                <a:lnTo>
                  <a:pt x="2774" y="10220"/>
                </a:lnTo>
                <a:lnTo>
                  <a:pt x="1704" y="10122"/>
                </a:lnTo>
                <a:lnTo>
                  <a:pt x="1144" y="10074"/>
                </a:lnTo>
                <a:lnTo>
                  <a:pt x="876" y="10025"/>
                </a:lnTo>
                <a:lnTo>
                  <a:pt x="633" y="9952"/>
                </a:lnTo>
                <a:lnTo>
                  <a:pt x="633" y="9830"/>
                </a:lnTo>
                <a:lnTo>
                  <a:pt x="609" y="9709"/>
                </a:lnTo>
                <a:lnTo>
                  <a:pt x="584" y="9587"/>
                </a:lnTo>
                <a:lnTo>
                  <a:pt x="560" y="9441"/>
                </a:lnTo>
                <a:lnTo>
                  <a:pt x="536" y="9052"/>
                </a:lnTo>
                <a:lnTo>
                  <a:pt x="560" y="8638"/>
                </a:lnTo>
                <a:lnTo>
                  <a:pt x="584" y="8395"/>
                </a:lnTo>
                <a:lnTo>
                  <a:pt x="609" y="8127"/>
                </a:lnTo>
                <a:lnTo>
                  <a:pt x="633" y="7835"/>
                </a:lnTo>
                <a:lnTo>
                  <a:pt x="633" y="7689"/>
                </a:lnTo>
                <a:lnTo>
                  <a:pt x="609" y="7567"/>
                </a:lnTo>
                <a:lnTo>
                  <a:pt x="803" y="7519"/>
                </a:lnTo>
                <a:lnTo>
                  <a:pt x="1217" y="7421"/>
                </a:lnTo>
                <a:lnTo>
                  <a:pt x="1095" y="7592"/>
                </a:lnTo>
                <a:lnTo>
                  <a:pt x="998" y="7762"/>
                </a:lnTo>
                <a:lnTo>
                  <a:pt x="876" y="8103"/>
                </a:lnTo>
                <a:lnTo>
                  <a:pt x="876" y="8151"/>
                </a:lnTo>
                <a:lnTo>
                  <a:pt x="876" y="8224"/>
                </a:lnTo>
                <a:lnTo>
                  <a:pt x="901" y="8273"/>
                </a:lnTo>
                <a:lnTo>
                  <a:pt x="925" y="8297"/>
                </a:lnTo>
                <a:lnTo>
                  <a:pt x="1022" y="8370"/>
                </a:lnTo>
                <a:lnTo>
                  <a:pt x="1144" y="8370"/>
                </a:lnTo>
                <a:lnTo>
                  <a:pt x="1193" y="8346"/>
                </a:lnTo>
                <a:lnTo>
                  <a:pt x="1217" y="8297"/>
                </a:lnTo>
                <a:lnTo>
                  <a:pt x="1290" y="8224"/>
                </a:lnTo>
                <a:lnTo>
                  <a:pt x="1363" y="7981"/>
                </a:lnTo>
                <a:lnTo>
                  <a:pt x="1460" y="7738"/>
                </a:lnTo>
                <a:lnTo>
                  <a:pt x="1558" y="7543"/>
                </a:lnTo>
                <a:lnTo>
                  <a:pt x="1655" y="7348"/>
                </a:lnTo>
                <a:lnTo>
                  <a:pt x="1850" y="7348"/>
                </a:lnTo>
                <a:lnTo>
                  <a:pt x="1752" y="7519"/>
                </a:lnTo>
                <a:lnTo>
                  <a:pt x="1655" y="7689"/>
                </a:lnTo>
                <a:lnTo>
                  <a:pt x="1606" y="7884"/>
                </a:lnTo>
                <a:lnTo>
                  <a:pt x="1558" y="8054"/>
                </a:lnTo>
                <a:lnTo>
                  <a:pt x="1558" y="8127"/>
                </a:lnTo>
                <a:lnTo>
                  <a:pt x="1558" y="8176"/>
                </a:lnTo>
                <a:lnTo>
                  <a:pt x="1606" y="8224"/>
                </a:lnTo>
                <a:lnTo>
                  <a:pt x="1655" y="8273"/>
                </a:lnTo>
                <a:lnTo>
                  <a:pt x="1728" y="8322"/>
                </a:lnTo>
                <a:lnTo>
                  <a:pt x="1801" y="8297"/>
                </a:lnTo>
                <a:lnTo>
                  <a:pt x="1898" y="8249"/>
                </a:lnTo>
                <a:lnTo>
                  <a:pt x="1923" y="8200"/>
                </a:lnTo>
                <a:lnTo>
                  <a:pt x="1947" y="8151"/>
                </a:lnTo>
                <a:lnTo>
                  <a:pt x="1996" y="7908"/>
                </a:lnTo>
                <a:lnTo>
                  <a:pt x="2093" y="7689"/>
                </a:lnTo>
                <a:lnTo>
                  <a:pt x="2166" y="7519"/>
                </a:lnTo>
                <a:lnTo>
                  <a:pt x="2239" y="7324"/>
                </a:lnTo>
                <a:lnTo>
                  <a:pt x="2409" y="7324"/>
                </a:lnTo>
                <a:lnTo>
                  <a:pt x="2361" y="7494"/>
                </a:lnTo>
                <a:lnTo>
                  <a:pt x="2239" y="7762"/>
                </a:lnTo>
                <a:lnTo>
                  <a:pt x="2215" y="7908"/>
                </a:lnTo>
                <a:lnTo>
                  <a:pt x="2190" y="8054"/>
                </a:lnTo>
                <a:lnTo>
                  <a:pt x="2215" y="8127"/>
                </a:lnTo>
                <a:lnTo>
                  <a:pt x="2239" y="8176"/>
                </a:lnTo>
                <a:lnTo>
                  <a:pt x="2288" y="8200"/>
                </a:lnTo>
                <a:lnTo>
                  <a:pt x="2336" y="8224"/>
                </a:lnTo>
                <a:lnTo>
                  <a:pt x="2385" y="8249"/>
                </a:lnTo>
                <a:lnTo>
                  <a:pt x="2434" y="8224"/>
                </a:lnTo>
                <a:lnTo>
                  <a:pt x="2482" y="8200"/>
                </a:lnTo>
                <a:lnTo>
                  <a:pt x="2507" y="8151"/>
                </a:lnTo>
                <a:lnTo>
                  <a:pt x="2555" y="8030"/>
                </a:lnTo>
                <a:lnTo>
                  <a:pt x="2580" y="7908"/>
                </a:lnTo>
                <a:lnTo>
                  <a:pt x="2628" y="7665"/>
                </a:lnTo>
                <a:lnTo>
                  <a:pt x="2677" y="7494"/>
                </a:lnTo>
                <a:lnTo>
                  <a:pt x="2701" y="7300"/>
                </a:lnTo>
                <a:lnTo>
                  <a:pt x="2847" y="7276"/>
                </a:lnTo>
                <a:lnTo>
                  <a:pt x="2920" y="7251"/>
                </a:lnTo>
                <a:lnTo>
                  <a:pt x="2969" y="7203"/>
                </a:lnTo>
                <a:lnTo>
                  <a:pt x="2993" y="7154"/>
                </a:lnTo>
                <a:lnTo>
                  <a:pt x="2993" y="7081"/>
                </a:lnTo>
                <a:lnTo>
                  <a:pt x="3042" y="7008"/>
                </a:lnTo>
                <a:lnTo>
                  <a:pt x="3066" y="6935"/>
                </a:lnTo>
                <a:lnTo>
                  <a:pt x="3066" y="6765"/>
                </a:lnTo>
                <a:lnTo>
                  <a:pt x="3115" y="6594"/>
                </a:lnTo>
                <a:lnTo>
                  <a:pt x="3212" y="6278"/>
                </a:lnTo>
                <a:lnTo>
                  <a:pt x="3456" y="5670"/>
                </a:lnTo>
                <a:lnTo>
                  <a:pt x="3553" y="5597"/>
                </a:lnTo>
                <a:lnTo>
                  <a:pt x="3602" y="5475"/>
                </a:lnTo>
                <a:lnTo>
                  <a:pt x="3602" y="5426"/>
                </a:lnTo>
                <a:lnTo>
                  <a:pt x="3602" y="5353"/>
                </a:lnTo>
                <a:lnTo>
                  <a:pt x="3577" y="5305"/>
                </a:lnTo>
                <a:lnTo>
                  <a:pt x="3529" y="5232"/>
                </a:lnTo>
                <a:lnTo>
                  <a:pt x="3139" y="4842"/>
                </a:lnTo>
                <a:lnTo>
                  <a:pt x="2799" y="4429"/>
                </a:lnTo>
                <a:lnTo>
                  <a:pt x="2434" y="4015"/>
                </a:lnTo>
                <a:lnTo>
                  <a:pt x="2069" y="3626"/>
                </a:lnTo>
                <a:lnTo>
                  <a:pt x="2263" y="3480"/>
                </a:lnTo>
                <a:lnTo>
                  <a:pt x="2458" y="3285"/>
                </a:lnTo>
                <a:lnTo>
                  <a:pt x="2799" y="2871"/>
                </a:lnTo>
                <a:lnTo>
                  <a:pt x="2993" y="2677"/>
                </a:lnTo>
                <a:lnTo>
                  <a:pt x="3164" y="2482"/>
                </a:lnTo>
                <a:lnTo>
                  <a:pt x="3383" y="2336"/>
                </a:lnTo>
                <a:lnTo>
                  <a:pt x="3504" y="2287"/>
                </a:lnTo>
                <a:lnTo>
                  <a:pt x="3626" y="2239"/>
                </a:lnTo>
                <a:lnTo>
                  <a:pt x="3723" y="2190"/>
                </a:lnTo>
                <a:lnTo>
                  <a:pt x="3577" y="2287"/>
                </a:lnTo>
                <a:lnTo>
                  <a:pt x="3431" y="2409"/>
                </a:lnTo>
                <a:lnTo>
                  <a:pt x="3261" y="2579"/>
                </a:lnTo>
                <a:lnTo>
                  <a:pt x="3188" y="2677"/>
                </a:lnTo>
                <a:lnTo>
                  <a:pt x="3139" y="2750"/>
                </a:lnTo>
                <a:lnTo>
                  <a:pt x="3091" y="2847"/>
                </a:lnTo>
                <a:lnTo>
                  <a:pt x="3091" y="2944"/>
                </a:lnTo>
                <a:lnTo>
                  <a:pt x="3115" y="3017"/>
                </a:lnTo>
                <a:lnTo>
                  <a:pt x="3164" y="3066"/>
                </a:lnTo>
                <a:lnTo>
                  <a:pt x="3212" y="3115"/>
                </a:lnTo>
                <a:lnTo>
                  <a:pt x="3310" y="3090"/>
                </a:lnTo>
                <a:lnTo>
                  <a:pt x="3383" y="3066"/>
                </a:lnTo>
                <a:lnTo>
                  <a:pt x="3431" y="3017"/>
                </a:lnTo>
                <a:lnTo>
                  <a:pt x="3553" y="2871"/>
                </a:lnTo>
                <a:lnTo>
                  <a:pt x="3675" y="2701"/>
                </a:lnTo>
                <a:lnTo>
                  <a:pt x="3845" y="2555"/>
                </a:lnTo>
                <a:lnTo>
                  <a:pt x="4064" y="2433"/>
                </a:lnTo>
                <a:lnTo>
                  <a:pt x="4161" y="2482"/>
                </a:lnTo>
                <a:lnTo>
                  <a:pt x="4015" y="2579"/>
                </a:lnTo>
                <a:lnTo>
                  <a:pt x="3894" y="2677"/>
                </a:lnTo>
                <a:lnTo>
                  <a:pt x="3772" y="2798"/>
                </a:lnTo>
                <a:lnTo>
                  <a:pt x="3650" y="2944"/>
                </a:lnTo>
                <a:lnTo>
                  <a:pt x="3602" y="3017"/>
                </a:lnTo>
                <a:lnTo>
                  <a:pt x="3577" y="3115"/>
                </a:lnTo>
                <a:lnTo>
                  <a:pt x="3553" y="3188"/>
                </a:lnTo>
                <a:lnTo>
                  <a:pt x="3553" y="3285"/>
                </a:lnTo>
                <a:lnTo>
                  <a:pt x="3577" y="3334"/>
                </a:lnTo>
                <a:lnTo>
                  <a:pt x="3602" y="3358"/>
                </a:lnTo>
                <a:lnTo>
                  <a:pt x="3675" y="3407"/>
                </a:lnTo>
                <a:lnTo>
                  <a:pt x="3772" y="3407"/>
                </a:lnTo>
                <a:lnTo>
                  <a:pt x="3869" y="3358"/>
                </a:lnTo>
                <a:lnTo>
                  <a:pt x="3942" y="3261"/>
                </a:lnTo>
                <a:lnTo>
                  <a:pt x="3991" y="3139"/>
                </a:lnTo>
                <a:lnTo>
                  <a:pt x="4088" y="3017"/>
                </a:lnTo>
                <a:lnTo>
                  <a:pt x="4210" y="2920"/>
                </a:lnTo>
                <a:lnTo>
                  <a:pt x="4453" y="2677"/>
                </a:lnTo>
                <a:lnTo>
                  <a:pt x="4551" y="2774"/>
                </a:lnTo>
                <a:lnTo>
                  <a:pt x="4697" y="2871"/>
                </a:lnTo>
                <a:lnTo>
                  <a:pt x="4453" y="3017"/>
                </a:lnTo>
                <a:lnTo>
                  <a:pt x="4259" y="3139"/>
                </a:lnTo>
                <a:lnTo>
                  <a:pt x="4064" y="3285"/>
                </a:lnTo>
                <a:lnTo>
                  <a:pt x="3894" y="3455"/>
                </a:lnTo>
                <a:lnTo>
                  <a:pt x="3845" y="3553"/>
                </a:lnTo>
                <a:lnTo>
                  <a:pt x="3796" y="3650"/>
                </a:lnTo>
                <a:lnTo>
                  <a:pt x="3796" y="3747"/>
                </a:lnTo>
                <a:lnTo>
                  <a:pt x="3821" y="3869"/>
                </a:lnTo>
                <a:lnTo>
                  <a:pt x="3894" y="3918"/>
                </a:lnTo>
                <a:lnTo>
                  <a:pt x="3967" y="3942"/>
                </a:lnTo>
                <a:lnTo>
                  <a:pt x="4064" y="3918"/>
                </a:lnTo>
                <a:lnTo>
                  <a:pt x="4088" y="3893"/>
                </a:lnTo>
                <a:lnTo>
                  <a:pt x="4113" y="3869"/>
                </a:lnTo>
                <a:lnTo>
                  <a:pt x="4210" y="3723"/>
                </a:lnTo>
                <a:lnTo>
                  <a:pt x="4307" y="3577"/>
                </a:lnTo>
                <a:lnTo>
                  <a:pt x="4429" y="3480"/>
                </a:lnTo>
                <a:lnTo>
                  <a:pt x="4575" y="3382"/>
                </a:lnTo>
                <a:lnTo>
                  <a:pt x="4794" y="3236"/>
                </a:lnTo>
                <a:lnTo>
                  <a:pt x="5013" y="3090"/>
                </a:lnTo>
                <a:lnTo>
                  <a:pt x="5305" y="3285"/>
                </a:lnTo>
                <a:lnTo>
                  <a:pt x="4989" y="3504"/>
                </a:lnTo>
                <a:lnTo>
                  <a:pt x="4843" y="3601"/>
                </a:lnTo>
                <a:lnTo>
                  <a:pt x="4697" y="3723"/>
                </a:lnTo>
                <a:lnTo>
                  <a:pt x="4551" y="3869"/>
                </a:lnTo>
                <a:lnTo>
                  <a:pt x="4526" y="3942"/>
                </a:lnTo>
                <a:lnTo>
                  <a:pt x="4502" y="4015"/>
                </a:lnTo>
                <a:lnTo>
                  <a:pt x="4526" y="4064"/>
                </a:lnTo>
                <a:lnTo>
                  <a:pt x="4551" y="4112"/>
                </a:lnTo>
                <a:lnTo>
                  <a:pt x="4599" y="4137"/>
                </a:lnTo>
                <a:lnTo>
                  <a:pt x="4672" y="4137"/>
                </a:lnTo>
                <a:lnTo>
                  <a:pt x="4721" y="4112"/>
                </a:lnTo>
                <a:lnTo>
                  <a:pt x="4770" y="4064"/>
                </a:lnTo>
                <a:lnTo>
                  <a:pt x="4867" y="3966"/>
                </a:lnTo>
                <a:lnTo>
                  <a:pt x="5013" y="3845"/>
                </a:lnTo>
                <a:lnTo>
                  <a:pt x="5183" y="3723"/>
                </a:lnTo>
                <a:lnTo>
                  <a:pt x="5354" y="3601"/>
                </a:lnTo>
                <a:lnTo>
                  <a:pt x="5548" y="3455"/>
                </a:lnTo>
                <a:lnTo>
                  <a:pt x="5597" y="3504"/>
                </a:lnTo>
                <a:lnTo>
                  <a:pt x="5694" y="3528"/>
                </a:lnTo>
                <a:lnTo>
                  <a:pt x="5767" y="3528"/>
                </a:lnTo>
                <a:lnTo>
                  <a:pt x="5840" y="3480"/>
                </a:lnTo>
                <a:lnTo>
                  <a:pt x="5889" y="3407"/>
                </a:lnTo>
                <a:lnTo>
                  <a:pt x="6181" y="3285"/>
                </a:lnTo>
                <a:lnTo>
                  <a:pt x="6449" y="3188"/>
                </a:lnTo>
                <a:lnTo>
                  <a:pt x="6765" y="3090"/>
                </a:lnTo>
                <a:lnTo>
                  <a:pt x="7033" y="3017"/>
                </a:lnTo>
                <a:lnTo>
                  <a:pt x="7106" y="2993"/>
                </a:lnTo>
                <a:lnTo>
                  <a:pt x="7154" y="2969"/>
                </a:lnTo>
                <a:lnTo>
                  <a:pt x="7203" y="2896"/>
                </a:lnTo>
                <a:lnTo>
                  <a:pt x="7227" y="2847"/>
                </a:lnTo>
                <a:lnTo>
                  <a:pt x="7276" y="2701"/>
                </a:lnTo>
                <a:lnTo>
                  <a:pt x="7325" y="2531"/>
                </a:lnTo>
                <a:lnTo>
                  <a:pt x="7373" y="2190"/>
                </a:lnTo>
                <a:lnTo>
                  <a:pt x="7398" y="1509"/>
                </a:lnTo>
                <a:lnTo>
                  <a:pt x="7495" y="998"/>
                </a:lnTo>
                <a:lnTo>
                  <a:pt x="7519" y="730"/>
                </a:lnTo>
                <a:lnTo>
                  <a:pt x="7519" y="608"/>
                </a:lnTo>
                <a:lnTo>
                  <a:pt x="7519" y="487"/>
                </a:lnTo>
                <a:close/>
                <a:moveTo>
                  <a:pt x="8030" y="0"/>
                </a:moveTo>
                <a:lnTo>
                  <a:pt x="7641" y="49"/>
                </a:lnTo>
                <a:lnTo>
                  <a:pt x="7471" y="73"/>
                </a:lnTo>
                <a:lnTo>
                  <a:pt x="7300" y="122"/>
                </a:lnTo>
                <a:lnTo>
                  <a:pt x="7252" y="146"/>
                </a:lnTo>
                <a:lnTo>
                  <a:pt x="7203" y="195"/>
                </a:lnTo>
                <a:lnTo>
                  <a:pt x="7179" y="243"/>
                </a:lnTo>
                <a:lnTo>
                  <a:pt x="7179" y="292"/>
                </a:lnTo>
                <a:lnTo>
                  <a:pt x="7106" y="414"/>
                </a:lnTo>
                <a:lnTo>
                  <a:pt x="7033" y="535"/>
                </a:lnTo>
                <a:lnTo>
                  <a:pt x="6984" y="681"/>
                </a:lnTo>
                <a:lnTo>
                  <a:pt x="6960" y="827"/>
                </a:lnTo>
                <a:lnTo>
                  <a:pt x="6935" y="1168"/>
                </a:lnTo>
                <a:lnTo>
                  <a:pt x="6887" y="1436"/>
                </a:lnTo>
                <a:lnTo>
                  <a:pt x="6789" y="2020"/>
                </a:lnTo>
                <a:lnTo>
                  <a:pt x="6765" y="2312"/>
                </a:lnTo>
                <a:lnTo>
                  <a:pt x="6765" y="2604"/>
                </a:lnTo>
                <a:lnTo>
                  <a:pt x="6497" y="2701"/>
                </a:lnTo>
                <a:lnTo>
                  <a:pt x="6230" y="2798"/>
                </a:lnTo>
                <a:lnTo>
                  <a:pt x="5719" y="3042"/>
                </a:lnTo>
                <a:lnTo>
                  <a:pt x="4770" y="2385"/>
                </a:lnTo>
                <a:lnTo>
                  <a:pt x="4551" y="2214"/>
                </a:lnTo>
                <a:lnTo>
                  <a:pt x="4283" y="2020"/>
                </a:lnTo>
                <a:lnTo>
                  <a:pt x="4113" y="1922"/>
                </a:lnTo>
                <a:lnTo>
                  <a:pt x="3967" y="1874"/>
                </a:lnTo>
                <a:lnTo>
                  <a:pt x="3845" y="1825"/>
                </a:lnTo>
                <a:lnTo>
                  <a:pt x="3699" y="1825"/>
                </a:lnTo>
                <a:lnTo>
                  <a:pt x="3626" y="1776"/>
                </a:lnTo>
                <a:lnTo>
                  <a:pt x="3553" y="1776"/>
                </a:lnTo>
                <a:lnTo>
                  <a:pt x="3504" y="1801"/>
                </a:lnTo>
                <a:lnTo>
                  <a:pt x="3358" y="1849"/>
                </a:lnTo>
                <a:lnTo>
                  <a:pt x="3237" y="1898"/>
                </a:lnTo>
                <a:lnTo>
                  <a:pt x="2993" y="2068"/>
                </a:lnTo>
                <a:lnTo>
                  <a:pt x="2774" y="2287"/>
                </a:lnTo>
                <a:lnTo>
                  <a:pt x="2580" y="2506"/>
                </a:lnTo>
                <a:lnTo>
                  <a:pt x="2117" y="2969"/>
                </a:lnTo>
                <a:lnTo>
                  <a:pt x="1923" y="3212"/>
                </a:lnTo>
                <a:lnTo>
                  <a:pt x="1728" y="3455"/>
                </a:lnTo>
                <a:lnTo>
                  <a:pt x="1655" y="3504"/>
                </a:lnTo>
                <a:lnTo>
                  <a:pt x="1606" y="3553"/>
                </a:lnTo>
                <a:lnTo>
                  <a:pt x="1582" y="3601"/>
                </a:lnTo>
                <a:lnTo>
                  <a:pt x="1606" y="3699"/>
                </a:lnTo>
                <a:lnTo>
                  <a:pt x="1728" y="3942"/>
                </a:lnTo>
                <a:lnTo>
                  <a:pt x="1898" y="4161"/>
                </a:lnTo>
                <a:lnTo>
                  <a:pt x="2263" y="4599"/>
                </a:lnTo>
                <a:lnTo>
                  <a:pt x="2628" y="5110"/>
                </a:lnTo>
                <a:lnTo>
                  <a:pt x="2847" y="5329"/>
                </a:lnTo>
                <a:lnTo>
                  <a:pt x="3066" y="5548"/>
                </a:lnTo>
                <a:lnTo>
                  <a:pt x="2969" y="5670"/>
                </a:lnTo>
                <a:lnTo>
                  <a:pt x="2920" y="5791"/>
                </a:lnTo>
                <a:lnTo>
                  <a:pt x="2799" y="6035"/>
                </a:lnTo>
                <a:lnTo>
                  <a:pt x="2653" y="6400"/>
                </a:lnTo>
                <a:lnTo>
                  <a:pt x="2604" y="6594"/>
                </a:lnTo>
                <a:lnTo>
                  <a:pt x="2580" y="6813"/>
                </a:lnTo>
                <a:lnTo>
                  <a:pt x="2288" y="6813"/>
                </a:lnTo>
                <a:lnTo>
                  <a:pt x="1971" y="6838"/>
                </a:lnTo>
                <a:lnTo>
                  <a:pt x="1387" y="6935"/>
                </a:lnTo>
                <a:lnTo>
                  <a:pt x="1144" y="6984"/>
                </a:lnTo>
                <a:lnTo>
                  <a:pt x="828" y="7057"/>
                </a:lnTo>
                <a:lnTo>
                  <a:pt x="682" y="7105"/>
                </a:lnTo>
                <a:lnTo>
                  <a:pt x="536" y="7178"/>
                </a:lnTo>
                <a:lnTo>
                  <a:pt x="438" y="7251"/>
                </a:lnTo>
                <a:lnTo>
                  <a:pt x="365" y="7348"/>
                </a:lnTo>
                <a:lnTo>
                  <a:pt x="292" y="7373"/>
                </a:lnTo>
                <a:lnTo>
                  <a:pt x="244" y="7397"/>
                </a:lnTo>
                <a:lnTo>
                  <a:pt x="195" y="7446"/>
                </a:lnTo>
                <a:lnTo>
                  <a:pt x="171" y="7494"/>
                </a:lnTo>
                <a:lnTo>
                  <a:pt x="122" y="7640"/>
                </a:lnTo>
                <a:lnTo>
                  <a:pt x="98" y="7932"/>
                </a:lnTo>
                <a:lnTo>
                  <a:pt x="25" y="8857"/>
                </a:lnTo>
                <a:lnTo>
                  <a:pt x="0" y="9149"/>
                </a:lnTo>
                <a:lnTo>
                  <a:pt x="25" y="9514"/>
                </a:lnTo>
                <a:lnTo>
                  <a:pt x="49" y="9709"/>
                </a:lnTo>
                <a:lnTo>
                  <a:pt x="98" y="9879"/>
                </a:lnTo>
                <a:lnTo>
                  <a:pt x="171" y="10001"/>
                </a:lnTo>
                <a:lnTo>
                  <a:pt x="219" y="10049"/>
                </a:lnTo>
                <a:lnTo>
                  <a:pt x="268" y="10098"/>
                </a:lnTo>
                <a:lnTo>
                  <a:pt x="268" y="10171"/>
                </a:lnTo>
                <a:lnTo>
                  <a:pt x="292" y="10220"/>
                </a:lnTo>
                <a:lnTo>
                  <a:pt x="317" y="10268"/>
                </a:lnTo>
                <a:lnTo>
                  <a:pt x="390" y="10317"/>
                </a:lnTo>
                <a:lnTo>
                  <a:pt x="633" y="10414"/>
                </a:lnTo>
                <a:lnTo>
                  <a:pt x="925" y="10487"/>
                </a:lnTo>
                <a:lnTo>
                  <a:pt x="1193" y="10560"/>
                </a:lnTo>
                <a:lnTo>
                  <a:pt x="1485" y="10609"/>
                </a:lnTo>
                <a:lnTo>
                  <a:pt x="2069" y="10658"/>
                </a:lnTo>
                <a:lnTo>
                  <a:pt x="2653" y="10706"/>
                </a:lnTo>
                <a:lnTo>
                  <a:pt x="2750" y="10877"/>
                </a:lnTo>
                <a:lnTo>
                  <a:pt x="2823" y="11047"/>
                </a:lnTo>
                <a:lnTo>
                  <a:pt x="3018" y="11363"/>
                </a:lnTo>
                <a:lnTo>
                  <a:pt x="3261" y="11655"/>
                </a:lnTo>
                <a:lnTo>
                  <a:pt x="3066" y="11850"/>
                </a:lnTo>
                <a:lnTo>
                  <a:pt x="2872" y="12045"/>
                </a:lnTo>
                <a:lnTo>
                  <a:pt x="2507" y="12483"/>
                </a:lnTo>
                <a:lnTo>
                  <a:pt x="2117" y="12994"/>
                </a:lnTo>
                <a:lnTo>
                  <a:pt x="1947" y="13213"/>
                </a:lnTo>
                <a:lnTo>
                  <a:pt x="1874" y="13334"/>
                </a:lnTo>
                <a:lnTo>
                  <a:pt x="1825" y="13456"/>
                </a:lnTo>
                <a:lnTo>
                  <a:pt x="1825" y="13553"/>
                </a:lnTo>
                <a:lnTo>
                  <a:pt x="1850" y="13626"/>
                </a:lnTo>
                <a:lnTo>
                  <a:pt x="1850" y="13748"/>
                </a:lnTo>
                <a:lnTo>
                  <a:pt x="1874" y="13894"/>
                </a:lnTo>
                <a:lnTo>
                  <a:pt x="1947" y="14016"/>
                </a:lnTo>
                <a:lnTo>
                  <a:pt x="2020" y="14162"/>
                </a:lnTo>
                <a:lnTo>
                  <a:pt x="2215" y="14381"/>
                </a:lnTo>
                <a:lnTo>
                  <a:pt x="2385" y="14600"/>
                </a:lnTo>
                <a:lnTo>
                  <a:pt x="2653" y="14867"/>
                </a:lnTo>
                <a:lnTo>
                  <a:pt x="2920" y="15135"/>
                </a:lnTo>
                <a:lnTo>
                  <a:pt x="3188" y="15378"/>
                </a:lnTo>
                <a:lnTo>
                  <a:pt x="3504" y="15597"/>
                </a:lnTo>
                <a:lnTo>
                  <a:pt x="3553" y="15646"/>
                </a:lnTo>
                <a:lnTo>
                  <a:pt x="3675" y="15646"/>
                </a:lnTo>
                <a:lnTo>
                  <a:pt x="3723" y="15621"/>
                </a:lnTo>
                <a:lnTo>
                  <a:pt x="3845" y="15646"/>
                </a:lnTo>
                <a:lnTo>
                  <a:pt x="3967" y="15621"/>
                </a:lnTo>
                <a:lnTo>
                  <a:pt x="4113" y="15573"/>
                </a:lnTo>
                <a:lnTo>
                  <a:pt x="4234" y="15524"/>
                </a:lnTo>
                <a:lnTo>
                  <a:pt x="4478" y="15378"/>
                </a:lnTo>
                <a:lnTo>
                  <a:pt x="4697" y="15232"/>
                </a:lnTo>
                <a:lnTo>
                  <a:pt x="4964" y="14989"/>
                </a:lnTo>
                <a:lnTo>
                  <a:pt x="5232" y="14746"/>
                </a:lnTo>
                <a:lnTo>
                  <a:pt x="5743" y="14210"/>
                </a:lnTo>
                <a:lnTo>
                  <a:pt x="5865" y="14308"/>
                </a:lnTo>
                <a:lnTo>
                  <a:pt x="5986" y="14381"/>
                </a:lnTo>
                <a:lnTo>
                  <a:pt x="6254" y="14502"/>
                </a:lnTo>
                <a:lnTo>
                  <a:pt x="6595" y="14648"/>
                </a:lnTo>
                <a:lnTo>
                  <a:pt x="6789" y="14697"/>
                </a:lnTo>
                <a:lnTo>
                  <a:pt x="6887" y="14721"/>
                </a:lnTo>
                <a:lnTo>
                  <a:pt x="6984" y="14721"/>
                </a:lnTo>
                <a:lnTo>
                  <a:pt x="7033" y="14940"/>
                </a:lnTo>
                <a:lnTo>
                  <a:pt x="7081" y="15135"/>
                </a:lnTo>
                <a:lnTo>
                  <a:pt x="7154" y="15573"/>
                </a:lnTo>
                <a:lnTo>
                  <a:pt x="7203" y="16035"/>
                </a:lnTo>
                <a:lnTo>
                  <a:pt x="7203" y="16278"/>
                </a:lnTo>
                <a:lnTo>
                  <a:pt x="7203" y="16546"/>
                </a:lnTo>
                <a:lnTo>
                  <a:pt x="7227" y="16692"/>
                </a:lnTo>
                <a:lnTo>
                  <a:pt x="7252" y="16814"/>
                </a:lnTo>
                <a:lnTo>
                  <a:pt x="7325" y="16911"/>
                </a:lnTo>
                <a:lnTo>
                  <a:pt x="7398" y="16984"/>
                </a:lnTo>
                <a:lnTo>
                  <a:pt x="7422" y="17008"/>
                </a:lnTo>
                <a:lnTo>
                  <a:pt x="7471" y="17057"/>
                </a:lnTo>
                <a:lnTo>
                  <a:pt x="7568" y="17130"/>
                </a:lnTo>
                <a:lnTo>
                  <a:pt x="7690" y="17179"/>
                </a:lnTo>
                <a:lnTo>
                  <a:pt x="7811" y="17203"/>
                </a:lnTo>
                <a:lnTo>
                  <a:pt x="7957" y="17227"/>
                </a:lnTo>
                <a:lnTo>
                  <a:pt x="8249" y="17227"/>
                </a:lnTo>
                <a:lnTo>
                  <a:pt x="8492" y="17203"/>
                </a:lnTo>
                <a:lnTo>
                  <a:pt x="9198" y="17179"/>
                </a:lnTo>
                <a:lnTo>
                  <a:pt x="9904" y="17154"/>
                </a:lnTo>
                <a:lnTo>
                  <a:pt x="10001" y="17130"/>
                </a:lnTo>
                <a:lnTo>
                  <a:pt x="10098" y="17081"/>
                </a:lnTo>
                <a:lnTo>
                  <a:pt x="10147" y="16984"/>
                </a:lnTo>
                <a:lnTo>
                  <a:pt x="10147" y="16887"/>
                </a:lnTo>
                <a:lnTo>
                  <a:pt x="10171" y="16862"/>
                </a:lnTo>
                <a:lnTo>
                  <a:pt x="10269" y="16741"/>
                </a:lnTo>
                <a:lnTo>
                  <a:pt x="10317" y="16619"/>
                </a:lnTo>
                <a:lnTo>
                  <a:pt x="10366" y="16473"/>
                </a:lnTo>
                <a:lnTo>
                  <a:pt x="10390" y="16327"/>
                </a:lnTo>
                <a:lnTo>
                  <a:pt x="10463" y="15719"/>
                </a:lnTo>
                <a:lnTo>
                  <a:pt x="10561" y="15159"/>
                </a:lnTo>
                <a:lnTo>
                  <a:pt x="10561" y="14892"/>
                </a:lnTo>
                <a:lnTo>
                  <a:pt x="10561" y="14600"/>
                </a:lnTo>
                <a:lnTo>
                  <a:pt x="10707" y="14624"/>
                </a:lnTo>
                <a:lnTo>
                  <a:pt x="10877" y="14600"/>
                </a:lnTo>
                <a:lnTo>
                  <a:pt x="11169" y="14527"/>
                </a:lnTo>
                <a:lnTo>
                  <a:pt x="11291" y="14502"/>
                </a:lnTo>
                <a:lnTo>
                  <a:pt x="11437" y="14429"/>
                </a:lnTo>
                <a:lnTo>
                  <a:pt x="11583" y="14356"/>
                </a:lnTo>
                <a:lnTo>
                  <a:pt x="11680" y="14235"/>
                </a:lnTo>
                <a:lnTo>
                  <a:pt x="11826" y="14405"/>
                </a:lnTo>
                <a:lnTo>
                  <a:pt x="11996" y="14527"/>
                </a:lnTo>
                <a:lnTo>
                  <a:pt x="12313" y="14770"/>
                </a:lnTo>
                <a:lnTo>
                  <a:pt x="12897" y="15208"/>
                </a:lnTo>
                <a:lnTo>
                  <a:pt x="13505" y="15621"/>
                </a:lnTo>
                <a:lnTo>
                  <a:pt x="13578" y="15646"/>
                </a:lnTo>
                <a:lnTo>
                  <a:pt x="13651" y="15670"/>
                </a:lnTo>
                <a:lnTo>
                  <a:pt x="13724" y="15646"/>
                </a:lnTo>
                <a:lnTo>
                  <a:pt x="13797" y="15621"/>
                </a:lnTo>
                <a:lnTo>
                  <a:pt x="13846" y="15597"/>
                </a:lnTo>
                <a:lnTo>
                  <a:pt x="13870" y="15524"/>
                </a:lnTo>
                <a:lnTo>
                  <a:pt x="13919" y="15476"/>
                </a:lnTo>
                <a:lnTo>
                  <a:pt x="13919" y="15403"/>
                </a:lnTo>
                <a:lnTo>
                  <a:pt x="14138" y="15232"/>
                </a:lnTo>
                <a:lnTo>
                  <a:pt x="14332" y="15038"/>
                </a:lnTo>
                <a:lnTo>
                  <a:pt x="14722" y="14624"/>
                </a:lnTo>
                <a:lnTo>
                  <a:pt x="15208" y="14162"/>
                </a:lnTo>
                <a:lnTo>
                  <a:pt x="15427" y="13894"/>
                </a:lnTo>
                <a:lnTo>
                  <a:pt x="15622" y="13651"/>
                </a:lnTo>
                <a:lnTo>
                  <a:pt x="15671" y="13553"/>
                </a:lnTo>
                <a:lnTo>
                  <a:pt x="15671" y="13480"/>
                </a:lnTo>
                <a:lnTo>
                  <a:pt x="15695" y="13383"/>
                </a:lnTo>
                <a:lnTo>
                  <a:pt x="15671" y="13261"/>
                </a:lnTo>
                <a:lnTo>
                  <a:pt x="15500" y="12969"/>
                </a:lnTo>
                <a:lnTo>
                  <a:pt x="15330" y="12702"/>
                </a:lnTo>
                <a:lnTo>
                  <a:pt x="14941" y="12191"/>
                </a:lnTo>
                <a:lnTo>
                  <a:pt x="14795" y="11996"/>
                </a:lnTo>
                <a:lnTo>
                  <a:pt x="14649" y="11801"/>
                </a:lnTo>
                <a:lnTo>
                  <a:pt x="14454" y="11655"/>
                </a:lnTo>
                <a:lnTo>
                  <a:pt x="14259" y="11509"/>
                </a:lnTo>
                <a:lnTo>
                  <a:pt x="14430" y="11266"/>
                </a:lnTo>
                <a:lnTo>
                  <a:pt x="14576" y="10998"/>
                </a:lnTo>
                <a:lnTo>
                  <a:pt x="14673" y="10706"/>
                </a:lnTo>
                <a:lnTo>
                  <a:pt x="14722" y="10414"/>
                </a:lnTo>
                <a:lnTo>
                  <a:pt x="14843" y="10463"/>
                </a:lnTo>
                <a:lnTo>
                  <a:pt x="14965" y="10463"/>
                </a:lnTo>
                <a:lnTo>
                  <a:pt x="15257" y="10487"/>
                </a:lnTo>
                <a:lnTo>
                  <a:pt x="15768" y="10439"/>
                </a:lnTo>
                <a:lnTo>
                  <a:pt x="16352" y="10414"/>
                </a:lnTo>
                <a:lnTo>
                  <a:pt x="16619" y="10390"/>
                </a:lnTo>
                <a:lnTo>
                  <a:pt x="16911" y="10366"/>
                </a:lnTo>
                <a:lnTo>
                  <a:pt x="16984" y="10341"/>
                </a:lnTo>
                <a:lnTo>
                  <a:pt x="17057" y="10293"/>
                </a:lnTo>
                <a:lnTo>
                  <a:pt x="17082" y="10220"/>
                </a:lnTo>
                <a:lnTo>
                  <a:pt x="17106" y="10171"/>
                </a:lnTo>
                <a:lnTo>
                  <a:pt x="17179" y="10122"/>
                </a:lnTo>
                <a:lnTo>
                  <a:pt x="17252" y="10074"/>
                </a:lnTo>
                <a:lnTo>
                  <a:pt x="17301" y="10001"/>
                </a:lnTo>
                <a:lnTo>
                  <a:pt x="17301" y="9928"/>
                </a:lnTo>
                <a:lnTo>
                  <a:pt x="17301" y="8784"/>
                </a:lnTo>
                <a:lnTo>
                  <a:pt x="17301" y="8224"/>
                </a:lnTo>
                <a:lnTo>
                  <a:pt x="17252" y="7665"/>
                </a:lnTo>
                <a:lnTo>
                  <a:pt x="17228" y="7567"/>
                </a:lnTo>
                <a:lnTo>
                  <a:pt x="17155" y="7519"/>
                </a:lnTo>
                <a:lnTo>
                  <a:pt x="17082" y="7470"/>
                </a:lnTo>
                <a:lnTo>
                  <a:pt x="17009" y="7446"/>
                </a:lnTo>
                <a:lnTo>
                  <a:pt x="16960" y="7300"/>
                </a:lnTo>
                <a:lnTo>
                  <a:pt x="16863" y="7203"/>
                </a:lnTo>
                <a:lnTo>
                  <a:pt x="16741" y="7130"/>
                </a:lnTo>
                <a:lnTo>
                  <a:pt x="16619" y="7057"/>
                </a:lnTo>
                <a:lnTo>
                  <a:pt x="16473" y="7008"/>
                </a:lnTo>
                <a:lnTo>
                  <a:pt x="16303" y="6984"/>
                </a:lnTo>
                <a:lnTo>
                  <a:pt x="16035" y="6935"/>
                </a:lnTo>
                <a:lnTo>
                  <a:pt x="15427" y="6862"/>
                </a:lnTo>
                <a:lnTo>
                  <a:pt x="15087" y="6838"/>
                </a:lnTo>
                <a:lnTo>
                  <a:pt x="14795" y="6838"/>
                </a:lnTo>
                <a:lnTo>
                  <a:pt x="14770" y="6667"/>
                </a:lnTo>
                <a:lnTo>
                  <a:pt x="14770" y="6521"/>
                </a:lnTo>
                <a:lnTo>
                  <a:pt x="14697" y="6181"/>
                </a:lnTo>
                <a:lnTo>
                  <a:pt x="14673" y="6010"/>
                </a:lnTo>
                <a:lnTo>
                  <a:pt x="14600" y="5816"/>
                </a:lnTo>
                <a:lnTo>
                  <a:pt x="14527" y="5621"/>
                </a:lnTo>
                <a:lnTo>
                  <a:pt x="14430" y="5451"/>
                </a:lnTo>
                <a:lnTo>
                  <a:pt x="14576" y="5256"/>
                </a:lnTo>
                <a:lnTo>
                  <a:pt x="14697" y="5086"/>
                </a:lnTo>
                <a:lnTo>
                  <a:pt x="15111" y="4477"/>
                </a:lnTo>
                <a:lnTo>
                  <a:pt x="15354" y="4185"/>
                </a:lnTo>
                <a:lnTo>
                  <a:pt x="15598" y="3893"/>
                </a:lnTo>
                <a:lnTo>
                  <a:pt x="15646" y="3845"/>
                </a:lnTo>
                <a:lnTo>
                  <a:pt x="15671" y="3796"/>
                </a:lnTo>
                <a:lnTo>
                  <a:pt x="15671" y="3723"/>
                </a:lnTo>
                <a:lnTo>
                  <a:pt x="15671" y="3650"/>
                </a:lnTo>
                <a:lnTo>
                  <a:pt x="15646" y="3601"/>
                </a:lnTo>
                <a:lnTo>
                  <a:pt x="15646" y="3528"/>
                </a:lnTo>
                <a:lnTo>
                  <a:pt x="15646" y="3431"/>
                </a:lnTo>
                <a:lnTo>
                  <a:pt x="15622" y="3382"/>
                </a:lnTo>
                <a:lnTo>
                  <a:pt x="15549" y="3236"/>
                </a:lnTo>
                <a:lnTo>
                  <a:pt x="15354" y="2993"/>
                </a:lnTo>
                <a:lnTo>
                  <a:pt x="15062" y="2677"/>
                </a:lnTo>
                <a:lnTo>
                  <a:pt x="14746" y="2385"/>
                </a:lnTo>
                <a:lnTo>
                  <a:pt x="14503" y="2190"/>
                </a:lnTo>
                <a:lnTo>
                  <a:pt x="14235" y="1971"/>
                </a:lnTo>
                <a:lnTo>
                  <a:pt x="14065" y="1874"/>
                </a:lnTo>
                <a:lnTo>
                  <a:pt x="13919" y="1825"/>
                </a:lnTo>
                <a:lnTo>
                  <a:pt x="13748" y="1801"/>
                </a:lnTo>
                <a:lnTo>
                  <a:pt x="13554" y="1801"/>
                </a:lnTo>
                <a:lnTo>
                  <a:pt x="13481" y="1825"/>
                </a:lnTo>
                <a:lnTo>
                  <a:pt x="13189" y="1971"/>
                </a:lnTo>
                <a:lnTo>
                  <a:pt x="12921" y="2117"/>
                </a:lnTo>
                <a:lnTo>
                  <a:pt x="12653" y="2312"/>
                </a:lnTo>
                <a:lnTo>
                  <a:pt x="12410" y="2506"/>
                </a:lnTo>
                <a:lnTo>
                  <a:pt x="12094" y="2725"/>
                </a:lnTo>
                <a:lnTo>
                  <a:pt x="11923" y="2847"/>
                </a:lnTo>
                <a:lnTo>
                  <a:pt x="11777" y="2993"/>
                </a:lnTo>
                <a:lnTo>
                  <a:pt x="11558" y="2847"/>
                </a:lnTo>
                <a:lnTo>
                  <a:pt x="11291" y="2750"/>
                </a:lnTo>
                <a:lnTo>
                  <a:pt x="11023" y="2652"/>
                </a:lnTo>
                <a:lnTo>
                  <a:pt x="10755" y="2628"/>
                </a:lnTo>
                <a:lnTo>
                  <a:pt x="10755" y="2604"/>
                </a:lnTo>
                <a:lnTo>
                  <a:pt x="10682" y="2458"/>
                </a:lnTo>
                <a:lnTo>
                  <a:pt x="10634" y="2287"/>
                </a:lnTo>
                <a:lnTo>
                  <a:pt x="10561" y="1922"/>
                </a:lnTo>
                <a:lnTo>
                  <a:pt x="10585" y="1922"/>
                </a:lnTo>
                <a:lnTo>
                  <a:pt x="10609" y="1874"/>
                </a:lnTo>
                <a:lnTo>
                  <a:pt x="10609" y="1825"/>
                </a:lnTo>
                <a:lnTo>
                  <a:pt x="10585" y="1752"/>
                </a:lnTo>
                <a:lnTo>
                  <a:pt x="10536" y="1703"/>
                </a:lnTo>
                <a:lnTo>
                  <a:pt x="10463" y="1095"/>
                </a:lnTo>
                <a:lnTo>
                  <a:pt x="10439" y="779"/>
                </a:lnTo>
                <a:lnTo>
                  <a:pt x="10366" y="487"/>
                </a:lnTo>
                <a:lnTo>
                  <a:pt x="10390" y="438"/>
                </a:lnTo>
                <a:lnTo>
                  <a:pt x="10415" y="389"/>
                </a:lnTo>
                <a:lnTo>
                  <a:pt x="10439" y="316"/>
                </a:lnTo>
                <a:lnTo>
                  <a:pt x="10415" y="268"/>
                </a:lnTo>
                <a:lnTo>
                  <a:pt x="10390" y="195"/>
                </a:lnTo>
                <a:lnTo>
                  <a:pt x="10342" y="146"/>
                </a:lnTo>
                <a:lnTo>
                  <a:pt x="10293" y="122"/>
                </a:lnTo>
                <a:lnTo>
                  <a:pt x="10196" y="97"/>
                </a:lnTo>
                <a:lnTo>
                  <a:pt x="9855" y="73"/>
                </a:lnTo>
                <a:lnTo>
                  <a:pt x="9490" y="49"/>
                </a:lnTo>
                <a:lnTo>
                  <a:pt x="8760" y="49"/>
                </a:lnTo>
                <a:lnTo>
                  <a:pt x="8395" y="24"/>
                </a:lnTo>
                <a:lnTo>
                  <a:pt x="8030"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4" name="Google Shape;834;p48"/>
          <p:cNvSpPr/>
          <p:nvPr/>
        </p:nvSpPr>
        <p:spPr>
          <a:xfrm>
            <a:off x="4332172" y="2667051"/>
            <a:ext cx="492437" cy="398329"/>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5" name="Google Shape;835;p48"/>
          <p:cNvSpPr/>
          <p:nvPr/>
        </p:nvSpPr>
        <p:spPr>
          <a:xfrm>
            <a:off x="5012302" y="2651097"/>
            <a:ext cx="296223" cy="412142"/>
          </a:xfrm>
          <a:custGeom>
            <a:avLst/>
            <a:gdLst/>
            <a:ahLst/>
            <a:cxnLst/>
            <a:rect l="l" t="t" r="r" b="b"/>
            <a:pathLst>
              <a:path w="13554" h="18858" extrusionOk="0">
                <a:moveTo>
                  <a:pt x="7032" y="462"/>
                </a:moveTo>
                <a:lnTo>
                  <a:pt x="7300" y="487"/>
                </a:lnTo>
                <a:lnTo>
                  <a:pt x="7592" y="511"/>
                </a:lnTo>
                <a:lnTo>
                  <a:pt x="7860" y="560"/>
                </a:lnTo>
                <a:lnTo>
                  <a:pt x="8127" y="633"/>
                </a:lnTo>
                <a:lnTo>
                  <a:pt x="8395" y="706"/>
                </a:lnTo>
                <a:lnTo>
                  <a:pt x="8662" y="803"/>
                </a:lnTo>
                <a:lnTo>
                  <a:pt x="8906" y="925"/>
                </a:lnTo>
                <a:lnTo>
                  <a:pt x="9173" y="1046"/>
                </a:lnTo>
                <a:lnTo>
                  <a:pt x="9417" y="1168"/>
                </a:lnTo>
                <a:lnTo>
                  <a:pt x="9636" y="1338"/>
                </a:lnTo>
                <a:lnTo>
                  <a:pt x="9879" y="1484"/>
                </a:lnTo>
                <a:lnTo>
                  <a:pt x="10074" y="1679"/>
                </a:lnTo>
                <a:lnTo>
                  <a:pt x="10293" y="1849"/>
                </a:lnTo>
                <a:lnTo>
                  <a:pt x="10487" y="2068"/>
                </a:lnTo>
                <a:lnTo>
                  <a:pt x="10731" y="2336"/>
                </a:lnTo>
                <a:lnTo>
                  <a:pt x="10950" y="2652"/>
                </a:lnTo>
                <a:lnTo>
                  <a:pt x="11144" y="2969"/>
                </a:lnTo>
                <a:lnTo>
                  <a:pt x="11290" y="3285"/>
                </a:lnTo>
                <a:lnTo>
                  <a:pt x="11412" y="3626"/>
                </a:lnTo>
                <a:lnTo>
                  <a:pt x="11509" y="3966"/>
                </a:lnTo>
                <a:lnTo>
                  <a:pt x="11582" y="4331"/>
                </a:lnTo>
                <a:lnTo>
                  <a:pt x="11607" y="4721"/>
                </a:lnTo>
                <a:lnTo>
                  <a:pt x="11631" y="5378"/>
                </a:lnTo>
                <a:lnTo>
                  <a:pt x="11655" y="6059"/>
                </a:lnTo>
                <a:lnTo>
                  <a:pt x="11680" y="6716"/>
                </a:lnTo>
                <a:lnTo>
                  <a:pt x="11704" y="7057"/>
                </a:lnTo>
                <a:lnTo>
                  <a:pt x="11753" y="7397"/>
                </a:lnTo>
                <a:lnTo>
                  <a:pt x="10706" y="7397"/>
                </a:lnTo>
                <a:lnTo>
                  <a:pt x="10682" y="6327"/>
                </a:lnTo>
                <a:lnTo>
                  <a:pt x="10682" y="5767"/>
                </a:lnTo>
                <a:lnTo>
                  <a:pt x="10658" y="5232"/>
                </a:lnTo>
                <a:lnTo>
                  <a:pt x="10585" y="4672"/>
                </a:lnTo>
                <a:lnTo>
                  <a:pt x="10512" y="4429"/>
                </a:lnTo>
                <a:lnTo>
                  <a:pt x="10463" y="4161"/>
                </a:lnTo>
                <a:lnTo>
                  <a:pt x="10366" y="3893"/>
                </a:lnTo>
                <a:lnTo>
                  <a:pt x="10268" y="3650"/>
                </a:lnTo>
                <a:lnTo>
                  <a:pt x="10147" y="3407"/>
                </a:lnTo>
                <a:lnTo>
                  <a:pt x="10001" y="3163"/>
                </a:lnTo>
                <a:lnTo>
                  <a:pt x="9879" y="2993"/>
                </a:lnTo>
                <a:lnTo>
                  <a:pt x="9733" y="2823"/>
                </a:lnTo>
                <a:lnTo>
                  <a:pt x="9587" y="2652"/>
                </a:lnTo>
                <a:lnTo>
                  <a:pt x="9417" y="2506"/>
                </a:lnTo>
                <a:lnTo>
                  <a:pt x="9052" y="2263"/>
                </a:lnTo>
                <a:lnTo>
                  <a:pt x="8662" y="2044"/>
                </a:lnTo>
                <a:lnTo>
                  <a:pt x="8273" y="1874"/>
                </a:lnTo>
                <a:lnTo>
                  <a:pt x="7835" y="1728"/>
                </a:lnTo>
                <a:lnTo>
                  <a:pt x="7397" y="1630"/>
                </a:lnTo>
                <a:lnTo>
                  <a:pt x="6959" y="1582"/>
                </a:lnTo>
                <a:lnTo>
                  <a:pt x="6521" y="1582"/>
                </a:lnTo>
                <a:lnTo>
                  <a:pt x="6083" y="1630"/>
                </a:lnTo>
                <a:lnTo>
                  <a:pt x="5670" y="1728"/>
                </a:lnTo>
                <a:lnTo>
                  <a:pt x="5232" y="1898"/>
                </a:lnTo>
                <a:lnTo>
                  <a:pt x="4842" y="2093"/>
                </a:lnTo>
                <a:lnTo>
                  <a:pt x="4477" y="2336"/>
                </a:lnTo>
                <a:lnTo>
                  <a:pt x="4307" y="2482"/>
                </a:lnTo>
                <a:lnTo>
                  <a:pt x="4161" y="2628"/>
                </a:lnTo>
                <a:lnTo>
                  <a:pt x="4015" y="2798"/>
                </a:lnTo>
                <a:lnTo>
                  <a:pt x="3869" y="2969"/>
                </a:lnTo>
                <a:lnTo>
                  <a:pt x="3723" y="3212"/>
                </a:lnTo>
                <a:lnTo>
                  <a:pt x="3577" y="3455"/>
                </a:lnTo>
                <a:lnTo>
                  <a:pt x="3455" y="3699"/>
                </a:lnTo>
                <a:lnTo>
                  <a:pt x="3358" y="3966"/>
                </a:lnTo>
                <a:lnTo>
                  <a:pt x="3261" y="4234"/>
                </a:lnTo>
                <a:lnTo>
                  <a:pt x="3188" y="4502"/>
                </a:lnTo>
                <a:lnTo>
                  <a:pt x="3090" y="5086"/>
                </a:lnTo>
                <a:lnTo>
                  <a:pt x="3017" y="5645"/>
                </a:lnTo>
                <a:lnTo>
                  <a:pt x="2993" y="6229"/>
                </a:lnTo>
                <a:lnTo>
                  <a:pt x="2969" y="6789"/>
                </a:lnTo>
                <a:lnTo>
                  <a:pt x="2993" y="7349"/>
                </a:lnTo>
                <a:lnTo>
                  <a:pt x="2993" y="7397"/>
                </a:lnTo>
                <a:lnTo>
                  <a:pt x="2385" y="7373"/>
                </a:lnTo>
                <a:lnTo>
                  <a:pt x="1776" y="7397"/>
                </a:lnTo>
                <a:lnTo>
                  <a:pt x="1801" y="7324"/>
                </a:lnTo>
                <a:lnTo>
                  <a:pt x="1825" y="7227"/>
                </a:lnTo>
                <a:lnTo>
                  <a:pt x="1752" y="6692"/>
                </a:lnTo>
                <a:lnTo>
                  <a:pt x="1752" y="6132"/>
                </a:lnTo>
                <a:lnTo>
                  <a:pt x="1801" y="5572"/>
                </a:lnTo>
                <a:lnTo>
                  <a:pt x="1874" y="5037"/>
                </a:lnTo>
                <a:lnTo>
                  <a:pt x="1995" y="4477"/>
                </a:lnTo>
                <a:lnTo>
                  <a:pt x="2141" y="3942"/>
                </a:lnTo>
                <a:lnTo>
                  <a:pt x="2336" y="3431"/>
                </a:lnTo>
                <a:lnTo>
                  <a:pt x="2555" y="2944"/>
                </a:lnTo>
                <a:lnTo>
                  <a:pt x="2701" y="2652"/>
                </a:lnTo>
                <a:lnTo>
                  <a:pt x="2871" y="2409"/>
                </a:lnTo>
                <a:lnTo>
                  <a:pt x="3066" y="2166"/>
                </a:lnTo>
                <a:lnTo>
                  <a:pt x="3261" y="1922"/>
                </a:lnTo>
                <a:lnTo>
                  <a:pt x="3455" y="1728"/>
                </a:lnTo>
                <a:lnTo>
                  <a:pt x="3699" y="1533"/>
                </a:lnTo>
                <a:lnTo>
                  <a:pt x="3918" y="1363"/>
                </a:lnTo>
                <a:lnTo>
                  <a:pt x="4185" y="1192"/>
                </a:lnTo>
                <a:lnTo>
                  <a:pt x="4429" y="1046"/>
                </a:lnTo>
                <a:lnTo>
                  <a:pt x="4696" y="925"/>
                </a:lnTo>
                <a:lnTo>
                  <a:pt x="4988" y="803"/>
                </a:lnTo>
                <a:lnTo>
                  <a:pt x="5280" y="706"/>
                </a:lnTo>
                <a:lnTo>
                  <a:pt x="5572" y="633"/>
                </a:lnTo>
                <a:lnTo>
                  <a:pt x="5864" y="560"/>
                </a:lnTo>
                <a:lnTo>
                  <a:pt x="6156" y="511"/>
                </a:lnTo>
                <a:lnTo>
                  <a:pt x="6473" y="487"/>
                </a:lnTo>
                <a:lnTo>
                  <a:pt x="6740" y="462"/>
                </a:lnTo>
                <a:close/>
                <a:moveTo>
                  <a:pt x="6838" y="2020"/>
                </a:moveTo>
                <a:lnTo>
                  <a:pt x="7251" y="2044"/>
                </a:lnTo>
                <a:lnTo>
                  <a:pt x="7665" y="2117"/>
                </a:lnTo>
                <a:lnTo>
                  <a:pt x="8054" y="2239"/>
                </a:lnTo>
                <a:lnTo>
                  <a:pt x="8443" y="2409"/>
                </a:lnTo>
                <a:lnTo>
                  <a:pt x="8808" y="2628"/>
                </a:lnTo>
                <a:lnTo>
                  <a:pt x="9149" y="2871"/>
                </a:lnTo>
                <a:lnTo>
                  <a:pt x="9441" y="3163"/>
                </a:lnTo>
                <a:lnTo>
                  <a:pt x="9587" y="3334"/>
                </a:lnTo>
                <a:lnTo>
                  <a:pt x="9709" y="3504"/>
                </a:lnTo>
                <a:lnTo>
                  <a:pt x="9830" y="3723"/>
                </a:lnTo>
                <a:lnTo>
                  <a:pt x="9928" y="3942"/>
                </a:lnTo>
                <a:lnTo>
                  <a:pt x="10025" y="4161"/>
                </a:lnTo>
                <a:lnTo>
                  <a:pt x="10098" y="4404"/>
                </a:lnTo>
                <a:lnTo>
                  <a:pt x="10195" y="4891"/>
                </a:lnTo>
                <a:lnTo>
                  <a:pt x="10244" y="5402"/>
                </a:lnTo>
                <a:lnTo>
                  <a:pt x="10268" y="5913"/>
                </a:lnTo>
                <a:lnTo>
                  <a:pt x="10268" y="6424"/>
                </a:lnTo>
                <a:lnTo>
                  <a:pt x="10268" y="7422"/>
                </a:lnTo>
                <a:lnTo>
                  <a:pt x="6862" y="7422"/>
                </a:lnTo>
                <a:lnTo>
                  <a:pt x="5402" y="7397"/>
                </a:lnTo>
                <a:lnTo>
                  <a:pt x="3309" y="7397"/>
                </a:lnTo>
                <a:lnTo>
                  <a:pt x="3382" y="6911"/>
                </a:lnTo>
                <a:lnTo>
                  <a:pt x="3455" y="6400"/>
                </a:lnTo>
                <a:lnTo>
                  <a:pt x="3528" y="5426"/>
                </a:lnTo>
                <a:lnTo>
                  <a:pt x="3577" y="4940"/>
                </a:lnTo>
                <a:lnTo>
                  <a:pt x="3674" y="4453"/>
                </a:lnTo>
                <a:lnTo>
                  <a:pt x="3747" y="4234"/>
                </a:lnTo>
                <a:lnTo>
                  <a:pt x="3820" y="3991"/>
                </a:lnTo>
                <a:lnTo>
                  <a:pt x="3918" y="3747"/>
                </a:lnTo>
                <a:lnTo>
                  <a:pt x="4039" y="3528"/>
                </a:lnTo>
                <a:lnTo>
                  <a:pt x="4137" y="3334"/>
                </a:lnTo>
                <a:lnTo>
                  <a:pt x="4258" y="3163"/>
                </a:lnTo>
                <a:lnTo>
                  <a:pt x="4404" y="3017"/>
                </a:lnTo>
                <a:lnTo>
                  <a:pt x="4550" y="2871"/>
                </a:lnTo>
                <a:lnTo>
                  <a:pt x="4696" y="2725"/>
                </a:lnTo>
                <a:lnTo>
                  <a:pt x="4867" y="2604"/>
                </a:lnTo>
                <a:lnTo>
                  <a:pt x="5232" y="2385"/>
                </a:lnTo>
                <a:lnTo>
                  <a:pt x="5597" y="2214"/>
                </a:lnTo>
                <a:lnTo>
                  <a:pt x="6010" y="2093"/>
                </a:lnTo>
                <a:lnTo>
                  <a:pt x="6424" y="2044"/>
                </a:lnTo>
                <a:lnTo>
                  <a:pt x="6838" y="2020"/>
                </a:lnTo>
                <a:close/>
                <a:moveTo>
                  <a:pt x="6984" y="11388"/>
                </a:moveTo>
                <a:lnTo>
                  <a:pt x="6497" y="11631"/>
                </a:lnTo>
                <a:lnTo>
                  <a:pt x="6302" y="11728"/>
                </a:lnTo>
                <a:lnTo>
                  <a:pt x="6083" y="11826"/>
                </a:lnTo>
                <a:lnTo>
                  <a:pt x="6083" y="11826"/>
                </a:lnTo>
                <a:lnTo>
                  <a:pt x="6132" y="11704"/>
                </a:lnTo>
                <a:lnTo>
                  <a:pt x="6205" y="11607"/>
                </a:lnTo>
                <a:lnTo>
                  <a:pt x="6302" y="11534"/>
                </a:lnTo>
                <a:lnTo>
                  <a:pt x="6400" y="11485"/>
                </a:lnTo>
                <a:lnTo>
                  <a:pt x="6497" y="11436"/>
                </a:lnTo>
                <a:lnTo>
                  <a:pt x="6740" y="11388"/>
                </a:lnTo>
                <a:close/>
                <a:moveTo>
                  <a:pt x="7762" y="11899"/>
                </a:moveTo>
                <a:lnTo>
                  <a:pt x="7811" y="12045"/>
                </a:lnTo>
                <a:lnTo>
                  <a:pt x="7835" y="12191"/>
                </a:lnTo>
                <a:lnTo>
                  <a:pt x="7835" y="12191"/>
                </a:lnTo>
                <a:lnTo>
                  <a:pt x="7787" y="12166"/>
                </a:lnTo>
                <a:lnTo>
                  <a:pt x="7738" y="12142"/>
                </a:lnTo>
                <a:lnTo>
                  <a:pt x="7592" y="12166"/>
                </a:lnTo>
                <a:lnTo>
                  <a:pt x="7470" y="12191"/>
                </a:lnTo>
                <a:lnTo>
                  <a:pt x="7470" y="12191"/>
                </a:lnTo>
                <a:lnTo>
                  <a:pt x="7616" y="12093"/>
                </a:lnTo>
                <a:lnTo>
                  <a:pt x="7714" y="11996"/>
                </a:lnTo>
                <a:lnTo>
                  <a:pt x="7762" y="11899"/>
                </a:lnTo>
                <a:close/>
                <a:moveTo>
                  <a:pt x="7422" y="11534"/>
                </a:moveTo>
                <a:lnTo>
                  <a:pt x="7519" y="11582"/>
                </a:lnTo>
                <a:lnTo>
                  <a:pt x="7592" y="11680"/>
                </a:lnTo>
                <a:lnTo>
                  <a:pt x="7543" y="11680"/>
                </a:lnTo>
                <a:lnTo>
                  <a:pt x="7251" y="11826"/>
                </a:lnTo>
                <a:lnTo>
                  <a:pt x="6935" y="11947"/>
                </a:lnTo>
                <a:lnTo>
                  <a:pt x="6351" y="12239"/>
                </a:lnTo>
                <a:lnTo>
                  <a:pt x="6132" y="12337"/>
                </a:lnTo>
                <a:lnTo>
                  <a:pt x="5986" y="12410"/>
                </a:lnTo>
                <a:lnTo>
                  <a:pt x="5864" y="12507"/>
                </a:lnTo>
                <a:lnTo>
                  <a:pt x="5864" y="12507"/>
                </a:lnTo>
                <a:lnTo>
                  <a:pt x="5889" y="12337"/>
                </a:lnTo>
                <a:lnTo>
                  <a:pt x="5913" y="12191"/>
                </a:lnTo>
                <a:lnTo>
                  <a:pt x="6059" y="12191"/>
                </a:lnTo>
                <a:lnTo>
                  <a:pt x="6205" y="12142"/>
                </a:lnTo>
                <a:lnTo>
                  <a:pt x="6473" y="12020"/>
                </a:lnTo>
                <a:lnTo>
                  <a:pt x="6911" y="11801"/>
                </a:lnTo>
                <a:lnTo>
                  <a:pt x="7349" y="11582"/>
                </a:lnTo>
                <a:lnTo>
                  <a:pt x="7422" y="11534"/>
                </a:lnTo>
                <a:close/>
                <a:moveTo>
                  <a:pt x="5864" y="12653"/>
                </a:moveTo>
                <a:lnTo>
                  <a:pt x="5937" y="12702"/>
                </a:lnTo>
                <a:lnTo>
                  <a:pt x="6059" y="12726"/>
                </a:lnTo>
                <a:lnTo>
                  <a:pt x="6205" y="12702"/>
                </a:lnTo>
                <a:lnTo>
                  <a:pt x="6327" y="12653"/>
                </a:lnTo>
                <a:lnTo>
                  <a:pt x="6132" y="12799"/>
                </a:lnTo>
                <a:lnTo>
                  <a:pt x="6059" y="12872"/>
                </a:lnTo>
                <a:lnTo>
                  <a:pt x="5986" y="12969"/>
                </a:lnTo>
                <a:lnTo>
                  <a:pt x="5986" y="12994"/>
                </a:lnTo>
                <a:lnTo>
                  <a:pt x="5937" y="12945"/>
                </a:lnTo>
                <a:lnTo>
                  <a:pt x="5889" y="12872"/>
                </a:lnTo>
                <a:lnTo>
                  <a:pt x="5864" y="12799"/>
                </a:lnTo>
                <a:lnTo>
                  <a:pt x="5864" y="12677"/>
                </a:lnTo>
                <a:lnTo>
                  <a:pt x="5864" y="12653"/>
                </a:lnTo>
                <a:close/>
                <a:moveTo>
                  <a:pt x="7811" y="12458"/>
                </a:moveTo>
                <a:lnTo>
                  <a:pt x="7738" y="12629"/>
                </a:lnTo>
                <a:lnTo>
                  <a:pt x="7641" y="12799"/>
                </a:lnTo>
                <a:lnTo>
                  <a:pt x="7623" y="12828"/>
                </a:lnTo>
                <a:lnTo>
                  <a:pt x="7623" y="12828"/>
                </a:lnTo>
                <a:lnTo>
                  <a:pt x="7641" y="12775"/>
                </a:lnTo>
                <a:lnTo>
                  <a:pt x="7641" y="12726"/>
                </a:lnTo>
                <a:lnTo>
                  <a:pt x="7592" y="12677"/>
                </a:lnTo>
                <a:lnTo>
                  <a:pt x="7519" y="12653"/>
                </a:lnTo>
                <a:lnTo>
                  <a:pt x="7446" y="12653"/>
                </a:lnTo>
                <a:lnTo>
                  <a:pt x="7349" y="12677"/>
                </a:lnTo>
                <a:lnTo>
                  <a:pt x="7178" y="12726"/>
                </a:lnTo>
                <a:lnTo>
                  <a:pt x="6862" y="12921"/>
                </a:lnTo>
                <a:lnTo>
                  <a:pt x="6521" y="13140"/>
                </a:lnTo>
                <a:lnTo>
                  <a:pt x="6351" y="13237"/>
                </a:lnTo>
                <a:lnTo>
                  <a:pt x="6327" y="13213"/>
                </a:lnTo>
                <a:lnTo>
                  <a:pt x="6059" y="13067"/>
                </a:lnTo>
                <a:lnTo>
                  <a:pt x="6229" y="13067"/>
                </a:lnTo>
                <a:lnTo>
                  <a:pt x="6375" y="13018"/>
                </a:lnTo>
                <a:lnTo>
                  <a:pt x="6546" y="12969"/>
                </a:lnTo>
                <a:lnTo>
                  <a:pt x="6692" y="12896"/>
                </a:lnTo>
                <a:lnTo>
                  <a:pt x="6959" y="12775"/>
                </a:lnTo>
                <a:lnTo>
                  <a:pt x="7227" y="12677"/>
                </a:lnTo>
                <a:lnTo>
                  <a:pt x="7762" y="12483"/>
                </a:lnTo>
                <a:lnTo>
                  <a:pt x="7811" y="12458"/>
                </a:lnTo>
                <a:close/>
                <a:moveTo>
                  <a:pt x="7602" y="12862"/>
                </a:moveTo>
                <a:lnTo>
                  <a:pt x="7446" y="13115"/>
                </a:lnTo>
                <a:lnTo>
                  <a:pt x="7397" y="13115"/>
                </a:lnTo>
                <a:lnTo>
                  <a:pt x="7349" y="13140"/>
                </a:lnTo>
                <a:lnTo>
                  <a:pt x="7300" y="13164"/>
                </a:lnTo>
                <a:lnTo>
                  <a:pt x="7276" y="13213"/>
                </a:lnTo>
                <a:lnTo>
                  <a:pt x="7276" y="13261"/>
                </a:lnTo>
                <a:lnTo>
                  <a:pt x="7227" y="13237"/>
                </a:lnTo>
                <a:lnTo>
                  <a:pt x="7057" y="13237"/>
                </a:lnTo>
                <a:lnTo>
                  <a:pt x="6959" y="13286"/>
                </a:lnTo>
                <a:lnTo>
                  <a:pt x="6765" y="13383"/>
                </a:lnTo>
                <a:lnTo>
                  <a:pt x="6546" y="13505"/>
                </a:lnTo>
                <a:lnTo>
                  <a:pt x="6327" y="13602"/>
                </a:lnTo>
                <a:lnTo>
                  <a:pt x="6302" y="13407"/>
                </a:lnTo>
                <a:lnTo>
                  <a:pt x="6448" y="13407"/>
                </a:lnTo>
                <a:lnTo>
                  <a:pt x="6594" y="13383"/>
                </a:lnTo>
                <a:lnTo>
                  <a:pt x="6740" y="13334"/>
                </a:lnTo>
                <a:lnTo>
                  <a:pt x="6862" y="13261"/>
                </a:lnTo>
                <a:lnTo>
                  <a:pt x="7276" y="13091"/>
                </a:lnTo>
                <a:lnTo>
                  <a:pt x="7470" y="12994"/>
                </a:lnTo>
                <a:lnTo>
                  <a:pt x="7543" y="12921"/>
                </a:lnTo>
                <a:lnTo>
                  <a:pt x="7602" y="12862"/>
                </a:lnTo>
                <a:close/>
                <a:moveTo>
                  <a:pt x="7276" y="13529"/>
                </a:moveTo>
                <a:lnTo>
                  <a:pt x="7276" y="13797"/>
                </a:lnTo>
                <a:lnTo>
                  <a:pt x="7203" y="13772"/>
                </a:lnTo>
                <a:lnTo>
                  <a:pt x="7130" y="13797"/>
                </a:lnTo>
                <a:lnTo>
                  <a:pt x="6959" y="13845"/>
                </a:lnTo>
                <a:lnTo>
                  <a:pt x="6667" y="13991"/>
                </a:lnTo>
                <a:lnTo>
                  <a:pt x="6473" y="14113"/>
                </a:lnTo>
                <a:lnTo>
                  <a:pt x="6302" y="14259"/>
                </a:lnTo>
                <a:lnTo>
                  <a:pt x="6327" y="13870"/>
                </a:lnTo>
                <a:lnTo>
                  <a:pt x="6570" y="13870"/>
                </a:lnTo>
                <a:lnTo>
                  <a:pt x="6692" y="13821"/>
                </a:lnTo>
                <a:lnTo>
                  <a:pt x="6789" y="13772"/>
                </a:lnTo>
                <a:lnTo>
                  <a:pt x="7032" y="13675"/>
                </a:lnTo>
                <a:lnTo>
                  <a:pt x="7154" y="13602"/>
                </a:lnTo>
                <a:lnTo>
                  <a:pt x="7276" y="13529"/>
                </a:lnTo>
                <a:close/>
                <a:moveTo>
                  <a:pt x="7276" y="14819"/>
                </a:moveTo>
                <a:lnTo>
                  <a:pt x="7276" y="14989"/>
                </a:lnTo>
                <a:lnTo>
                  <a:pt x="6889" y="15012"/>
                </a:lnTo>
                <a:lnTo>
                  <a:pt x="6889" y="15012"/>
                </a:lnTo>
                <a:lnTo>
                  <a:pt x="7081" y="14916"/>
                </a:lnTo>
                <a:lnTo>
                  <a:pt x="7276" y="14819"/>
                </a:lnTo>
                <a:close/>
                <a:moveTo>
                  <a:pt x="7300" y="14089"/>
                </a:moveTo>
                <a:lnTo>
                  <a:pt x="7300" y="14162"/>
                </a:lnTo>
                <a:lnTo>
                  <a:pt x="7300" y="14210"/>
                </a:lnTo>
                <a:lnTo>
                  <a:pt x="7227" y="14186"/>
                </a:lnTo>
                <a:lnTo>
                  <a:pt x="7154" y="14210"/>
                </a:lnTo>
                <a:lnTo>
                  <a:pt x="6911" y="14332"/>
                </a:lnTo>
                <a:lnTo>
                  <a:pt x="6692" y="14502"/>
                </a:lnTo>
                <a:lnTo>
                  <a:pt x="6594" y="14575"/>
                </a:lnTo>
                <a:lnTo>
                  <a:pt x="6497" y="14673"/>
                </a:lnTo>
                <a:lnTo>
                  <a:pt x="6400" y="14770"/>
                </a:lnTo>
                <a:lnTo>
                  <a:pt x="6278" y="14843"/>
                </a:lnTo>
                <a:lnTo>
                  <a:pt x="6278" y="14867"/>
                </a:lnTo>
                <a:lnTo>
                  <a:pt x="6278" y="14892"/>
                </a:lnTo>
                <a:lnTo>
                  <a:pt x="6302" y="14892"/>
                </a:lnTo>
                <a:lnTo>
                  <a:pt x="6546" y="14867"/>
                </a:lnTo>
                <a:lnTo>
                  <a:pt x="6667" y="14843"/>
                </a:lnTo>
                <a:lnTo>
                  <a:pt x="6789" y="14794"/>
                </a:lnTo>
                <a:lnTo>
                  <a:pt x="7300" y="14527"/>
                </a:lnTo>
                <a:lnTo>
                  <a:pt x="7300" y="14551"/>
                </a:lnTo>
                <a:lnTo>
                  <a:pt x="7276" y="14551"/>
                </a:lnTo>
                <a:lnTo>
                  <a:pt x="7130" y="14624"/>
                </a:lnTo>
                <a:lnTo>
                  <a:pt x="7032" y="14697"/>
                </a:lnTo>
                <a:lnTo>
                  <a:pt x="6813" y="14867"/>
                </a:lnTo>
                <a:lnTo>
                  <a:pt x="6789" y="14916"/>
                </a:lnTo>
                <a:lnTo>
                  <a:pt x="6789" y="14965"/>
                </a:lnTo>
                <a:lnTo>
                  <a:pt x="6813" y="14989"/>
                </a:lnTo>
                <a:lnTo>
                  <a:pt x="6838" y="15013"/>
                </a:lnTo>
                <a:lnTo>
                  <a:pt x="6229" y="15013"/>
                </a:lnTo>
                <a:lnTo>
                  <a:pt x="6254" y="14746"/>
                </a:lnTo>
                <a:lnTo>
                  <a:pt x="6278" y="14502"/>
                </a:lnTo>
                <a:lnTo>
                  <a:pt x="6400" y="14478"/>
                </a:lnTo>
                <a:lnTo>
                  <a:pt x="6521" y="14454"/>
                </a:lnTo>
                <a:lnTo>
                  <a:pt x="6765" y="14332"/>
                </a:lnTo>
                <a:lnTo>
                  <a:pt x="7130" y="14186"/>
                </a:lnTo>
                <a:lnTo>
                  <a:pt x="7300" y="14089"/>
                </a:lnTo>
                <a:close/>
                <a:moveTo>
                  <a:pt x="6838" y="10925"/>
                </a:moveTo>
                <a:lnTo>
                  <a:pt x="6594" y="10950"/>
                </a:lnTo>
                <a:lnTo>
                  <a:pt x="6351" y="11023"/>
                </a:lnTo>
                <a:lnTo>
                  <a:pt x="6132" y="11144"/>
                </a:lnTo>
                <a:lnTo>
                  <a:pt x="5913" y="11290"/>
                </a:lnTo>
                <a:lnTo>
                  <a:pt x="5791" y="11436"/>
                </a:lnTo>
                <a:lnTo>
                  <a:pt x="5670" y="11607"/>
                </a:lnTo>
                <a:lnTo>
                  <a:pt x="5597" y="11801"/>
                </a:lnTo>
                <a:lnTo>
                  <a:pt x="5524" y="11996"/>
                </a:lnTo>
                <a:lnTo>
                  <a:pt x="5475" y="12191"/>
                </a:lnTo>
                <a:lnTo>
                  <a:pt x="5426" y="12410"/>
                </a:lnTo>
                <a:lnTo>
                  <a:pt x="5426" y="12604"/>
                </a:lnTo>
                <a:lnTo>
                  <a:pt x="5451" y="12799"/>
                </a:lnTo>
                <a:lnTo>
                  <a:pt x="5475" y="12921"/>
                </a:lnTo>
                <a:lnTo>
                  <a:pt x="5499" y="13042"/>
                </a:lnTo>
                <a:lnTo>
                  <a:pt x="5572" y="13140"/>
                </a:lnTo>
                <a:lnTo>
                  <a:pt x="5645" y="13237"/>
                </a:lnTo>
                <a:lnTo>
                  <a:pt x="5718" y="13334"/>
                </a:lnTo>
                <a:lnTo>
                  <a:pt x="5816" y="13383"/>
                </a:lnTo>
                <a:lnTo>
                  <a:pt x="5889" y="13456"/>
                </a:lnTo>
                <a:lnTo>
                  <a:pt x="6010" y="13480"/>
                </a:lnTo>
                <a:lnTo>
                  <a:pt x="5962" y="13675"/>
                </a:lnTo>
                <a:lnTo>
                  <a:pt x="5937" y="13894"/>
                </a:lnTo>
                <a:lnTo>
                  <a:pt x="5913" y="14332"/>
                </a:lnTo>
                <a:lnTo>
                  <a:pt x="5816" y="14794"/>
                </a:lnTo>
                <a:lnTo>
                  <a:pt x="5816" y="15038"/>
                </a:lnTo>
                <a:lnTo>
                  <a:pt x="5816" y="15159"/>
                </a:lnTo>
                <a:lnTo>
                  <a:pt x="5840" y="15281"/>
                </a:lnTo>
                <a:lnTo>
                  <a:pt x="5889" y="15330"/>
                </a:lnTo>
                <a:lnTo>
                  <a:pt x="5962" y="15378"/>
                </a:lnTo>
                <a:lnTo>
                  <a:pt x="6035" y="15403"/>
                </a:lnTo>
                <a:lnTo>
                  <a:pt x="6108" y="15378"/>
                </a:lnTo>
                <a:lnTo>
                  <a:pt x="6254" y="15403"/>
                </a:lnTo>
                <a:lnTo>
                  <a:pt x="6424" y="15427"/>
                </a:lnTo>
                <a:lnTo>
                  <a:pt x="6789" y="15427"/>
                </a:lnTo>
                <a:lnTo>
                  <a:pt x="7130" y="15403"/>
                </a:lnTo>
                <a:lnTo>
                  <a:pt x="7470" y="15378"/>
                </a:lnTo>
                <a:lnTo>
                  <a:pt x="7543" y="15354"/>
                </a:lnTo>
                <a:lnTo>
                  <a:pt x="7592" y="15330"/>
                </a:lnTo>
                <a:lnTo>
                  <a:pt x="7616" y="15281"/>
                </a:lnTo>
                <a:lnTo>
                  <a:pt x="7665" y="15232"/>
                </a:lnTo>
                <a:lnTo>
                  <a:pt x="7665" y="15159"/>
                </a:lnTo>
                <a:lnTo>
                  <a:pt x="7665" y="15111"/>
                </a:lnTo>
                <a:lnTo>
                  <a:pt x="7689" y="14308"/>
                </a:lnTo>
                <a:lnTo>
                  <a:pt x="7689" y="13894"/>
                </a:lnTo>
                <a:lnTo>
                  <a:pt x="7665" y="13699"/>
                </a:lnTo>
                <a:lnTo>
                  <a:pt x="7616" y="13505"/>
                </a:lnTo>
                <a:lnTo>
                  <a:pt x="7714" y="13456"/>
                </a:lnTo>
                <a:lnTo>
                  <a:pt x="7787" y="13407"/>
                </a:lnTo>
                <a:lnTo>
                  <a:pt x="7932" y="13164"/>
                </a:lnTo>
                <a:lnTo>
                  <a:pt x="8103" y="12896"/>
                </a:lnTo>
                <a:lnTo>
                  <a:pt x="8224" y="12629"/>
                </a:lnTo>
                <a:lnTo>
                  <a:pt x="8249" y="12483"/>
                </a:lnTo>
                <a:lnTo>
                  <a:pt x="8273" y="12337"/>
                </a:lnTo>
                <a:lnTo>
                  <a:pt x="8273" y="12191"/>
                </a:lnTo>
                <a:lnTo>
                  <a:pt x="8249" y="12020"/>
                </a:lnTo>
                <a:lnTo>
                  <a:pt x="8224" y="11874"/>
                </a:lnTo>
                <a:lnTo>
                  <a:pt x="8151" y="11728"/>
                </a:lnTo>
                <a:lnTo>
                  <a:pt x="8103" y="11607"/>
                </a:lnTo>
                <a:lnTo>
                  <a:pt x="8005" y="11485"/>
                </a:lnTo>
                <a:lnTo>
                  <a:pt x="7908" y="11363"/>
                </a:lnTo>
                <a:lnTo>
                  <a:pt x="7787" y="11242"/>
                </a:lnTo>
                <a:lnTo>
                  <a:pt x="7592" y="11120"/>
                </a:lnTo>
                <a:lnTo>
                  <a:pt x="7349" y="10998"/>
                </a:lnTo>
                <a:lnTo>
                  <a:pt x="7105" y="10950"/>
                </a:lnTo>
                <a:lnTo>
                  <a:pt x="6838" y="10925"/>
                </a:lnTo>
                <a:close/>
                <a:moveTo>
                  <a:pt x="12726" y="7811"/>
                </a:moveTo>
                <a:lnTo>
                  <a:pt x="12872" y="7860"/>
                </a:lnTo>
                <a:lnTo>
                  <a:pt x="12921" y="7884"/>
                </a:lnTo>
                <a:lnTo>
                  <a:pt x="12969" y="7933"/>
                </a:lnTo>
                <a:lnTo>
                  <a:pt x="12994" y="7981"/>
                </a:lnTo>
                <a:lnTo>
                  <a:pt x="13018" y="8078"/>
                </a:lnTo>
                <a:lnTo>
                  <a:pt x="13018" y="8103"/>
                </a:lnTo>
                <a:lnTo>
                  <a:pt x="12069" y="8103"/>
                </a:lnTo>
                <a:lnTo>
                  <a:pt x="11607" y="8151"/>
                </a:lnTo>
                <a:lnTo>
                  <a:pt x="11144" y="8200"/>
                </a:lnTo>
                <a:lnTo>
                  <a:pt x="10390" y="8200"/>
                </a:lnTo>
                <a:lnTo>
                  <a:pt x="10195" y="8224"/>
                </a:lnTo>
                <a:lnTo>
                  <a:pt x="10025" y="8273"/>
                </a:lnTo>
                <a:lnTo>
                  <a:pt x="9879" y="8346"/>
                </a:lnTo>
                <a:lnTo>
                  <a:pt x="9806" y="8395"/>
                </a:lnTo>
                <a:lnTo>
                  <a:pt x="9782" y="8443"/>
                </a:lnTo>
                <a:lnTo>
                  <a:pt x="9782" y="8492"/>
                </a:lnTo>
                <a:lnTo>
                  <a:pt x="9806" y="8541"/>
                </a:lnTo>
                <a:lnTo>
                  <a:pt x="9903" y="8589"/>
                </a:lnTo>
                <a:lnTo>
                  <a:pt x="11193" y="8589"/>
                </a:lnTo>
                <a:lnTo>
                  <a:pt x="11655" y="8565"/>
                </a:lnTo>
                <a:lnTo>
                  <a:pt x="12118" y="8589"/>
                </a:lnTo>
                <a:lnTo>
                  <a:pt x="12580" y="8589"/>
                </a:lnTo>
                <a:lnTo>
                  <a:pt x="12799" y="8565"/>
                </a:lnTo>
                <a:lnTo>
                  <a:pt x="13042" y="8541"/>
                </a:lnTo>
                <a:lnTo>
                  <a:pt x="13042" y="8735"/>
                </a:lnTo>
                <a:lnTo>
                  <a:pt x="13042" y="8979"/>
                </a:lnTo>
                <a:lnTo>
                  <a:pt x="12264" y="8979"/>
                </a:lnTo>
                <a:lnTo>
                  <a:pt x="11485" y="9003"/>
                </a:lnTo>
                <a:lnTo>
                  <a:pt x="11096" y="9027"/>
                </a:lnTo>
                <a:lnTo>
                  <a:pt x="10706" y="9052"/>
                </a:lnTo>
                <a:lnTo>
                  <a:pt x="10341" y="9125"/>
                </a:lnTo>
                <a:lnTo>
                  <a:pt x="10147" y="9173"/>
                </a:lnTo>
                <a:lnTo>
                  <a:pt x="9976" y="9246"/>
                </a:lnTo>
                <a:lnTo>
                  <a:pt x="9952" y="9295"/>
                </a:lnTo>
                <a:lnTo>
                  <a:pt x="9928" y="9344"/>
                </a:lnTo>
                <a:lnTo>
                  <a:pt x="9952" y="9392"/>
                </a:lnTo>
                <a:lnTo>
                  <a:pt x="10001" y="9417"/>
                </a:lnTo>
                <a:lnTo>
                  <a:pt x="10171" y="9441"/>
                </a:lnTo>
                <a:lnTo>
                  <a:pt x="10731" y="9441"/>
                </a:lnTo>
                <a:lnTo>
                  <a:pt x="11485" y="9368"/>
                </a:lnTo>
                <a:lnTo>
                  <a:pt x="12264" y="9368"/>
                </a:lnTo>
                <a:lnTo>
                  <a:pt x="13042" y="9344"/>
                </a:lnTo>
                <a:lnTo>
                  <a:pt x="13067" y="9733"/>
                </a:lnTo>
                <a:lnTo>
                  <a:pt x="12994" y="9684"/>
                </a:lnTo>
                <a:lnTo>
                  <a:pt x="12921" y="9660"/>
                </a:lnTo>
                <a:lnTo>
                  <a:pt x="12118" y="9709"/>
                </a:lnTo>
                <a:lnTo>
                  <a:pt x="11290" y="9757"/>
                </a:lnTo>
                <a:lnTo>
                  <a:pt x="10950" y="9782"/>
                </a:lnTo>
                <a:lnTo>
                  <a:pt x="10366" y="9782"/>
                </a:lnTo>
                <a:lnTo>
                  <a:pt x="10195" y="9830"/>
                </a:lnTo>
                <a:lnTo>
                  <a:pt x="10001" y="9879"/>
                </a:lnTo>
                <a:lnTo>
                  <a:pt x="9855" y="9952"/>
                </a:lnTo>
                <a:lnTo>
                  <a:pt x="9830" y="9976"/>
                </a:lnTo>
                <a:lnTo>
                  <a:pt x="9830" y="10001"/>
                </a:lnTo>
                <a:lnTo>
                  <a:pt x="9830" y="10049"/>
                </a:lnTo>
                <a:lnTo>
                  <a:pt x="9855" y="10074"/>
                </a:lnTo>
                <a:lnTo>
                  <a:pt x="10001" y="10147"/>
                </a:lnTo>
                <a:lnTo>
                  <a:pt x="10171" y="10195"/>
                </a:lnTo>
                <a:lnTo>
                  <a:pt x="10366" y="10220"/>
                </a:lnTo>
                <a:lnTo>
                  <a:pt x="10560" y="10220"/>
                </a:lnTo>
                <a:lnTo>
                  <a:pt x="10950" y="10195"/>
                </a:lnTo>
                <a:lnTo>
                  <a:pt x="11290" y="10171"/>
                </a:lnTo>
                <a:lnTo>
                  <a:pt x="12118" y="10122"/>
                </a:lnTo>
                <a:lnTo>
                  <a:pt x="12921" y="10098"/>
                </a:lnTo>
                <a:lnTo>
                  <a:pt x="13018" y="10074"/>
                </a:lnTo>
                <a:lnTo>
                  <a:pt x="13091" y="10001"/>
                </a:lnTo>
                <a:lnTo>
                  <a:pt x="13091" y="10390"/>
                </a:lnTo>
                <a:lnTo>
                  <a:pt x="13091" y="10633"/>
                </a:lnTo>
                <a:lnTo>
                  <a:pt x="12921" y="10609"/>
                </a:lnTo>
                <a:lnTo>
                  <a:pt x="12775" y="10585"/>
                </a:lnTo>
                <a:lnTo>
                  <a:pt x="12410" y="10585"/>
                </a:lnTo>
                <a:lnTo>
                  <a:pt x="12069" y="10609"/>
                </a:lnTo>
                <a:lnTo>
                  <a:pt x="11728" y="10609"/>
                </a:lnTo>
                <a:lnTo>
                  <a:pt x="11266" y="10585"/>
                </a:lnTo>
                <a:lnTo>
                  <a:pt x="10779" y="10560"/>
                </a:lnTo>
                <a:lnTo>
                  <a:pt x="10536" y="10585"/>
                </a:lnTo>
                <a:lnTo>
                  <a:pt x="10317" y="10633"/>
                </a:lnTo>
                <a:lnTo>
                  <a:pt x="10098" y="10706"/>
                </a:lnTo>
                <a:lnTo>
                  <a:pt x="9903" y="10828"/>
                </a:lnTo>
                <a:lnTo>
                  <a:pt x="9903" y="10852"/>
                </a:lnTo>
                <a:lnTo>
                  <a:pt x="9928" y="10877"/>
                </a:lnTo>
                <a:lnTo>
                  <a:pt x="10147" y="10950"/>
                </a:lnTo>
                <a:lnTo>
                  <a:pt x="10390" y="10974"/>
                </a:lnTo>
                <a:lnTo>
                  <a:pt x="10901" y="10998"/>
                </a:lnTo>
                <a:lnTo>
                  <a:pt x="11899" y="10998"/>
                </a:lnTo>
                <a:lnTo>
                  <a:pt x="12483" y="11047"/>
                </a:lnTo>
                <a:lnTo>
                  <a:pt x="12799" y="11047"/>
                </a:lnTo>
                <a:lnTo>
                  <a:pt x="13091" y="10998"/>
                </a:lnTo>
                <a:lnTo>
                  <a:pt x="13067" y="11363"/>
                </a:lnTo>
                <a:lnTo>
                  <a:pt x="12239" y="11388"/>
                </a:lnTo>
                <a:lnTo>
                  <a:pt x="11412" y="11461"/>
                </a:lnTo>
                <a:lnTo>
                  <a:pt x="11071" y="11485"/>
                </a:lnTo>
                <a:lnTo>
                  <a:pt x="10682" y="11509"/>
                </a:lnTo>
                <a:lnTo>
                  <a:pt x="10487" y="11534"/>
                </a:lnTo>
                <a:lnTo>
                  <a:pt x="10293" y="11558"/>
                </a:lnTo>
                <a:lnTo>
                  <a:pt x="10122" y="11607"/>
                </a:lnTo>
                <a:lnTo>
                  <a:pt x="9976" y="11680"/>
                </a:lnTo>
                <a:lnTo>
                  <a:pt x="9952" y="11704"/>
                </a:lnTo>
                <a:lnTo>
                  <a:pt x="9952" y="11728"/>
                </a:lnTo>
                <a:lnTo>
                  <a:pt x="9952" y="11753"/>
                </a:lnTo>
                <a:lnTo>
                  <a:pt x="9976" y="11777"/>
                </a:lnTo>
                <a:lnTo>
                  <a:pt x="10122" y="11850"/>
                </a:lnTo>
                <a:lnTo>
                  <a:pt x="10317" y="11874"/>
                </a:lnTo>
                <a:lnTo>
                  <a:pt x="10487" y="11899"/>
                </a:lnTo>
                <a:lnTo>
                  <a:pt x="10682" y="11899"/>
                </a:lnTo>
                <a:lnTo>
                  <a:pt x="11071" y="11874"/>
                </a:lnTo>
                <a:lnTo>
                  <a:pt x="11412" y="11826"/>
                </a:lnTo>
                <a:lnTo>
                  <a:pt x="12239" y="11777"/>
                </a:lnTo>
                <a:lnTo>
                  <a:pt x="13067" y="11728"/>
                </a:lnTo>
                <a:lnTo>
                  <a:pt x="13042" y="12312"/>
                </a:lnTo>
                <a:lnTo>
                  <a:pt x="12848" y="12264"/>
                </a:lnTo>
                <a:lnTo>
                  <a:pt x="12264" y="12264"/>
                </a:lnTo>
                <a:lnTo>
                  <a:pt x="11874" y="12288"/>
                </a:lnTo>
                <a:lnTo>
                  <a:pt x="11509" y="12312"/>
                </a:lnTo>
                <a:lnTo>
                  <a:pt x="11120" y="12312"/>
                </a:lnTo>
                <a:lnTo>
                  <a:pt x="10706" y="12288"/>
                </a:lnTo>
                <a:lnTo>
                  <a:pt x="10512" y="12312"/>
                </a:lnTo>
                <a:lnTo>
                  <a:pt x="10317" y="12337"/>
                </a:lnTo>
                <a:lnTo>
                  <a:pt x="10147" y="12385"/>
                </a:lnTo>
                <a:lnTo>
                  <a:pt x="9976" y="12483"/>
                </a:lnTo>
                <a:lnTo>
                  <a:pt x="9952" y="12507"/>
                </a:lnTo>
                <a:lnTo>
                  <a:pt x="9976" y="12531"/>
                </a:lnTo>
                <a:lnTo>
                  <a:pt x="10122" y="12629"/>
                </a:lnTo>
                <a:lnTo>
                  <a:pt x="10317" y="12677"/>
                </a:lnTo>
                <a:lnTo>
                  <a:pt x="10512" y="12726"/>
                </a:lnTo>
                <a:lnTo>
                  <a:pt x="11120" y="12726"/>
                </a:lnTo>
                <a:lnTo>
                  <a:pt x="11509" y="12702"/>
                </a:lnTo>
                <a:lnTo>
                  <a:pt x="12264" y="12726"/>
                </a:lnTo>
                <a:lnTo>
                  <a:pt x="12653" y="12702"/>
                </a:lnTo>
                <a:lnTo>
                  <a:pt x="12823" y="12677"/>
                </a:lnTo>
                <a:lnTo>
                  <a:pt x="13018" y="12653"/>
                </a:lnTo>
                <a:lnTo>
                  <a:pt x="12994" y="12848"/>
                </a:lnTo>
                <a:lnTo>
                  <a:pt x="12994" y="13164"/>
                </a:lnTo>
                <a:lnTo>
                  <a:pt x="12629" y="13115"/>
                </a:lnTo>
                <a:lnTo>
                  <a:pt x="12264" y="13115"/>
                </a:lnTo>
                <a:lnTo>
                  <a:pt x="11534" y="13164"/>
                </a:lnTo>
                <a:lnTo>
                  <a:pt x="11144" y="13164"/>
                </a:lnTo>
                <a:lnTo>
                  <a:pt x="10755" y="13188"/>
                </a:lnTo>
                <a:lnTo>
                  <a:pt x="10341" y="13213"/>
                </a:lnTo>
                <a:lnTo>
                  <a:pt x="10171" y="13261"/>
                </a:lnTo>
                <a:lnTo>
                  <a:pt x="9976" y="13310"/>
                </a:lnTo>
                <a:lnTo>
                  <a:pt x="9952" y="13334"/>
                </a:lnTo>
                <a:lnTo>
                  <a:pt x="9976" y="13383"/>
                </a:lnTo>
                <a:lnTo>
                  <a:pt x="10122" y="13480"/>
                </a:lnTo>
                <a:lnTo>
                  <a:pt x="10293" y="13529"/>
                </a:lnTo>
                <a:lnTo>
                  <a:pt x="10463" y="13578"/>
                </a:lnTo>
                <a:lnTo>
                  <a:pt x="11023" y="13578"/>
                </a:lnTo>
                <a:lnTo>
                  <a:pt x="11363" y="13553"/>
                </a:lnTo>
                <a:lnTo>
                  <a:pt x="12166" y="13505"/>
                </a:lnTo>
                <a:lnTo>
                  <a:pt x="12580" y="13505"/>
                </a:lnTo>
                <a:lnTo>
                  <a:pt x="12969" y="13529"/>
                </a:lnTo>
                <a:lnTo>
                  <a:pt x="12945" y="14210"/>
                </a:lnTo>
                <a:lnTo>
                  <a:pt x="12775" y="14137"/>
                </a:lnTo>
                <a:lnTo>
                  <a:pt x="12580" y="14089"/>
                </a:lnTo>
                <a:lnTo>
                  <a:pt x="12385" y="14064"/>
                </a:lnTo>
                <a:lnTo>
                  <a:pt x="11753" y="14064"/>
                </a:lnTo>
                <a:lnTo>
                  <a:pt x="11388" y="14089"/>
                </a:lnTo>
                <a:lnTo>
                  <a:pt x="10852" y="14137"/>
                </a:lnTo>
                <a:lnTo>
                  <a:pt x="10317" y="14162"/>
                </a:lnTo>
                <a:lnTo>
                  <a:pt x="10001" y="14186"/>
                </a:lnTo>
                <a:lnTo>
                  <a:pt x="9830" y="14235"/>
                </a:lnTo>
                <a:lnTo>
                  <a:pt x="9782" y="14259"/>
                </a:lnTo>
                <a:lnTo>
                  <a:pt x="9709" y="14308"/>
                </a:lnTo>
                <a:lnTo>
                  <a:pt x="9684" y="14332"/>
                </a:lnTo>
                <a:lnTo>
                  <a:pt x="9684" y="14381"/>
                </a:lnTo>
                <a:lnTo>
                  <a:pt x="9684" y="14429"/>
                </a:lnTo>
                <a:lnTo>
                  <a:pt x="9709" y="14478"/>
                </a:lnTo>
                <a:lnTo>
                  <a:pt x="9782" y="14527"/>
                </a:lnTo>
                <a:lnTo>
                  <a:pt x="9830" y="14551"/>
                </a:lnTo>
                <a:lnTo>
                  <a:pt x="10001" y="14600"/>
                </a:lnTo>
                <a:lnTo>
                  <a:pt x="10414" y="14600"/>
                </a:lnTo>
                <a:lnTo>
                  <a:pt x="10828" y="14551"/>
                </a:lnTo>
                <a:lnTo>
                  <a:pt x="11144" y="14527"/>
                </a:lnTo>
                <a:lnTo>
                  <a:pt x="11558" y="14502"/>
                </a:lnTo>
                <a:lnTo>
                  <a:pt x="11996" y="14454"/>
                </a:lnTo>
                <a:lnTo>
                  <a:pt x="12215" y="14478"/>
                </a:lnTo>
                <a:lnTo>
                  <a:pt x="12434" y="14478"/>
                </a:lnTo>
                <a:lnTo>
                  <a:pt x="12629" y="14527"/>
                </a:lnTo>
                <a:lnTo>
                  <a:pt x="12823" y="14600"/>
                </a:lnTo>
                <a:lnTo>
                  <a:pt x="12872" y="14624"/>
                </a:lnTo>
                <a:lnTo>
                  <a:pt x="12945" y="14624"/>
                </a:lnTo>
                <a:lnTo>
                  <a:pt x="12945" y="15062"/>
                </a:lnTo>
                <a:lnTo>
                  <a:pt x="12872" y="14989"/>
                </a:lnTo>
                <a:lnTo>
                  <a:pt x="12848" y="14965"/>
                </a:lnTo>
                <a:lnTo>
                  <a:pt x="12799" y="14940"/>
                </a:lnTo>
                <a:lnTo>
                  <a:pt x="12483" y="14916"/>
                </a:lnTo>
                <a:lnTo>
                  <a:pt x="12142" y="14892"/>
                </a:lnTo>
                <a:lnTo>
                  <a:pt x="11461" y="14916"/>
                </a:lnTo>
                <a:lnTo>
                  <a:pt x="10706" y="14940"/>
                </a:lnTo>
                <a:lnTo>
                  <a:pt x="10317" y="14965"/>
                </a:lnTo>
                <a:lnTo>
                  <a:pt x="9952" y="15013"/>
                </a:lnTo>
                <a:lnTo>
                  <a:pt x="9903" y="15038"/>
                </a:lnTo>
                <a:lnTo>
                  <a:pt x="9855" y="15086"/>
                </a:lnTo>
                <a:lnTo>
                  <a:pt x="9830" y="15135"/>
                </a:lnTo>
                <a:lnTo>
                  <a:pt x="9830" y="15208"/>
                </a:lnTo>
                <a:lnTo>
                  <a:pt x="9830" y="15257"/>
                </a:lnTo>
                <a:lnTo>
                  <a:pt x="9855" y="15305"/>
                </a:lnTo>
                <a:lnTo>
                  <a:pt x="9903" y="15354"/>
                </a:lnTo>
                <a:lnTo>
                  <a:pt x="9952" y="15378"/>
                </a:lnTo>
                <a:lnTo>
                  <a:pt x="10293" y="15403"/>
                </a:lnTo>
                <a:lnTo>
                  <a:pt x="10633" y="15403"/>
                </a:lnTo>
                <a:lnTo>
                  <a:pt x="11315" y="15378"/>
                </a:lnTo>
                <a:lnTo>
                  <a:pt x="12045" y="15354"/>
                </a:lnTo>
                <a:lnTo>
                  <a:pt x="12750" y="15330"/>
                </a:lnTo>
                <a:lnTo>
                  <a:pt x="12848" y="15305"/>
                </a:lnTo>
                <a:lnTo>
                  <a:pt x="12896" y="15257"/>
                </a:lnTo>
                <a:lnTo>
                  <a:pt x="12921" y="15232"/>
                </a:lnTo>
                <a:lnTo>
                  <a:pt x="12921" y="15695"/>
                </a:lnTo>
                <a:lnTo>
                  <a:pt x="12629" y="15646"/>
                </a:lnTo>
                <a:lnTo>
                  <a:pt x="12312" y="15646"/>
                </a:lnTo>
                <a:lnTo>
                  <a:pt x="11728" y="15670"/>
                </a:lnTo>
                <a:lnTo>
                  <a:pt x="11290" y="15695"/>
                </a:lnTo>
                <a:lnTo>
                  <a:pt x="10828" y="15743"/>
                </a:lnTo>
                <a:lnTo>
                  <a:pt x="10609" y="15792"/>
                </a:lnTo>
                <a:lnTo>
                  <a:pt x="10390" y="15865"/>
                </a:lnTo>
                <a:lnTo>
                  <a:pt x="10195" y="15938"/>
                </a:lnTo>
                <a:lnTo>
                  <a:pt x="10001" y="16060"/>
                </a:lnTo>
                <a:lnTo>
                  <a:pt x="9976" y="16084"/>
                </a:lnTo>
                <a:lnTo>
                  <a:pt x="9976" y="16133"/>
                </a:lnTo>
                <a:lnTo>
                  <a:pt x="9976" y="16157"/>
                </a:lnTo>
                <a:lnTo>
                  <a:pt x="10025" y="16181"/>
                </a:lnTo>
                <a:lnTo>
                  <a:pt x="10414" y="16181"/>
                </a:lnTo>
                <a:lnTo>
                  <a:pt x="10804" y="16157"/>
                </a:lnTo>
                <a:lnTo>
                  <a:pt x="11193" y="16108"/>
                </a:lnTo>
                <a:lnTo>
                  <a:pt x="11582" y="16084"/>
                </a:lnTo>
                <a:lnTo>
                  <a:pt x="12020" y="16060"/>
                </a:lnTo>
                <a:lnTo>
                  <a:pt x="12458" y="16060"/>
                </a:lnTo>
                <a:lnTo>
                  <a:pt x="12702" y="16084"/>
                </a:lnTo>
                <a:lnTo>
                  <a:pt x="12945" y="16133"/>
                </a:lnTo>
                <a:lnTo>
                  <a:pt x="12945" y="16424"/>
                </a:lnTo>
                <a:lnTo>
                  <a:pt x="12629" y="16400"/>
                </a:lnTo>
                <a:lnTo>
                  <a:pt x="12312" y="16400"/>
                </a:lnTo>
                <a:lnTo>
                  <a:pt x="11680" y="16424"/>
                </a:lnTo>
                <a:lnTo>
                  <a:pt x="11363" y="16424"/>
                </a:lnTo>
                <a:lnTo>
                  <a:pt x="10925" y="16449"/>
                </a:lnTo>
                <a:lnTo>
                  <a:pt x="10706" y="16473"/>
                </a:lnTo>
                <a:lnTo>
                  <a:pt x="10512" y="16522"/>
                </a:lnTo>
                <a:lnTo>
                  <a:pt x="10341" y="16619"/>
                </a:lnTo>
                <a:lnTo>
                  <a:pt x="10293" y="16668"/>
                </a:lnTo>
                <a:lnTo>
                  <a:pt x="10244" y="16716"/>
                </a:lnTo>
                <a:lnTo>
                  <a:pt x="10244" y="16814"/>
                </a:lnTo>
                <a:lnTo>
                  <a:pt x="10268" y="16838"/>
                </a:lnTo>
                <a:lnTo>
                  <a:pt x="10293" y="16862"/>
                </a:lnTo>
                <a:lnTo>
                  <a:pt x="10414" y="16935"/>
                </a:lnTo>
                <a:lnTo>
                  <a:pt x="10560" y="16960"/>
                </a:lnTo>
                <a:lnTo>
                  <a:pt x="10925" y="16960"/>
                </a:lnTo>
                <a:lnTo>
                  <a:pt x="11290" y="16935"/>
                </a:lnTo>
                <a:lnTo>
                  <a:pt x="11582" y="16887"/>
                </a:lnTo>
                <a:lnTo>
                  <a:pt x="12629" y="16887"/>
                </a:lnTo>
                <a:lnTo>
                  <a:pt x="12969" y="16935"/>
                </a:lnTo>
                <a:lnTo>
                  <a:pt x="12969" y="17179"/>
                </a:lnTo>
                <a:lnTo>
                  <a:pt x="12945" y="17227"/>
                </a:lnTo>
                <a:lnTo>
                  <a:pt x="12921" y="17276"/>
                </a:lnTo>
                <a:lnTo>
                  <a:pt x="12921" y="17373"/>
                </a:lnTo>
                <a:lnTo>
                  <a:pt x="12653" y="17349"/>
                </a:lnTo>
                <a:lnTo>
                  <a:pt x="12385" y="17349"/>
                </a:lnTo>
                <a:lnTo>
                  <a:pt x="11850" y="17398"/>
                </a:lnTo>
                <a:lnTo>
                  <a:pt x="11120" y="17422"/>
                </a:lnTo>
                <a:lnTo>
                  <a:pt x="10755" y="17471"/>
                </a:lnTo>
                <a:lnTo>
                  <a:pt x="10585" y="17519"/>
                </a:lnTo>
                <a:lnTo>
                  <a:pt x="10414" y="17592"/>
                </a:lnTo>
                <a:lnTo>
                  <a:pt x="10390" y="17592"/>
                </a:lnTo>
                <a:lnTo>
                  <a:pt x="10414" y="17617"/>
                </a:lnTo>
                <a:lnTo>
                  <a:pt x="10560" y="17665"/>
                </a:lnTo>
                <a:lnTo>
                  <a:pt x="10731" y="17714"/>
                </a:lnTo>
                <a:lnTo>
                  <a:pt x="11023" y="17738"/>
                </a:lnTo>
                <a:lnTo>
                  <a:pt x="12775" y="17738"/>
                </a:lnTo>
                <a:lnTo>
                  <a:pt x="12677" y="17836"/>
                </a:lnTo>
                <a:lnTo>
                  <a:pt x="12580" y="17957"/>
                </a:lnTo>
                <a:lnTo>
                  <a:pt x="12483" y="17909"/>
                </a:lnTo>
                <a:lnTo>
                  <a:pt x="12361" y="17884"/>
                </a:lnTo>
                <a:lnTo>
                  <a:pt x="11363" y="17884"/>
                </a:lnTo>
                <a:lnTo>
                  <a:pt x="11047" y="17909"/>
                </a:lnTo>
                <a:lnTo>
                  <a:pt x="10901" y="17933"/>
                </a:lnTo>
                <a:lnTo>
                  <a:pt x="10755" y="17957"/>
                </a:lnTo>
                <a:lnTo>
                  <a:pt x="10633" y="18030"/>
                </a:lnTo>
                <a:lnTo>
                  <a:pt x="10512" y="18103"/>
                </a:lnTo>
                <a:lnTo>
                  <a:pt x="10512" y="18128"/>
                </a:lnTo>
                <a:lnTo>
                  <a:pt x="10536" y="18152"/>
                </a:lnTo>
                <a:lnTo>
                  <a:pt x="10633" y="18201"/>
                </a:lnTo>
                <a:lnTo>
                  <a:pt x="10779" y="18249"/>
                </a:lnTo>
                <a:lnTo>
                  <a:pt x="10925" y="18274"/>
                </a:lnTo>
                <a:lnTo>
                  <a:pt x="11071" y="18274"/>
                </a:lnTo>
                <a:lnTo>
                  <a:pt x="11363" y="18249"/>
                </a:lnTo>
                <a:lnTo>
                  <a:pt x="11655" y="18225"/>
                </a:lnTo>
                <a:lnTo>
                  <a:pt x="11947" y="18249"/>
                </a:lnTo>
                <a:lnTo>
                  <a:pt x="11704" y="18298"/>
                </a:lnTo>
                <a:lnTo>
                  <a:pt x="11461" y="18322"/>
                </a:lnTo>
                <a:lnTo>
                  <a:pt x="10950" y="18371"/>
                </a:lnTo>
                <a:lnTo>
                  <a:pt x="10025" y="18395"/>
                </a:lnTo>
                <a:lnTo>
                  <a:pt x="9100" y="18420"/>
                </a:lnTo>
                <a:lnTo>
                  <a:pt x="8151" y="18420"/>
                </a:lnTo>
                <a:lnTo>
                  <a:pt x="7227" y="18395"/>
                </a:lnTo>
                <a:lnTo>
                  <a:pt x="6254" y="18347"/>
                </a:lnTo>
                <a:lnTo>
                  <a:pt x="5305" y="18371"/>
                </a:lnTo>
                <a:lnTo>
                  <a:pt x="3382" y="18420"/>
                </a:lnTo>
                <a:lnTo>
                  <a:pt x="2555" y="18444"/>
                </a:lnTo>
                <a:lnTo>
                  <a:pt x="2141" y="18444"/>
                </a:lnTo>
                <a:lnTo>
                  <a:pt x="1728" y="18420"/>
                </a:lnTo>
                <a:lnTo>
                  <a:pt x="1557" y="18395"/>
                </a:lnTo>
                <a:lnTo>
                  <a:pt x="1387" y="18347"/>
                </a:lnTo>
                <a:lnTo>
                  <a:pt x="1217" y="18298"/>
                </a:lnTo>
                <a:lnTo>
                  <a:pt x="1095" y="18249"/>
                </a:lnTo>
                <a:lnTo>
                  <a:pt x="949" y="18152"/>
                </a:lnTo>
                <a:lnTo>
                  <a:pt x="827" y="18079"/>
                </a:lnTo>
                <a:lnTo>
                  <a:pt x="608" y="17836"/>
                </a:lnTo>
                <a:lnTo>
                  <a:pt x="608" y="17787"/>
                </a:lnTo>
                <a:lnTo>
                  <a:pt x="633" y="17154"/>
                </a:lnTo>
                <a:lnTo>
                  <a:pt x="681" y="16497"/>
                </a:lnTo>
                <a:lnTo>
                  <a:pt x="681" y="15865"/>
                </a:lnTo>
                <a:lnTo>
                  <a:pt x="657" y="15549"/>
                </a:lnTo>
                <a:lnTo>
                  <a:pt x="633" y="15232"/>
                </a:lnTo>
                <a:lnTo>
                  <a:pt x="584" y="14892"/>
                </a:lnTo>
                <a:lnTo>
                  <a:pt x="560" y="14551"/>
                </a:lnTo>
                <a:lnTo>
                  <a:pt x="535" y="13845"/>
                </a:lnTo>
                <a:lnTo>
                  <a:pt x="560" y="13164"/>
                </a:lnTo>
                <a:lnTo>
                  <a:pt x="584" y="12483"/>
                </a:lnTo>
                <a:lnTo>
                  <a:pt x="608" y="11753"/>
                </a:lnTo>
                <a:lnTo>
                  <a:pt x="608" y="11023"/>
                </a:lnTo>
                <a:lnTo>
                  <a:pt x="608" y="9587"/>
                </a:lnTo>
                <a:lnTo>
                  <a:pt x="608" y="9052"/>
                </a:lnTo>
                <a:lnTo>
                  <a:pt x="608" y="8784"/>
                </a:lnTo>
                <a:lnTo>
                  <a:pt x="633" y="8516"/>
                </a:lnTo>
                <a:lnTo>
                  <a:pt x="657" y="8395"/>
                </a:lnTo>
                <a:lnTo>
                  <a:pt x="706" y="8297"/>
                </a:lnTo>
                <a:lnTo>
                  <a:pt x="827" y="8127"/>
                </a:lnTo>
                <a:lnTo>
                  <a:pt x="1071" y="7835"/>
                </a:lnTo>
                <a:lnTo>
                  <a:pt x="1411" y="7884"/>
                </a:lnTo>
                <a:lnTo>
                  <a:pt x="1728" y="7908"/>
                </a:lnTo>
                <a:lnTo>
                  <a:pt x="2409" y="7908"/>
                </a:lnTo>
                <a:lnTo>
                  <a:pt x="3066" y="7884"/>
                </a:lnTo>
                <a:lnTo>
                  <a:pt x="5207" y="7884"/>
                </a:lnTo>
                <a:lnTo>
                  <a:pt x="6692" y="7908"/>
                </a:lnTo>
                <a:lnTo>
                  <a:pt x="10268" y="7908"/>
                </a:lnTo>
                <a:lnTo>
                  <a:pt x="10974" y="7860"/>
                </a:lnTo>
                <a:lnTo>
                  <a:pt x="11315" y="7860"/>
                </a:lnTo>
                <a:lnTo>
                  <a:pt x="11631" y="7884"/>
                </a:lnTo>
                <a:lnTo>
                  <a:pt x="11972" y="7908"/>
                </a:lnTo>
                <a:lnTo>
                  <a:pt x="12312" y="7957"/>
                </a:lnTo>
                <a:lnTo>
                  <a:pt x="12410" y="7981"/>
                </a:lnTo>
                <a:lnTo>
                  <a:pt x="12483" y="7933"/>
                </a:lnTo>
                <a:lnTo>
                  <a:pt x="12556" y="7884"/>
                </a:lnTo>
                <a:lnTo>
                  <a:pt x="12604" y="7811"/>
                </a:lnTo>
                <a:close/>
                <a:moveTo>
                  <a:pt x="6643" y="0"/>
                </a:moveTo>
                <a:lnTo>
                  <a:pt x="6327" y="24"/>
                </a:lnTo>
                <a:lnTo>
                  <a:pt x="6010" y="49"/>
                </a:lnTo>
                <a:lnTo>
                  <a:pt x="5694" y="122"/>
                </a:lnTo>
                <a:lnTo>
                  <a:pt x="5402" y="170"/>
                </a:lnTo>
                <a:lnTo>
                  <a:pt x="5086" y="268"/>
                </a:lnTo>
                <a:lnTo>
                  <a:pt x="4794" y="365"/>
                </a:lnTo>
                <a:lnTo>
                  <a:pt x="4502" y="487"/>
                </a:lnTo>
                <a:lnTo>
                  <a:pt x="4210" y="633"/>
                </a:lnTo>
                <a:lnTo>
                  <a:pt x="3942" y="779"/>
                </a:lnTo>
                <a:lnTo>
                  <a:pt x="3674" y="949"/>
                </a:lnTo>
                <a:lnTo>
                  <a:pt x="3431" y="1144"/>
                </a:lnTo>
                <a:lnTo>
                  <a:pt x="3188" y="1338"/>
                </a:lnTo>
                <a:lnTo>
                  <a:pt x="2969" y="1557"/>
                </a:lnTo>
                <a:lnTo>
                  <a:pt x="2750" y="1776"/>
                </a:lnTo>
                <a:lnTo>
                  <a:pt x="2555" y="2044"/>
                </a:lnTo>
                <a:lnTo>
                  <a:pt x="2385" y="2287"/>
                </a:lnTo>
                <a:lnTo>
                  <a:pt x="2214" y="2579"/>
                </a:lnTo>
                <a:lnTo>
                  <a:pt x="1947" y="3090"/>
                </a:lnTo>
                <a:lnTo>
                  <a:pt x="1728" y="3674"/>
                </a:lnTo>
                <a:lnTo>
                  <a:pt x="1533" y="4283"/>
                </a:lnTo>
                <a:lnTo>
                  <a:pt x="1387" y="4891"/>
                </a:lnTo>
                <a:lnTo>
                  <a:pt x="1314" y="5524"/>
                </a:lnTo>
                <a:lnTo>
                  <a:pt x="1290" y="5840"/>
                </a:lnTo>
                <a:lnTo>
                  <a:pt x="1265" y="6156"/>
                </a:lnTo>
                <a:lnTo>
                  <a:pt x="1290" y="6448"/>
                </a:lnTo>
                <a:lnTo>
                  <a:pt x="1314" y="6765"/>
                </a:lnTo>
                <a:lnTo>
                  <a:pt x="1363" y="7057"/>
                </a:lnTo>
                <a:lnTo>
                  <a:pt x="1436" y="7349"/>
                </a:lnTo>
                <a:lnTo>
                  <a:pt x="1460" y="7422"/>
                </a:lnTo>
                <a:lnTo>
                  <a:pt x="998" y="7495"/>
                </a:lnTo>
                <a:lnTo>
                  <a:pt x="803" y="7495"/>
                </a:lnTo>
                <a:lnTo>
                  <a:pt x="730" y="7543"/>
                </a:lnTo>
                <a:lnTo>
                  <a:pt x="657" y="7568"/>
                </a:lnTo>
                <a:lnTo>
                  <a:pt x="511" y="7689"/>
                </a:lnTo>
                <a:lnTo>
                  <a:pt x="389" y="7860"/>
                </a:lnTo>
                <a:lnTo>
                  <a:pt x="292" y="8030"/>
                </a:lnTo>
                <a:lnTo>
                  <a:pt x="219" y="8200"/>
                </a:lnTo>
                <a:lnTo>
                  <a:pt x="170" y="8395"/>
                </a:lnTo>
                <a:lnTo>
                  <a:pt x="146" y="8565"/>
                </a:lnTo>
                <a:lnTo>
                  <a:pt x="97" y="8930"/>
                </a:lnTo>
                <a:lnTo>
                  <a:pt x="73" y="9319"/>
                </a:lnTo>
                <a:lnTo>
                  <a:pt x="73" y="10074"/>
                </a:lnTo>
                <a:lnTo>
                  <a:pt x="97" y="10828"/>
                </a:lnTo>
                <a:lnTo>
                  <a:pt x="97" y="11582"/>
                </a:lnTo>
                <a:lnTo>
                  <a:pt x="73" y="12361"/>
                </a:lnTo>
                <a:lnTo>
                  <a:pt x="24" y="13115"/>
                </a:lnTo>
                <a:lnTo>
                  <a:pt x="0" y="13894"/>
                </a:lnTo>
                <a:lnTo>
                  <a:pt x="0" y="14283"/>
                </a:lnTo>
                <a:lnTo>
                  <a:pt x="24" y="14673"/>
                </a:lnTo>
                <a:lnTo>
                  <a:pt x="97" y="15378"/>
                </a:lnTo>
                <a:lnTo>
                  <a:pt x="146" y="15743"/>
                </a:lnTo>
                <a:lnTo>
                  <a:pt x="146" y="16108"/>
                </a:lnTo>
                <a:lnTo>
                  <a:pt x="122" y="16935"/>
                </a:lnTo>
                <a:lnTo>
                  <a:pt x="97" y="17787"/>
                </a:lnTo>
                <a:lnTo>
                  <a:pt x="97" y="17860"/>
                </a:lnTo>
                <a:lnTo>
                  <a:pt x="146" y="17933"/>
                </a:lnTo>
                <a:lnTo>
                  <a:pt x="195" y="17982"/>
                </a:lnTo>
                <a:lnTo>
                  <a:pt x="243" y="18006"/>
                </a:lnTo>
                <a:lnTo>
                  <a:pt x="341" y="18152"/>
                </a:lnTo>
                <a:lnTo>
                  <a:pt x="438" y="18298"/>
                </a:lnTo>
                <a:lnTo>
                  <a:pt x="560" y="18420"/>
                </a:lnTo>
                <a:lnTo>
                  <a:pt x="681" y="18517"/>
                </a:lnTo>
                <a:lnTo>
                  <a:pt x="827" y="18590"/>
                </a:lnTo>
                <a:lnTo>
                  <a:pt x="973" y="18663"/>
                </a:lnTo>
                <a:lnTo>
                  <a:pt x="1314" y="18760"/>
                </a:lnTo>
                <a:lnTo>
                  <a:pt x="1655" y="18809"/>
                </a:lnTo>
                <a:lnTo>
                  <a:pt x="2020" y="18833"/>
                </a:lnTo>
                <a:lnTo>
                  <a:pt x="2677" y="18858"/>
                </a:lnTo>
                <a:lnTo>
                  <a:pt x="3869" y="18833"/>
                </a:lnTo>
                <a:lnTo>
                  <a:pt x="5037" y="18785"/>
                </a:lnTo>
                <a:lnTo>
                  <a:pt x="6813" y="18785"/>
                </a:lnTo>
                <a:lnTo>
                  <a:pt x="7422" y="18809"/>
                </a:lnTo>
                <a:lnTo>
                  <a:pt x="8443" y="18858"/>
                </a:lnTo>
                <a:lnTo>
                  <a:pt x="9465" y="18858"/>
                </a:lnTo>
                <a:lnTo>
                  <a:pt x="10487" y="18809"/>
                </a:lnTo>
                <a:lnTo>
                  <a:pt x="11509" y="18760"/>
                </a:lnTo>
                <a:lnTo>
                  <a:pt x="11801" y="18712"/>
                </a:lnTo>
                <a:lnTo>
                  <a:pt x="12069" y="18663"/>
                </a:lnTo>
                <a:lnTo>
                  <a:pt x="12337" y="18590"/>
                </a:lnTo>
                <a:lnTo>
                  <a:pt x="12556" y="18493"/>
                </a:lnTo>
                <a:lnTo>
                  <a:pt x="12775" y="18347"/>
                </a:lnTo>
                <a:lnTo>
                  <a:pt x="12969" y="18201"/>
                </a:lnTo>
                <a:lnTo>
                  <a:pt x="13115" y="17982"/>
                </a:lnTo>
                <a:lnTo>
                  <a:pt x="13237" y="17763"/>
                </a:lnTo>
                <a:lnTo>
                  <a:pt x="13286" y="17738"/>
                </a:lnTo>
                <a:lnTo>
                  <a:pt x="13310" y="17690"/>
                </a:lnTo>
                <a:lnTo>
                  <a:pt x="13334" y="17665"/>
                </a:lnTo>
                <a:lnTo>
                  <a:pt x="13334" y="17592"/>
                </a:lnTo>
                <a:lnTo>
                  <a:pt x="13334" y="17471"/>
                </a:lnTo>
                <a:lnTo>
                  <a:pt x="13359" y="17398"/>
                </a:lnTo>
                <a:lnTo>
                  <a:pt x="13359" y="17300"/>
                </a:lnTo>
                <a:lnTo>
                  <a:pt x="13310" y="17227"/>
                </a:lnTo>
                <a:lnTo>
                  <a:pt x="13310" y="16862"/>
                </a:lnTo>
                <a:lnTo>
                  <a:pt x="13334" y="16789"/>
                </a:lnTo>
                <a:lnTo>
                  <a:pt x="13359" y="16716"/>
                </a:lnTo>
                <a:lnTo>
                  <a:pt x="13334" y="16643"/>
                </a:lnTo>
                <a:lnTo>
                  <a:pt x="13310" y="16570"/>
                </a:lnTo>
                <a:lnTo>
                  <a:pt x="13286" y="16108"/>
                </a:lnTo>
                <a:lnTo>
                  <a:pt x="13334" y="16060"/>
                </a:lnTo>
                <a:lnTo>
                  <a:pt x="13359" y="15987"/>
                </a:lnTo>
                <a:lnTo>
                  <a:pt x="13359" y="15914"/>
                </a:lnTo>
                <a:lnTo>
                  <a:pt x="13310" y="15865"/>
                </a:lnTo>
                <a:lnTo>
                  <a:pt x="13359" y="14454"/>
                </a:lnTo>
                <a:lnTo>
                  <a:pt x="13432" y="13042"/>
                </a:lnTo>
                <a:lnTo>
                  <a:pt x="13480" y="11826"/>
                </a:lnTo>
                <a:lnTo>
                  <a:pt x="13529" y="10585"/>
                </a:lnTo>
                <a:lnTo>
                  <a:pt x="13553" y="10098"/>
                </a:lnTo>
                <a:lnTo>
                  <a:pt x="13553" y="9563"/>
                </a:lnTo>
                <a:lnTo>
                  <a:pt x="13529" y="9027"/>
                </a:lnTo>
                <a:lnTo>
                  <a:pt x="13505" y="8760"/>
                </a:lnTo>
                <a:lnTo>
                  <a:pt x="13456" y="8516"/>
                </a:lnTo>
                <a:lnTo>
                  <a:pt x="13432" y="8127"/>
                </a:lnTo>
                <a:lnTo>
                  <a:pt x="13383" y="7933"/>
                </a:lnTo>
                <a:lnTo>
                  <a:pt x="13334" y="7762"/>
                </a:lnTo>
                <a:lnTo>
                  <a:pt x="13261" y="7665"/>
                </a:lnTo>
                <a:lnTo>
                  <a:pt x="13188" y="7592"/>
                </a:lnTo>
                <a:lnTo>
                  <a:pt x="13091" y="7519"/>
                </a:lnTo>
                <a:lnTo>
                  <a:pt x="12969" y="7470"/>
                </a:lnTo>
                <a:lnTo>
                  <a:pt x="12848" y="7446"/>
                </a:lnTo>
                <a:lnTo>
                  <a:pt x="12726" y="7446"/>
                </a:lnTo>
                <a:lnTo>
                  <a:pt x="12604" y="7470"/>
                </a:lnTo>
                <a:lnTo>
                  <a:pt x="12483" y="7495"/>
                </a:lnTo>
                <a:lnTo>
                  <a:pt x="12434" y="7470"/>
                </a:lnTo>
                <a:lnTo>
                  <a:pt x="12239" y="7446"/>
                </a:lnTo>
                <a:lnTo>
                  <a:pt x="12239" y="7373"/>
                </a:lnTo>
                <a:lnTo>
                  <a:pt x="12166" y="6984"/>
                </a:lnTo>
                <a:lnTo>
                  <a:pt x="12118" y="6570"/>
                </a:lnTo>
                <a:lnTo>
                  <a:pt x="12093" y="6181"/>
                </a:lnTo>
                <a:lnTo>
                  <a:pt x="12093" y="5767"/>
                </a:lnTo>
                <a:lnTo>
                  <a:pt x="12093" y="4940"/>
                </a:lnTo>
                <a:lnTo>
                  <a:pt x="12069" y="4550"/>
                </a:lnTo>
                <a:lnTo>
                  <a:pt x="11996" y="4137"/>
                </a:lnTo>
                <a:lnTo>
                  <a:pt x="11923" y="3796"/>
                </a:lnTo>
                <a:lnTo>
                  <a:pt x="11826" y="3455"/>
                </a:lnTo>
                <a:lnTo>
                  <a:pt x="11704" y="3115"/>
                </a:lnTo>
                <a:lnTo>
                  <a:pt x="11558" y="2798"/>
                </a:lnTo>
                <a:lnTo>
                  <a:pt x="11388" y="2482"/>
                </a:lnTo>
                <a:lnTo>
                  <a:pt x="11193" y="2190"/>
                </a:lnTo>
                <a:lnTo>
                  <a:pt x="10974" y="1898"/>
                </a:lnTo>
                <a:lnTo>
                  <a:pt x="10731" y="1630"/>
                </a:lnTo>
                <a:lnTo>
                  <a:pt x="10512" y="1411"/>
                </a:lnTo>
                <a:lnTo>
                  <a:pt x="10293" y="1217"/>
                </a:lnTo>
                <a:lnTo>
                  <a:pt x="10049" y="1022"/>
                </a:lnTo>
                <a:lnTo>
                  <a:pt x="9806" y="852"/>
                </a:lnTo>
                <a:lnTo>
                  <a:pt x="9538" y="706"/>
                </a:lnTo>
                <a:lnTo>
                  <a:pt x="9271" y="560"/>
                </a:lnTo>
                <a:lnTo>
                  <a:pt x="9003" y="438"/>
                </a:lnTo>
                <a:lnTo>
                  <a:pt x="8711" y="341"/>
                </a:lnTo>
                <a:lnTo>
                  <a:pt x="8443" y="243"/>
                </a:lnTo>
                <a:lnTo>
                  <a:pt x="8151" y="170"/>
                </a:lnTo>
                <a:lnTo>
                  <a:pt x="7835" y="97"/>
                </a:lnTo>
                <a:lnTo>
                  <a:pt x="7543" y="49"/>
                </a:lnTo>
                <a:lnTo>
                  <a:pt x="7251" y="24"/>
                </a:lnTo>
                <a:lnTo>
                  <a:pt x="693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6" name="Google Shape;836;p48"/>
          <p:cNvSpPr/>
          <p:nvPr/>
        </p:nvSpPr>
        <p:spPr>
          <a:xfrm>
            <a:off x="5602568" y="2671837"/>
            <a:ext cx="289295" cy="396187"/>
          </a:xfrm>
          <a:custGeom>
            <a:avLst/>
            <a:gdLst/>
            <a:ahLst/>
            <a:cxnLst/>
            <a:rect l="l" t="t" r="r" b="b"/>
            <a:pathLst>
              <a:path w="13237" h="18128" extrusionOk="0">
                <a:moveTo>
                  <a:pt x="7859" y="535"/>
                </a:moveTo>
                <a:lnTo>
                  <a:pt x="8030" y="560"/>
                </a:lnTo>
                <a:lnTo>
                  <a:pt x="8103" y="584"/>
                </a:lnTo>
                <a:lnTo>
                  <a:pt x="8176" y="633"/>
                </a:lnTo>
                <a:lnTo>
                  <a:pt x="8224" y="706"/>
                </a:lnTo>
                <a:lnTo>
                  <a:pt x="8273" y="779"/>
                </a:lnTo>
                <a:lnTo>
                  <a:pt x="8322" y="949"/>
                </a:lnTo>
                <a:lnTo>
                  <a:pt x="8370" y="1119"/>
                </a:lnTo>
                <a:lnTo>
                  <a:pt x="7446" y="1144"/>
                </a:lnTo>
                <a:lnTo>
                  <a:pt x="5718" y="1144"/>
                </a:lnTo>
                <a:lnTo>
                  <a:pt x="4939" y="1095"/>
                </a:lnTo>
                <a:lnTo>
                  <a:pt x="4964" y="925"/>
                </a:lnTo>
                <a:lnTo>
                  <a:pt x="5037" y="803"/>
                </a:lnTo>
                <a:lnTo>
                  <a:pt x="5085" y="754"/>
                </a:lnTo>
                <a:lnTo>
                  <a:pt x="5158" y="706"/>
                </a:lnTo>
                <a:lnTo>
                  <a:pt x="5353" y="657"/>
                </a:lnTo>
                <a:lnTo>
                  <a:pt x="5596" y="608"/>
                </a:lnTo>
                <a:lnTo>
                  <a:pt x="5864" y="584"/>
                </a:lnTo>
                <a:lnTo>
                  <a:pt x="6399" y="608"/>
                </a:lnTo>
                <a:lnTo>
                  <a:pt x="6862" y="584"/>
                </a:lnTo>
                <a:lnTo>
                  <a:pt x="7324" y="535"/>
                </a:lnTo>
                <a:close/>
                <a:moveTo>
                  <a:pt x="12750" y="2579"/>
                </a:moveTo>
                <a:lnTo>
                  <a:pt x="12702" y="2823"/>
                </a:lnTo>
                <a:lnTo>
                  <a:pt x="12020" y="2774"/>
                </a:lnTo>
                <a:lnTo>
                  <a:pt x="12750" y="2579"/>
                </a:lnTo>
                <a:close/>
                <a:moveTo>
                  <a:pt x="11728" y="1509"/>
                </a:moveTo>
                <a:lnTo>
                  <a:pt x="11534" y="1630"/>
                </a:lnTo>
                <a:lnTo>
                  <a:pt x="11363" y="1752"/>
                </a:lnTo>
                <a:lnTo>
                  <a:pt x="11266" y="1874"/>
                </a:lnTo>
                <a:lnTo>
                  <a:pt x="11242" y="1922"/>
                </a:lnTo>
                <a:lnTo>
                  <a:pt x="11266" y="1947"/>
                </a:lnTo>
                <a:lnTo>
                  <a:pt x="11315" y="1971"/>
                </a:lnTo>
                <a:lnTo>
                  <a:pt x="11388" y="1995"/>
                </a:lnTo>
                <a:lnTo>
                  <a:pt x="11509" y="1971"/>
                </a:lnTo>
                <a:lnTo>
                  <a:pt x="11631" y="1922"/>
                </a:lnTo>
                <a:lnTo>
                  <a:pt x="11753" y="1874"/>
                </a:lnTo>
                <a:lnTo>
                  <a:pt x="12410" y="1557"/>
                </a:lnTo>
                <a:lnTo>
                  <a:pt x="12483" y="1582"/>
                </a:lnTo>
                <a:lnTo>
                  <a:pt x="12556" y="1606"/>
                </a:lnTo>
                <a:lnTo>
                  <a:pt x="12264" y="1728"/>
                </a:lnTo>
                <a:lnTo>
                  <a:pt x="12020" y="1874"/>
                </a:lnTo>
                <a:lnTo>
                  <a:pt x="11874" y="1947"/>
                </a:lnTo>
                <a:lnTo>
                  <a:pt x="11607" y="2117"/>
                </a:lnTo>
                <a:lnTo>
                  <a:pt x="11485" y="2214"/>
                </a:lnTo>
                <a:lnTo>
                  <a:pt x="11412" y="2312"/>
                </a:lnTo>
                <a:lnTo>
                  <a:pt x="11363" y="2385"/>
                </a:lnTo>
                <a:lnTo>
                  <a:pt x="11363" y="2409"/>
                </a:lnTo>
                <a:lnTo>
                  <a:pt x="11363" y="2433"/>
                </a:lnTo>
                <a:lnTo>
                  <a:pt x="11436" y="2482"/>
                </a:lnTo>
                <a:lnTo>
                  <a:pt x="11534" y="2482"/>
                </a:lnTo>
                <a:lnTo>
                  <a:pt x="11631" y="2458"/>
                </a:lnTo>
                <a:lnTo>
                  <a:pt x="11728" y="2433"/>
                </a:lnTo>
                <a:lnTo>
                  <a:pt x="11923" y="2312"/>
                </a:lnTo>
                <a:lnTo>
                  <a:pt x="12045" y="2239"/>
                </a:lnTo>
                <a:lnTo>
                  <a:pt x="12410" y="2068"/>
                </a:lnTo>
                <a:lnTo>
                  <a:pt x="12775" y="1922"/>
                </a:lnTo>
                <a:lnTo>
                  <a:pt x="12775" y="2068"/>
                </a:lnTo>
                <a:lnTo>
                  <a:pt x="12799" y="2214"/>
                </a:lnTo>
                <a:lnTo>
                  <a:pt x="12483" y="2287"/>
                </a:lnTo>
                <a:lnTo>
                  <a:pt x="12215" y="2409"/>
                </a:lnTo>
                <a:lnTo>
                  <a:pt x="11947" y="2579"/>
                </a:lnTo>
                <a:lnTo>
                  <a:pt x="11704" y="2774"/>
                </a:lnTo>
                <a:lnTo>
                  <a:pt x="10828" y="2774"/>
                </a:lnTo>
                <a:lnTo>
                  <a:pt x="9952" y="2798"/>
                </a:lnTo>
                <a:lnTo>
                  <a:pt x="8322" y="2823"/>
                </a:lnTo>
                <a:lnTo>
                  <a:pt x="6716" y="2847"/>
                </a:lnTo>
                <a:lnTo>
                  <a:pt x="3358" y="2847"/>
                </a:lnTo>
                <a:lnTo>
                  <a:pt x="1728" y="2871"/>
                </a:lnTo>
                <a:lnTo>
                  <a:pt x="511" y="2871"/>
                </a:lnTo>
                <a:lnTo>
                  <a:pt x="487" y="2750"/>
                </a:lnTo>
                <a:lnTo>
                  <a:pt x="487" y="2579"/>
                </a:lnTo>
                <a:lnTo>
                  <a:pt x="487" y="2433"/>
                </a:lnTo>
                <a:lnTo>
                  <a:pt x="535" y="2287"/>
                </a:lnTo>
                <a:lnTo>
                  <a:pt x="584" y="2141"/>
                </a:lnTo>
                <a:lnTo>
                  <a:pt x="657" y="1995"/>
                </a:lnTo>
                <a:lnTo>
                  <a:pt x="730" y="1874"/>
                </a:lnTo>
                <a:lnTo>
                  <a:pt x="852" y="1801"/>
                </a:lnTo>
                <a:lnTo>
                  <a:pt x="998" y="1703"/>
                </a:lnTo>
                <a:lnTo>
                  <a:pt x="1144" y="1655"/>
                </a:lnTo>
                <a:lnTo>
                  <a:pt x="1314" y="1630"/>
                </a:lnTo>
                <a:lnTo>
                  <a:pt x="1509" y="1606"/>
                </a:lnTo>
                <a:lnTo>
                  <a:pt x="1849" y="1582"/>
                </a:lnTo>
                <a:lnTo>
                  <a:pt x="2190" y="1557"/>
                </a:lnTo>
                <a:lnTo>
                  <a:pt x="3309" y="1533"/>
                </a:lnTo>
                <a:lnTo>
                  <a:pt x="4453" y="1557"/>
                </a:lnTo>
                <a:lnTo>
                  <a:pt x="5572" y="1582"/>
                </a:lnTo>
                <a:lnTo>
                  <a:pt x="6691" y="1606"/>
                </a:lnTo>
                <a:lnTo>
                  <a:pt x="7811" y="1582"/>
                </a:lnTo>
                <a:lnTo>
                  <a:pt x="8906" y="1582"/>
                </a:lnTo>
                <a:lnTo>
                  <a:pt x="11096" y="1533"/>
                </a:lnTo>
                <a:lnTo>
                  <a:pt x="11728" y="1509"/>
                </a:lnTo>
                <a:close/>
                <a:moveTo>
                  <a:pt x="10025" y="5037"/>
                </a:moveTo>
                <a:lnTo>
                  <a:pt x="9976" y="5061"/>
                </a:lnTo>
                <a:lnTo>
                  <a:pt x="9928" y="5086"/>
                </a:lnTo>
                <a:lnTo>
                  <a:pt x="9879" y="5134"/>
                </a:lnTo>
                <a:lnTo>
                  <a:pt x="9806" y="5280"/>
                </a:lnTo>
                <a:lnTo>
                  <a:pt x="9757" y="5451"/>
                </a:lnTo>
                <a:lnTo>
                  <a:pt x="9757" y="5816"/>
                </a:lnTo>
                <a:lnTo>
                  <a:pt x="9733" y="6448"/>
                </a:lnTo>
                <a:lnTo>
                  <a:pt x="9757" y="7081"/>
                </a:lnTo>
                <a:lnTo>
                  <a:pt x="9757" y="7835"/>
                </a:lnTo>
                <a:lnTo>
                  <a:pt x="9757" y="8589"/>
                </a:lnTo>
                <a:lnTo>
                  <a:pt x="9709" y="10098"/>
                </a:lnTo>
                <a:lnTo>
                  <a:pt x="9733" y="10828"/>
                </a:lnTo>
                <a:lnTo>
                  <a:pt x="9733" y="11534"/>
                </a:lnTo>
                <a:lnTo>
                  <a:pt x="9757" y="12239"/>
                </a:lnTo>
                <a:lnTo>
                  <a:pt x="9757" y="12945"/>
                </a:lnTo>
                <a:lnTo>
                  <a:pt x="9709" y="13626"/>
                </a:lnTo>
                <a:lnTo>
                  <a:pt x="9684" y="14308"/>
                </a:lnTo>
                <a:lnTo>
                  <a:pt x="9660" y="14673"/>
                </a:lnTo>
                <a:lnTo>
                  <a:pt x="9684" y="15013"/>
                </a:lnTo>
                <a:lnTo>
                  <a:pt x="9733" y="15743"/>
                </a:lnTo>
                <a:lnTo>
                  <a:pt x="9757" y="15840"/>
                </a:lnTo>
                <a:lnTo>
                  <a:pt x="9830" y="15913"/>
                </a:lnTo>
                <a:lnTo>
                  <a:pt x="9903" y="15962"/>
                </a:lnTo>
                <a:lnTo>
                  <a:pt x="9976" y="15986"/>
                </a:lnTo>
                <a:lnTo>
                  <a:pt x="10074" y="15962"/>
                </a:lnTo>
                <a:lnTo>
                  <a:pt x="10147" y="15913"/>
                </a:lnTo>
                <a:lnTo>
                  <a:pt x="10195" y="15840"/>
                </a:lnTo>
                <a:lnTo>
                  <a:pt x="10220" y="15743"/>
                </a:lnTo>
                <a:lnTo>
                  <a:pt x="10195" y="15111"/>
                </a:lnTo>
                <a:lnTo>
                  <a:pt x="10171" y="14502"/>
                </a:lnTo>
                <a:lnTo>
                  <a:pt x="10171" y="14137"/>
                </a:lnTo>
                <a:lnTo>
                  <a:pt x="10195" y="13797"/>
                </a:lnTo>
                <a:lnTo>
                  <a:pt x="10244" y="13115"/>
                </a:lnTo>
                <a:lnTo>
                  <a:pt x="10268" y="12410"/>
                </a:lnTo>
                <a:lnTo>
                  <a:pt x="10268" y="11704"/>
                </a:lnTo>
                <a:lnTo>
                  <a:pt x="10244" y="10998"/>
                </a:lnTo>
                <a:lnTo>
                  <a:pt x="10220" y="10293"/>
                </a:lnTo>
                <a:lnTo>
                  <a:pt x="10220" y="9587"/>
                </a:lnTo>
                <a:lnTo>
                  <a:pt x="10244" y="8881"/>
                </a:lnTo>
                <a:lnTo>
                  <a:pt x="10268" y="8151"/>
                </a:lnTo>
                <a:lnTo>
                  <a:pt x="10268" y="7446"/>
                </a:lnTo>
                <a:lnTo>
                  <a:pt x="10244" y="6327"/>
                </a:lnTo>
                <a:lnTo>
                  <a:pt x="10220" y="5232"/>
                </a:lnTo>
                <a:lnTo>
                  <a:pt x="10220" y="5159"/>
                </a:lnTo>
                <a:lnTo>
                  <a:pt x="10171" y="5110"/>
                </a:lnTo>
                <a:lnTo>
                  <a:pt x="10147" y="5061"/>
                </a:lnTo>
                <a:lnTo>
                  <a:pt x="10098" y="5061"/>
                </a:lnTo>
                <a:lnTo>
                  <a:pt x="10025" y="5037"/>
                </a:lnTo>
                <a:close/>
                <a:moveTo>
                  <a:pt x="3163" y="5110"/>
                </a:moveTo>
                <a:lnTo>
                  <a:pt x="3090" y="5159"/>
                </a:lnTo>
                <a:lnTo>
                  <a:pt x="3066" y="5207"/>
                </a:lnTo>
                <a:lnTo>
                  <a:pt x="3042" y="5256"/>
                </a:lnTo>
                <a:lnTo>
                  <a:pt x="2993" y="5694"/>
                </a:lnTo>
                <a:lnTo>
                  <a:pt x="2969" y="5937"/>
                </a:lnTo>
                <a:lnTo>
                  <a:pt x="2944" y="6156"/>
                </a:lnTo>
                <a:lnTo>
                  <a:pt x="2944" y="6911"/>
                </a:lnTo>
                <a:lnTo>
                  <a:pt x="2969" y="7665"/>
                </a:lnTo>
                <a:lnTo>
                  <a:pt x="2944" y="9052"/>
                </a:lnTo>
                <a:lnTo>
                  <a:pt x="2944" y="10463"/>
                </a:lnTo>
                <a:lnTo>
                  <a:pt x="2944" y="11777"/>
                </a:lnTo>
                <a:lnTo>
                  <a:pt x="2944" y="13115"/>
                </a:lnTo>
                <a:lnTo>
                  <a:pt x="2993" y="15767"/>
                </a:lnTo>
                <a:lnTo>
                  <a:pt x="2993" y="15889"/>
                </a:lnTo>
                <a:lnTo>
                  <a:pt x="3066" y="15962"/>
                </a:lnTo>
                <a:lnTo>
                  <a:pt x="3139" y="16011"/>
                </a:lnTo>
                <a:lnTo>
                  <a:pt x="3334" y="16011"/>
                </a:lnTo>
                <a:lnTo>
                  <a:pt x="3407" y="15962"/>
                </a:lnTo>
                <a:lnTo>
                  <a:pt x="3455" y="15889"/>
                </a:lnTo>
                <a:lnTo>
                  <a:pt x="3480" y="15767"/>
                </a:lnTo>
                <a:lnTo>
                  <a:pt x="3480" y="14405"/>
                </a:lnTo>
                <a:lnTo>
                  <a:pt x="3455" y="13018"/>
                </a:lnTo>
                <a:lnTo>
                  <a:pt x="3431" y="11655"/>
                </a:lnTo>
                <a:lnTo>
                  <a:pt x="3431" y="10268"/>
                </a:lnTo>
                <a:lnTo>
                  <a:pt x="3431" y="8881"/>
                </a:lnTo>
                <a:lnTo>
                  <a:pt x="3431" y="7470"/>
                </a:lnTo>
                <a:lnTo>
                  <a:pt x="3407" y="5962"/>
                </a:lnTo>
                <a:lnTo>
                  <a:pt x="3407" y="5572"/>
                </a:lnTo>
                <a:lnTo>
                  <a:pt x="3382" y="5378"/>
                </a:lnTo>
                <a:lnTo>
                  <a:pt x="3334" y="5183"/>
                </a:lnTo>
                <a:lnTo>
                  <a:pt x="3309" y="5134"/>
                </a:lnTo>
                <a:lnTo>
                  <a:pt x="3261" y="5110"/>
                </a:lnTo>
                <a:close/>
                <a:moveTo>
                  <a:pt x="6716" y="5037"/>
                </a:moveTo>
                <a:lnTo>
                  <a:pt x="6667" y="5061"/>
                </a:lnTo>
                <a:lnTo>
                  <a:pt x="6643" y="5086"/>
                </a:lnTo>
                <a:lnTo>
                  <a:pt x="6570" y="5159"/>
                </a:lnTo>
                <a:lnTo>
                  <a:pt x="6521" y="5232"/>
                </a:lnTo>
                <a:lnTo>
                  <a:pt x="6472" y="5402"/>
                </a:lnTo>
                <a:lnTo>
                  <a:pt x="6448" y="5572"/>
                </a:lnTo>
                <a:lnTo>
                  <a:pt x="6448" y="5743"/>
                </a:lnTo>
                <a:lnTo>
                  <a:pt x="6424" y="7129"/>
                </a:lnTo>
                <a:lnTo>
                  <a:pt x="6399" y="8711"/>
                </a:lnTo>
                <a:lnTo>
                  <a:pt x="6375" y="10293"/>
                </a:lnTo>
                <a:lnTo>
                  <a:pt x="6351" y="11801"/>
                </a:lnTo>
                <a:lnTo>
                  <a:pt x="6351" y="12556"/>
                </a:lnTo>
                <a:lnTo>
                  <a:pt x="6302" y="13310"/>
                </a:lnTo>
                <a:lnTo>
                  <a:pt x="6229" y="13967"/>
                </a:lnTo>
                <a:lnTo>
                  <a:pt x="6205" y="14600"/>
                </a:lnTo>
                <a:lnTo>
                  <a:pt x="6180" y="14940"/>
                </a:lnTo>
                <a:lnTo>
                  <a:pt x="6205" y="15257"/>
                </a:lnTo>
                <a:lnTo>
                  <a:pt x="6229" y="15573"/>
                </a:lnTo>
                <a:lnTo>
                  <a:pt x="6278" y="15889"/>
                </a:lnTo>
                <a:lnTo>
                  <a:pt x="6326" y="16011"/>
                </a:lnTo>
                <a:lnTo>
                  <a:pt x="6375" y="16059"/>
                </a:lnTo>
                <a:lnTo>
                  <a:pt x="6472" y="16084"/>
                </a:lnTo>
                <a:lnTo>
                  <a:pt x="6570" y="16084"/>
                </a:lnTo>
                <a:lnTo>
                  <a:pt x="6643" y="16035"/>
                </a:lnTo>
                <a:lnTo>
                  <a:pt x="6716" y="15962"/>
                </a:lnTo>
                <a:lnTo>
                  <a:pt x="6764" y="15865"/>
                </a:lnTo>
                <a:lnTo>
                  <a:pt x="6764" y="15767"/>
                </a:lnTo>
                <a:lnTo>
                  <a:pt x="6716" y="15451"/>
                </a:lnTo>
                <a:lnTo>
                  <a:pt x="6691" y="15159"/>
                </a:lnTo>
                <a:lnTo>
                  <a:pt x="6691" y="14843"/>
                </a:lnTo>
                <a:lnTo>
                  <a:pt x="6691" y="14551"/>
                </a:lnTo>
                <a:lnTo>
                  <a:pt x="6740" y="13918"/>
                </a:lnTo>
                <a:lnTo>
                  <a:pt x="6789" y="13310"/>
                </a:lnTo>
                <a:lnTo>
                  <a:pt x="6837" y="12604"/>
                </a:lnTo>
                <a:lnTo>
                  <a:pt x="6862" y="11899"/>
                </a:lnTo>
                <a:lnTo>
                  <a:pt x="6886" y="10487"/>
                </a:lnTo>
                <a:lnTo>
                  <a:pt x="6910" y="7494"/>
                </a:lnTo>
                <a:lnTo>
                  <a:pt x="6935" y="6351"/>
                </a:lnTo>
                <a:lnTo>
                  <a:pt x="6935" y="5767"/>
                </a:lnTo>
                <a:lnTo>
                  <a:pt x="6910" y="5207"/>
                </a:lnTo>
                <a:lnTo>
                  <a:pt x="6862" y="5110"/>
                </a:lnTo>
                <a:lnTo>
                  <a:pt x="6813" y="5061"/>
                </a:lnTo>
                <a:lnTo>
                  <a:pt x="6716" y="5037"/>
                </a:lnTo>
                <a:close/>
                <a:moveTo>
                  <a:pt x="11704" y="3309"/>
                </a:moveTo>
                <a:lnTo>
                  <a:pt x="11655" y="3382"/>
                </a:lnTo>
                <a:lnTo>
                  <a:pt x="11290" y="3699"/>
                </a:lnTo>
                <a:lnTo>
                  <a:pt x="11144" y="3869"/>
                </a:lnTo>
                <a:lnTo>
                  <a:pt x="11096" y="3966"/>
                </a:lnTo>
                <a:lnTo>
                  <a:pt x="11047" y="4064"/>
                </a:lnTo>
                <a:lnTo>
                  <a:pt x="11071" y="4137"/>
                </a:lnTo>
                <a:lnTo>
                  <a:pt x="11120" y="4161"/>
                </a:lnTo>
                <a:lnTo>
                  <a:pt x="11217" y="4161"/>
                </a:lnTo>
                <a:lnTo>
                  <a:pt x="11315" y="4112"/>
                </a:lnTo>
                <a:lnTo>
                  <a:pt x="11485" y="4015"/>
                </a:lnTo>
                <a:lnTo>
                  <a:pt x="11655" y="3893"/>
                </a:lnTo>
                <a:lnTo>
                  <a:pt x="11801" y="3747"/>
                </a:lnTo>
                <a:lnTo>
                  <a:pt x="12020" y="3553"/>
                </a:lnTo>
                <a:lnTo>
                  <a:pt x="12142" y="3455"/>
                </a:lnTo>
                <a:lnTo>
                  <a:pt x="12239" y="3334"/>
                </a:lnTo>
                <a:lnTo>
                  <a:pt x="12264" y="3334"/>
                </a:lnTo>
                <a:lnTo>
                  <a:pt x="12264" y="3382"/>
                </a:lnTo>
                <a:lnTo>
                  <a:pt x="12239" y="3431"/>
                </a:lnTo>
                <a:lnTo>
                  <a:pt x="12239" y="3480"/>
                </a:lnTo>
                <a:lnTo>
                  <a:pt x="12239" y="3553"/>
                </a:lnTo>
                <a:lnTo>
                  <a:pt x="12239" y="3674"/>
                </a:lnTo>
                <a:lnTo>
                  <a:pt x="12239" y="3893"/>
                </a:lnTo>
                <a:lnTo>
                  <a:pt x="12118" y="3966"/>
                </a:lnTo>
                <a:lnTo>
                  <a:pt x="11996" y="4064"/>
                </a:lnTo>
                <a:lnTo>
                  <a:pt x="11777" y="4258"/>
                </a:lnTo>
                <a:lnTo>
                  <a:pt x="11509" y="4526"/>
                </a:lnTo>
                <a:lnTo>
                  <a:pt x="11412" y="4672"/>
                </a:lnTo>
                <a:lnTo>
                  <a:pt x="11363" y="4745"/>
                </a:lnTo>
                <a:lnTo>
                  <a:pt x="11339" y="4818"/>
                </a:lnTo>
                <a:lnTo>
                  <a:pt x="11363" y="4867"/>
                </a:lnTo>
                <a:lnTo>
                  <a:pt x="11388" y="4891"/>
                </a:lnTo>
                <a:lnTo>
                  <a:pt x="11461" y="4891"/>
                </a:lnTo>
                <a:lnTo>
                  <a:pt x="11534" y="4867"/>
                </a:lnTo>
                <a:lnTo>
                  <a:pt x="11680" y="4794"/>
                </a:lnTo>
                <a:lnTo>
                  <a:pt x="11899" y="4575"/>
                </a:lnTo>
                <a:lnTo>
                  <a:pt x="12264" y="4307"/>
                </a:lnTo>
                <a:lnTo>
                  <a:pt x="12264" y="4356"/>
                </a:lnTo>
                <a:lnTo>
                  <a:pt x="12264" y="4648"/>
                </a:lnTo>
                <a:lnTo>
                  <a:pt x="12215" y="4672"/>
                </a:lnTo>
                <a:lnTo>
                  <a:pt x="11826" y="4988"/>
                </a:lnTo>
                <a:lnTo>
                  <a:pt x="11655" y="5134"/>
                </a:lnTo>
                <a:lnTo>
                  <a:pt x="11485" y="5280"/>
                </a:lnTo>
                <a:lnTo>
                  <a:pt x="11339" y="5426"/>
                </a:lnTo>
                <a:lnTo>
                  <a:pt x="11217" y="5597"/>
                </a:lnTo>
                <a:lnTo>
                  <a:pt x="11217" y="5621"/>
                </a:lnTo>
                <a:lnTo>
                  <a:pt x="11217" y="5645"/>
                </a:lnTo>
                <a:lnTo>
                  <a:pt x="11242" y="5670"/>
                </a:lnTo>
                <a:lnTo>
                  <a:pt x="11266" y="5670"/>
                </a:lnTo>
                <a:lnTo>
                  <a:pt x="11728" y="5475"/>
                </a:lnTo>
                <a:lnTo>
                  <a:pt x="11947" y="5353"/>
                </a:lnTo>
                <a:lnTo>
                  <a:pt x="12142" y="5232"/>
                </a:lnTo>
                <a:lnTo>
                  <a:pt x="12264" y="5159"/>
                </a:lnTo>
                <a:lnTo>
                  <a:pt x="12264" y="5451"/>
                </a:lnTo>
                <a:lnTo>
                  <a:pt x="12118" y="5499"/>
                </a:lnTo>
                <a:lnTo>
                  <a:pt x="11972" y="5572"/>
                </a:lnTo>
                <a:lnTo>
                  <a:pt x="11704" y="5767"/>
                </a:lnTo>
                <a:lnTo>
                  <a:pt x="11582" y="5864"/>
                </a:lnTo>
                <a:lnTo>
                  <a:pt x="11436" y="5986"/>
                </a:lnTo>
                <a:lnTo>
                  <a:pt x="11315" y="6108"/>
                </a:lnTo>
                <a:lnTo>
                  <a:pt x="11290" y="6181"/>
                </a:lnTo>
                <a:lnTo>
                  <a:pt x="11266" y="6278"/>
                </a:lnTo>
                <a:lnTo>
                  <a:pt x="11290" y="6302"/>
                </a:lnTo>
                <a:lnTo>
                  <a:pt x="11315" y="6327"/>
                </a:lnTo>
                <a:lnTo>
                  <a:pt x="11412" y="6351"/>
                </a:lnTo>
                <a:lnTo>
                  <a:pt x="11485" y="6327"/>
                </a:lnTo>
                <a:lnTo>
                  <a:pt x="11631" y="6278"/>
                </a:lnTo>
                <a:lnTo>
                  <a:pt x="11899" y="6083"/>
                </a:lnTo>
                <a:lnTo>
                  <a:pt x="12093" y="5962"/>
                </a:lnTo>
                <a:lnTo>
                  <a:pt x="12264" y="5840"/>
                </a:lnTo>
                <a:lnTo>
                  <a:pt x="12264" y="6302"/>
                </a:lnTo>
                <a:lnTo>
                  <a:pt x="12045" y="6400"/>
                </a:lnTo>
                <a:lnTo>
                  <a:pt x="11850" y="6546"/>
                </a:lnTo>
                <a:lnTo>
                  <a:pt x="11509" y="6838"/>
                </a:lnTo>
                <a:lnTo>
                  <a:pt x="11436" y="6911"/>
                </a:lnTo>
                <a:lnTo>
                  <a:pt x="11339" y="7032"/>
                </a:lnTo>
                <a:lnTo>
                  <a:pt x="11290" y="7105"/>
                </a:lnTo>
                <a:lnTo>
                  <a:pt x="11266" y="7178"/>
                </a:lnTo>
                <a:lnTo>
                  <a:pt x="11266" y="7227"/>
                </a:lnTo>
                <a:lnTo>
                  <a:pt x="11315" y="7251"/>
                </a:lnTo>
                <a:lnTo>
                  <a:pt x="11388" y="7275"/>
                </a:lnTo>
                <a:lnTo>
                  <a:pt x="11461" y="7275"/>
                </a:lnTo>
                <a:lnTo>
                  <a:pt x="11607" y="7227"/>
                </a:lnTo>
                <a:lnTo>
                  <a:pt x="11753" y="7154"/>
                </a:lnTo>
                <a:lnTo>
                  <a:pt x="11874" y="7057"/>
                </a:lnTo>
                <a:lnTo>
                  <a:pt x="12239" y="6813"/>
                </a:lnTo>
                <a:lnTo>
                  <a:pt x="12239" y="7275"/>
                </a:lnTo>
                <a:lnTo>
                  <a:pt x="12142" y="7324"/>
                </a:lnTo>
                <a:lnTo>
                  <a:pt x="12069" y="7397"/>
                </a:lnTo>
                <a:lnTo>
                  <a:pt x="11923" y="7543"/>
                </a:lnTo>
                <a:lnTo>
                  <a:pt x="11655" y="7786"/>
                </a:lnTo>
                <a:lnTo>
                  <a:pt x="11363" y="8005"/>
                </a:lnTo>
                <a:lnTo>
                  <a:pt x="11315" y="8054"/>
                </a:lnTo>
                <a:lnTo>
                  <a:pt x="11315" y="8078"/>
                </a:lnTo>
                <a:lnTo>
                  <a:pt x="11315" y="8127"/>
                </a:lnTo>
                <a:lnTo>
                  <a:pt x="11315" y="8176"/>
                </a:lnTo>
                <a:lnTo>
                  <a:pt x="11339" y="8200"/>
                </a:lnTo>
                <a:lnTo>
                  <a:pt x="11388" y="8224"/>
                </a:lnTo>
                <a:lnTo>
                  <a:pt x="11436" y="8249"/>
                </a:lnTo>
                <a:lnTo>
                  <a:pt x="11485" y="8224"/>
                </a:lnTo>
                <a:lnTo>
                  <a:pt x="11631" y="8151"/>
                </a:lnTo>
                <a:lnTo>
                  <a:pt x="11777" y="8054"/>
                </a:lnTo>
                <a:lnTo>
                  <a:pt x="12045" y="7859"/>
                </a:lnTo>
                <a:lnTo>
                  <a:pt x="12239" y="7689"/>
                </a:lnTo>
                <a:lnTo>
                  <a:pt x="12215" y="8224"/>
                </a:lnTo>
                <a:lnTo>
                  <a:pt x="12069" y="8322"/>
                </a:lnTo>
                <a:lnTo>
                  <a:pt x="11947" y="8443"/>
                </a:lnTo>
                <a:lnTo>
                  <a:pt x="11777" y="8565"/>
                </a:lnTo>
                <a:lnTo>
                  <a:pt x="11631" y="8735"/>
                </a:lnTo>
                <a:lnTo>
                  <a:pt x="11509" y="8881"/>
                </a:lnTo>
                <a:lnTo>
                  <a:pt x="11412" y="9076"/>
                </a:lnTo>
                <a:lnTo>
                  <a:pt x="11388" y="9125"/>
                </a:lnTo>
                <a:lnTo>
                  <a:pt x="11412" y="9149"/>
                </a:lnTo>
                <a:lnTo>
                  <a:pt x="11461" y="9173"/>
                </a:lnTo>
                <a:lnTo>
                  <a:pt x="11509" y="9149"/>
                </a:lnTo>
                <a:lnTo>
                  <a:pt x="11801" y="8906"/>
                </a:lnTo>
                <a:lnTo>
                  <a:pt x="12118" y="8662"/>
                </a:lnTo>
                <a:lnTo>
                  <a:pt x="12215" y="8614"/>
                </a:lnTo>
                <a:lnTo>
                  <a:pt x="12215" y="8906"/>
                </a:lnTo>
                <a:lnTo>
                  <a:pt x="12020" y="9052"/>
                </a:lnTo>
                <a:lnTo>
                  <a:pt x="11850" y="9198"/>
                </a:lnTo>
                <a:lnTo>
                  <a:pt x="11680" y="9344"/>
                </a:lnTo>
                <a:lnTo>
                  <a:pt x="11509" y="9490"/>
                </a:lnTo>
                <a:lnTo>
                  <a:pt x="11436" y="9587"/>
                </a:lnTo>
                <a:lnTo>
                  <a:pt x="11363" y="9684"/>
                </a:lnTo>
                <a:lnTo>
                  <a:pt x="11266" y="9903"/>
                </a:lnTo>
                <a:lnTo>
                  <a:pt x="11242" y="9952"/>
                </a:lnTo>
                <a:lnTo>
                  <a:pt x="11266" y="9976"/>
                </a:lnTo>
                <a:lnTo>
                  <a:pt x="11315" y="10001"/>
                </a:lnTo>
                <a:lnTo>
                  <a:pt x="11363" y="9976"/>
                </a:lnTo>
                <a:lnTo>
                  <a:pt x="11534" y="9879"/>
                </a:lnTo>
                <a:lnTo>
                  <a:pt x="11704" y="9757"/>
                </a:lnTo>
                <a:lnTo>
                  <a:pt x="12045" y="9490"/>
                </a:lnTo>
                <a:lnTo>
                  <a:pt x="12191" y="9392"/>
                </a:lnTo>
                <a:lnTo>
                  <a:pt x="12191" y="9611"/>
                </a:lnTo>
                <a:lnTo>
                  <a:pt x="11874" y="9879"/>
                </a:lnTo>
                <a:lnTo>
                  <a:pt x="11582" y="10122"/>
                </a:lnTo>
                <a:lnTo>
                  <a:pt x="11436" y="10268"/>
                </a:lnTo>
                <a:lnTo>
                  <a:pt x="11339" y="10439"/>
                </a:lnTo>
                <a:lnTo>
                  <a:pt x="11315" y="10487"/>
                </a:lnTo>
                <a:lnTo>
                  <a:pt x="11339" y="10512"/>
                </a:lnTo>
                <a:lnTo>
                  <a:pt x="11363" y="10536"/>
                </a:lnTo>
                <a:lnTo>
                  <a:pt x="11412" y="10560"/>
                </a:lnTo>
                <a:lnTo>
                  <a:pt x="11607" y="10487"/>
                </a:lnTo>
                <a:lnTo>
                  <a:pt x="11801" y="10390"/>
                </a:lnTo>
                <a:lnTo>
                  <a:pt x="12142" y="10171"/>
                </a:lnTo>
                <a:lnTo>
                  <a:pt x="12191" y="10147"/>
                </a:lnTo>
                <a:lnTo>
                  <a:pt x="12166" y="10536"/>
                </a:lnTo>
                <a:lnTo>
                  <a:pt x="12020" y="10682"/>
                </a:lnTo>
                <a:lnTo>
                  <a:pt x="11850" y="10852"/>
                </a:lnTo>
                <a:lnTo>
                  <a:pt x="11704" y="10998"/>
                </a:lnTo>
                <a:lnTo>
                  <a:pt x="11412" y="11339"/>
                </a:lnTo>
                <a:lnTo>
                  <a:pt x="11412" y="11388"/>
                </a:lnTo>
                <a:lnTo>
                  <a:pt x="11412" y="11412"/>
                </a:lnTo>
                <a:lnTo>
                  <a:pt x="11436" y="11436"/>
                </a:lnTo>
                <a:lnTo>
                  <a:pt x="11485" y="11436"/>
                </a:lnTo>
                <a:lnTo>
                  <a:pt x="11826" y="11242"/>
                </a:lnTo>
                <a:lnTo>
                  <a:pt x="11972" y="11120"/>
                </a:lnTo>
                <a:lnTo>
                  <a:pt x="12118" y="10998"/>
                </a:lnTo>
                <a:lnTo>
                  <a:pt x="12166" y="10974"/>
                </a:lnTo>
                <a:lnTo>
                  <a:pt x="12166" y="11412"/>
                </a:lnTo>
                <a:lnTo>
                  <a:pt x="11972" y="11607"/>
                </a:lnTo>
                <a:lnTo>
                  <a:pt x="11826" y="11753"/>
                </a:lnTo>
                <a:lnTo>
                  <a:pt x="11704" y="11923"/>
                </a:lnTo>
                <a:lnTo>
                  <a:pt x="11582" y="12093"/>
                </a:lnTo>
                <a:lnTo>
                  <a:pt x="11485" y="12264"/>
                </a:lnTo>
                <a:lnTo>
                  <a:pt x="11485" y="12288"/>
                </a:lnTo>
                <a:lnTo>
                  <a:pt x="11509" y="12312"/>
                </a:lnTo>
                <a:lnTo>
                  <a:pt x="11534" y="12337"/>
                </a:lnTo>
                <a:lnTo>
                  <a:pt x="11558" y="12337"/>
                </a:lnTo>
                <a:lnTo>
                  <a:pt x="11728" y="12239"/>
                </a:lnTo>
                <a:lnTo>
                  <a:pt x="11899" y="12142"/>
                </a:lnTo>
                <a:lnTo>
                  <a:pt x="12191" y="11923"/>
                </a:lnTo>
                <a:lnTo>
                  <a:pt x="12215" y="12142"/>
                </a:lnTo>
                <a:lnTo>
                  <a:pt x="11972" y="12361"/>
                </a:lnTo>
                <a:lnTo>
                  <a:pt x="11655" y="12702"/>
                </a:lnTo>
                <a:lnTo>
                  <a:pt x="11509" y="12872"/>
                </a:lnTo>
                <a:lnTo>
                  <a:pt x="11388" y="13042"/>
                </a:lnTo>
                <a:lnTo>
                  <a:pt x="11363" y="13091"/>
                </a:lnTo>
                <a:lnTo>
                  <a:pt x="11388" y="13115"/>
                </a:lnTo>
                <a:lnTo>
                  <a:pt x="11412" y="13140"/>
                </a:lnTo>
                <a:lnTo>
                  <a:pt x="11436" y="13140"/>
                </a:lnTo>
                <a:lnTo>
                  <a:pt x="11631" y="13091"/>
                </a:lnTo>
                <a:lnTo>
                  <a:pt x="11801" y="12994"/>
                </a:lnTo>
                <a:lnTo>
                  <a:pt x="11972" y="12872"/>
                </a:lnTo>
                <a:lnTo>
                  <a:pt x="12118" y="12726"/>
                </a:lnTo>
                <a:lnTo>
                  <a:pt x="12239" y="12629"/>
                </a:lnTo>
                <a:lnTo>
                  <a:pt x="12239" y="12921"/>
                </a:lnTo>
                <a:lnTo>
                  <a:pt x="12191" y="12969"/>
                </a:lnTo>
                <a:lnTo>
                  <a:pt x="11996" y="13115"/>
                </a:lnTo>
                <a:lnTo>
                  <a:pt x="11801" y="13261"/>
                </a:lnTo>
                <a:lnTo>
                  <a:pt x="11436" y="13529"/>
                </a:lnTo>
                <a:lnTo>
                  <a:pt x="11266" y="13675"/>
                </a:lnTo>
                <a:lnTo>
                  <a:pt x="11120" y="13845"/>
                </a:lnTo>
                <a:lnTo>
                  <a:pt x="11120" y="13870"/>
                </a:lnTo>
                <a:lnTo>
                  <a:pt x="11120" y="13918"/>
                </a:lnTo>
                <a:lnTo>
                  <a:pt x="11193" y="13918"/>
                </a:lnTo>
                <a:lnTo>
                  <a:pt x="11631" y="13748"/>
                </a:lnTo>
                <a:lnTo>
                  <a:pt x="12045" y="13553"/>
                </a:lnTo>
                <a:lnTo>
                  <a:pt x="12288" y="13432"/>
                </a:lnTo>
                <a:lnTo>
                  <a:pt x="12288" y="13797"/>
                </a:lnTo>
                <a:lnTo>
                  <a:pt x="12239" y="13845"/>
                </a:lnTo>
                <a:lnTo>
                  <a:pt x="11923" y="14137"/>
                </a:lnTo>
                <a:lnTo>
                  <a:pt x="11680" y="14356"/>
                </a:lnTo>
                <a:lnTo>
                  <a:pt x="11436" y="14575"/>
                </a:lnTo>
                <a:lnTo>
                  <a:pt x="11436" y="14624"/>
                </a:lnTo>
                <a:lnTo>
                  <a:pt x="11461" y="14673"/>
                </a:lnTo>
                <a:lnTo>
                  <a:pt x="11631" y="14673"/>
                </a:lnTo>
                <a:lnTo>
                  <a:pt x="11801" y="14624"/>
                </a:lnTo>
                <a:lnTo>
                  <a:pt x="11947" y="14551"/>
                </a:lnTo>
                <a:lnTo>
                  <a:pt x="12069" y="14454"/>
                </a:lnTo>
                <a:lnTo>
                  <a:pt x="12312" y="14283"/>
                </a:lnTo>
                <a:lnTo>
                  <a:pt x="12312" y="14502"/>
                </a:lnTo>
                <a:lnTo>
                  <a:pt x="12215" y="14575"/>
                </a:lnTo>
                <a:lnTo>
                  <a:pt x="12118" y="14673"/>
                </a:lnTo>
                <a:lnTo>
                  <a:pt x="11947" y="14843"/>
                </a:lnTo>
                <a:lnTo>
                  <a:pt x="11582" y="15159"/>
                </a:lnTo>
                <a:lnTo>
                  <a:pt x="11217" y="15475"/>
                </a:lnTo>
                <a:lnTo>
                  <a:pt x="11193" y="15500"/>
                </a:lnTo>
                <a:lnTo>
                  <a:pt x="11217" y="15548"/>
                </a:lnTo>
                <a:lnTo>
                  <a:pt x="11266" y="15597"/>
                </a:lnTo>
                <a:lnTo>
                  <a:pt x="11315" y="15597"/>
                </a:lnTo>
                <a:lnTo>
                  <a:pt x="11509" y="15524"/>
                </a:lnTo>
                <a:lnTo>
                  <a:pt x="11704" y="15427"/>
                </a:lnTo>
                <a:lnTo>
                  <a:pt x="11874" y="15305"/>
                </a:lnTo>
                <a:lnTo>
                  <a:pt x="12045" y="15159"/>
                </a:lnTo>
                <a:lnTo>
                  <a:pt x="12312" y="14916"/>
                </a:lnTo>
                <a:lnTo>
                  <a:pt x="12312" y="15451"/>
                </a:lnTo>
                <a:lnTo>
                  <a:pt x="12215" y="15500"/>
                </a:lnTo>
                <a:lnTo>
                  <a:pt x="12118" y="15573"/>
                </a:lnTo>
                <a:lnTo>
                  <a:pt x="11947" y="15719"/>
                </a:lnTo>
                <a:lnTo>
                  <a:pt x="11339" y="16230"/>
                </a:lnTo>
                <a:lnTo>
                  <a:pt x="11315" y="16278"/>
                </a:lnTo>
                <a:lnTo>
                  <a:pt x="11339" y="16327"/>
                </a:lnTo>
                <a:lnTo>
                  <a:pt x="11388" y="16376"/>
                </a:lnTo>
                <a:lnTo>
                  <a:pt x="11436" y="16351"/>
                </a:lnTo>
                <a:lnTo>
                  <a:pt x="11801" y="16132"/>
                </a:lnTo>
                <a:lnTo>
                  <a:pt x="12166" y="15913"/>
                </a:lnTo>
                <a:lnTo>
                  <a:pt x="12312" y="15816"/>
                </a:lnTo>
                <a:lnTo>
                  <a:pt x="12288" y="16084"/>
                </a:lnTo>
                <a:lnTo>
                  <a:pt x="12118" y="16254"/>
                </a:lnTo>
                <a:lnTo>
                  <a:pt x="11923" y="16400"/>
                </a:lnTo>
                <a:lnTo>
                  <a:pt x="11582" y="16595"/>
                </a:lnTo>
                <a:lnTo>
                  <a:pt x="11217" y="16789"/>
                </a:lnTo>
                <a:lnTo>
                  <a:pt x="11193" y="16814"/>
                </a:lnTo>
                <a:lnTo>
                  <a:pt x="11169" y="16838"/>
                </a:lnTo>
                <a:lnTo>
                  <a:pt x="11193" y="16935"/>
                </a:lnTo>
                <a:lnTo>
                  <a:pt x="11242" y="16984"/>
                </a:lnTo>
                <a:lnTo>
                  <a:pt x="11315" y="16984"/>
                </a:lnTo>
                <a:lnTo>
                  <a:pt x="11704" y="16838"/>
                </a:lnTo>
                <a:lnTo>
                  <a:pt x="12093" y="16668"/>
                </a:lnTo>
                <a:lnTo>
                  <a:pt x="12264" y="16546"/>
                </a:lnTo>
                <a:lnTo>
                  <a:pt x="12264" y="16643"/>
                </a:lnTo>
                <a:lnTo>
                  <a:pt x="12093" y="16765"/>
                </a:lnTo>
                <a:lnTo>
                  <a:pt x="11972" y="16887"/>
                </a:lnTo>
                <a:lnTo>
                  <a:pt x="11680" y="17106"/>
                </a:lnTo>
                <a:lnTo>
                  <a:pt x="11582" y="17203"/>
                </a:lnTo>
                <a:lnTo>
                  <a:pt x="11509" y="17252"/>
                </a:lnTo>
                <a:lnTo>
                  <a:pt x="11461" y="17276"/>
                </a:lnTo>
                <a:lnTo>
                  <a:pt x="11412" y="17300"/>
                </a:lnTo>
                <a:lnTo>
                  <a:pt x="11412" y="17325"/>
                </a:lnTo>
                <a:lnTo>
                  <a:pt x="11412" y="17349"/>
                </a:lnTo>
                <a:lnTo>
                  <a:pt x="11436" y="17398"/>
                </a:lnTo>
                <a:lnTo>
                  <a:pt x="11509" y="17398"/>
                </a:lnTo>
                <a:lnTo>
                  <a:pt x="11582" y="17422"/>
                </a:lnTo>
                <a:lnTo>
                  <a:pt x="11728" y="17398"/>
                </a:lnTo>
                <a:lnTo>
                  <a:pt x="11874" y="17325"/>
                </a:lnTo>
                <a:lnTo>
                  <a:pt x="12020" y="17252"/>
                </a:lnTo>
                <a:lnTo>
                  <a:pt x="12191" y="17154"/>
                </a:lnTo>
                <a:lnTo>
                  <a:pt x="12118" y="17398"/>
                </a:lnTo>
                <a:lnTo>
                  <a:pt x="12069" y="17471"/>
                </a:lnTo>
                <a:lnTo>
                  <a:pt x="12020" y="17544"/>
                </a:lnTo>
                <a:lnTo>
                  <a:pt x="11996" y="17544"/>
                </a:lnTo>
                <a:lnTo>
                  <a:pt x="10414" y="17568"/>
                </a:lnTo>
                <a:lnTo>
                  <a:pt x="8857" y="17592"/>
                </a:lnTo>
                <a:lnTo>
                  <a:pt x="7300" y="17617"/>
                </a:lnTo>
                <a:lnTo>
                  <a:pt x="5718" y="17641"/>
                </a:lnTo>
                <a:lnTo>
                  <a:pt x="4064" y="17617"/>
                </a:lnTo>
                <a:lnTo>
                  <a:pt x="2385" y="17592"/>
                </a:lnTo>
                <a:lnTo>
                  <a:pt x="1874" y="17592"/>
                </a:lnTo>
                <a:lnTo>
                  <a:pt x="1630" y="17568"/>
                </a:lnTo>
                <a:lnTo>
                  <a:pt x="1509" y="17519"/>
                </a:lnTo>
                <a:lnTo>
                  <a:pt x="1387" y="17471"/>
                </a:lnTo>
                <a:lnTo>
                  <a:pt x="1314" y="17422"/>
                </a:lnTo>
                <a:lnTo>
                  <a:pt x="1241" y="17373"/>
                </a:lnTo>
                <a:lnTo>
                  <a:pt x="1144" y="17227"/>
                </a:lnTo>
                <a:lnTo>
                  <a:pt x="1095" y="17033"/>
                </a:lnTo>
                <a:lnTo>
                  <a:pt x="1071" y="16838"/>
                </a:lnTo>
                <a:lnTo>
                  <a:pt x="1046" y="16424"/>
                </a:lnTo>
                <a:lnTo>
                  <a:pt x="1046" y="16084"/>
                </a:lnTo>
                <a:lnTo>
                  <a:pt x="1046" y="15257"/>
                </a:lnTo>
                <a:lnTo>
                  <a:pt x="1071" y="14405"/>
                </a:lnTo>
                <a:lnTo>
                  <a:pt x="1119" y="12750"/>
                </a:lnTo>
                <a:lnTo>
                  <a:pt x="1119" y="11874"/>
                </a:lnTo>
                <a:lnTo>
                  <a:pt x="1119" y="10998"/>
                </a:lnTo>
                <a:lnTo>
                  <a:pt x="1095" y="9271"/>
                </a:lnTo>
                <a:lnTo>
                  <a:pt x="1095" y="8443"/>
                </a:lnTo>
                <a:lnTo>
                  <a:pt x="1119" y="7616"/>
                </a:lnTo>
                <a:lnTo>
                  <a:pt x="1119" y="6765"/>
                </a:lnTo>
                <a:lnTo>
                  <a:pt x="1119" y="5937"/>
                </a:lnTo>
                <a:lnTo>
                  <a:pt x="1119" y="5280"/>
                </a:lnTo>
                <a:lnTo>
                  <a:pt x="1071" y="4623"/>
                </a:lnTo>
                <a:lnTo>
                  <a:pt x="1046" y="4039"/>
                </a:lnTo>
                <a:lnTo>
                  <a:pt x="1046" y="3747"/>
                </a:lnTo>
                <a:lnTo>
                  <a:pt x="1095" y="3455"/>
                </a:lnTo>
                <a:lnTo>
                  <a:pt x="1874" y="3455"/>
                </a:lnTo>
                <a:lnTo>
                  <a:pt x="1703" y="3601"/>
                </a:lnTo>
                <a:lnTo>
                  <a:pt x="1533" y="3747"/>
                </a:lnTo>
                <a:lnTo>
                  <a:pt x="1460" y="3845"/>
                </a:lnTo>
                <a:lnTo>
                  <a:pt x="1387" y="3918"/>
                </a:lnTo>
                <a:lnTo>
                  <a:pt x="1338" y="4015"/>
                </a:lnTo>
                <a:lnTo>
                  <a:pt x="1338" y="4112"/>
                </a:lnTo>
                <a:lnTo>
                  <a:pt x="1338" y="4161"/>
                </a:lnTo>
                <a:lnTo>
                  <a:pt x="1387" y="4185"/>
                </a:lnTo>
                <a:lnTo>
                  <a:pt x="1484" y="4161"/>
                </a:lnTo>
                <a:lnTo>
                  <a:pt x="1557" y="4137"/>
                </a:lnTo>
                <a:lnTo>
                  <a:pt x="1728" y="4039"/>
                </a:lnTo>
                <a:lnTo>
                  <a:pt x="2020" y="3796"/>
                </a:lnTo>
                <a:lnTo>
                  <a:pt x="2166" y="3699"/>
                </a:lnTo>
                <a:lnTo>
                  <a:pt x="2336" y="3601"/>
                </a:lnTo>
                <a:lnTo>
                  <a:pt x="2506" y="3504"/>
                </a:lnTo>
                <a:lnTo>
                  <a:pt x="2652" y="3407"/>
                </a:lnTo>
                <a:lnTo>
                  <a:pt x="2847" y="3407"/>
                </a:lnTo>
                <a:lnTo>
                  <a:pt x="2774" y="3455"/>
                </a:lnTo>
                <a:lnTo>
                  <a:pt x="2360" y="3772"/>
                </a:lnTo>
                <a:lnTo>
                  <a:pt x="2141" y="3966"/>
                </a:lnTo>
                <a:lnTo>
                  <a:pt x="1971" y="4161"/>
                </a:lnTo>
                <a:lnTo>
                  <a:pt x="1971" y="4210"/>
                </a:lnTo>
                <a:lnTo>
                  <a:pt x="1995" y="4258"/>
                </a:lnTo>
                <a:lnTo>
                  <a:pt x="2044" y="4307"/>
                </a:lnTo>
                <a:lnTo>
                  <a:pt x="2093" y="4307"/>
                </a:lnTo>
                <a:lnTo>
                  <a:pt x="2214" y="4283"/>
                </a:lnTo>
                <a:lnTo>
                  <a:pt x="2312" y="4234"/>
                </a:lnTo>
                <a:lnTo>
                  <a:pt x="2531" y="4112"/>
                </a:lnTo>
                <a:lnTo>
                  <a:pt x="2920" y="3820"/>
                </a:lnTo>
                <a:lnTo>
                  <a:pt x="3212" y="3626"/>
                </a:lnTo>
                <a:lnTo>
                  <a:pt x="3358" y="3504"/>
                </a:lnTo>
                <a:lnTo>
                  <a:pt x="3504" y="3382"/>
                </a:lnTo>
                <a:lnTo>
                  <a:pt x="3893" y="3382"/>
                </a:lnTo>
                <a:lnTo>
                  <a:pt x="3674" y="3601"/>
                </a:lnTo>
                <a:lnTo>
                  <a:pt x="3480" y="3820"/>
                </a:lnTo>
                <a:lnTo>
                  <a:pt x="3382" y="3918"/>
                </a:lnTo>
                <a:lnTo>
                  <a:pt x="3261" y="4015"/>
                </a:lnTo>
                <a:lnTo>
                  <a:pt x="3115" y="4112"/>
                </a:lnTo>
                <a:lnTo>
                  <a:pt x="3066" y="4185"/>
                </a:lnTo>
                <a:lnTo>
                  <a:pt x="3066" y="4210"/>
                </a:lnTo>
                <a:lnTo>
                  <a:pt x="3066" y="4258"/>
                </a:lnTo>
                <a:lnTo>
                  <a:pt x="3090" y="4307"/>
                </a:lnTo>
                <a:lnTo>
                  <a:pt x="3139" y="4331"/>
                </a:lnTo>
                <a:lnTo>
                  <a:pt x="3236" y="4356"/>
                </a:lnTo>
                <a:lnTo>
                  <a:pt x="3334" y="4331"/>
                </a:lnTo>
                <a:lnTo>
                  <a:pt x="3455" y="4283"/>
                </a:lnTo>
                <a:lnTo>
                  <a:pt x="3674" y="4137"/>
                </a:lnTo>
                <a:lnTo>
                  <a:pt x="3820" y="3991"/>
                </a:lnTo>
                <a:lnTo>
                  <a:pt x="4234" y="3601"/>
                </a:lnTo>
                <a:lnTo>
                  <a:pt x="4331" y="3504"/>
                </a:lnTo>
                <a:lnTo>
                  <a:pt x="4429" y="3382"/>
                </a:lnTo>
                <a:lnTo>
                  <a:pt x="4988" y="3382"/>
                </a:lnTo>
                <a:lnTo>
                  <a:pt x="4794" y="3480"/>
                </a:lnTo>
                <a:lnTo>
                  <a:pt x="4623" y="3626"/>
                </a:lnTo>
                <a:lnTo>
                  <a:pt x="4477" y="3723"/>
                </a:lnTo>
                <a:lnTo>
                  <a:pt x="4331" y="3845"/>
                </a:lnTo>
                <a:lnTo>
                  <a:pt x="4210" y="3991"/>
                </a:lnTo>
                <a:lnTo>
                  <a:pt x="4185" y="4088"/>
                </a:lnTo>
                <a:lnTo>
                  <a:pt x="4137" y="4161"/>
                </a:lnTo>
                <a:lnTo>
                  <a:pt x="4137" y="4210"/>
                </a:lnTo>
                <a:lnTo>
                  <a:pt x="4161" y="4234"/>
                </a:lnTo>
                <a:lnTo>
                  <a:pt x="4185" y="4258"/>
                </a:lnTo>
                <a:lnTo>
                  <a:pt x="4234" y="4283"/>
                </a:lnTo>
                <a:lnTo>
                  <a:pt x="4307" y="4258"/>
                </a:lnTo>
                <a:lnTo>
                  <a:pt x="4380" y="4234"/>
                </a:lnTo>
                <a:lnTo>
                  <a:pt x="4526" y="4137"/>
                </a:lnTo>
                <a:lnTo>
                  <a:pt x="4794" y="3893"/>
                </a:lnTo>
                <a:lnTo>
                  <a:pt x="5110" y="3699"/>
                </a:lnTo>
                <a:lnTo>
                  <a:pt x="5256" y="3577"/>
                </a:lnTo>
                <a:lnTo>
                  <a:pt x="5304" y="3480"/>
                </a:lnTo>
                <a:lnTo>
                  <a:pt x="5353" y="3407"/>
                </a:lnTo>
                <a:lnTo>
                  <a:pt x="5353" y="3382"/>
                </a:lnTo>
                <a:lnTo>
                  <a:pt x="5888" y="3382"/>
                </a:lnTo>
                <a:lnTo>
                  <a:pt x="5645" y="3577"/>
                </a:lnTo>
                <a:lnTo>
                  <a:pt x="5450" y="3772"/>
                </a:lnTo>
                <a:lnTo>
                  <a:pt x="5256" y="3966"/>
                </a:lnTo>
                <a:lnTo>
                  <a:pt x="5110" y="4210"/>
                </a:lnTo>
                <a:lnTo>
                  <a:pt x="4988" y="4453"/>
                </a:lnTo>
                <a:lnTo>
                  <a:pt x="5012" y="4477"/>
                </a:lnTo>
                <a:lnTo>
                  <a:pt x="5037" y="4477"/>
                </a:lnTo>
                <a:lnTo>
                  <a:pt x="5207" y="4331"/>
                </a:lnTo>
                <a:lnTo>
                  <a:pt x="5377" y="4185"/>
                </a:lnTo>
                <a:lnTo>
                  <a:pt x="5694" y="3869"/>
                </a:lnTo>
                <a:lnTo>
                  <a:pt x="5913" y="3699"/>
                </a:lnTo>
                <a:lnTo>
                  <a:pt x="6132" y="3553"/>
                </a:lnTo>
                <a:lnTo>
                  <a:pt x="6302" y="3480"/>
                </a:lnTo>
                <a:lnTo>
                  <a:pt x="6351" y="3455"/>
                </a:lnTo>
                <a:lnTo>
                  <a:pt x="6424" y="3382"/>
                </a:lnTo>
                <a:lnTo>
                  <a:pt x="6910" y="3382"/>
                </a:lnTo>
                <a:lnTo>
                  <a:pt x="6764" y="3504"/>
                </a:lnTo>
                <a:lnTo>
                  <a:pt x="6570" y="3626"/>
                </a:lnTo>
                <a:lnTo>
                  <a:pt x="6351" y="3820"/>
                </a:lnTo>
                <a:lnTo>
                  <a:pt x="6253" y="3918"/>
                </a:lnTo>
                <a:lnTo>
                  <a:pt x="6180" y="4015"/>
                </a:lnTo>
                <a:lnTo>
                  <a:pt x="6107" y="4137"/>
                </a:lnTo>
                <a:lnTo>
                  <a:pt x="6083" y="4234"/>
                </a:lnTo>
                <a:lnTo>
                  <a:pt x="6107" y="4258"/>
                </a:lnTo>
                <a:lnTo>
                  <a:pt x="6132" y="4283"/>
                </a:lnTo>
                <a:lnTo>
                  <a:pt x="6229" y="4307"/>
                </a:lnTo>
                <a:lnTo>
                  <a:pt x="6326" y="4283"/>
                </a:lnTo>
                <a:lnTo>
                  <a:pt x="6424" y="4258"/>
                </a:lnTo>
                <a:lnTo>
                  <a:pt x="6521" y="4185"/>
                </a:lnTo>
                <a:lnTo>
                  <a:pt x="6691" y="4064"/>
                </a:lnTo>
                <a:lnTo>
                  <a:pt x="6837" y="3942"/>
                </a:lnTo>
                <a:lnTo>
                  <a:pt x="7056" y="3772"/>
                </a:lnTo>
                <a:lnTo>
                  <a:pt x="7300" y="3626"/>
                </a:lnTo>
                <a:lnTo>
                  <a:pt x="7519" y="3504"/>
                </a:lnTo>
                <a:lnTo>
                  <a:pt x="7616" y="3455"/>
                </a:lnTo>
                <a:lnTo>
                  <a:pt x="7713" y="3382"/>
                </a:lnTo>
                <a:lnTo>
                  <a:pt x="8103" y="3382"/>
                </a:lnTo>
                <a:lnTo>
                  <a:pt x="7884" y="3626"/>
                </a:lnTo>
                <a:lnTo>
                  <a:pt x="7616" y="3942"/>
                </a:lnTo>
                <a:lnTo>
                  <a:pt x="7470" y="4112"/>
                </a:lnTo>
                <a:lnTo>
                  <a:pt x="7348" y="4283"/>
                </a:lnTo>
                <a:lnTo>
                  <a:pt x="7348" y="4307"/>
                </a:lnTo>
                <a:lnTo>
                  <a:pt x="7373" y="4307"/>
                </a:lnTo>
                <a:lnTo>
                  <a:pt x="7543" y="4234"/>
                </a:lnTo>
                <a:lnTo>
                  <a:pt x="7689" y="4161"/>
                </a:lnTo>
                <a:lnTo>
                  <a:pt x="7835" y="4039"/>
                </a:lnTo>
                <a:lnTo>
                  <a:pt x="7957" y="3918"/>
                </a:lnTo>
                <a:lnTo>
                  <a:pt x="8541" y="3382"/>
                </a:lnTo>
                <a:lnTo>
                  <a:pt x="8760" y="3382"/>
                </a:lnTo>
                <a:lnTo>
                  <a:pt x="8589" y="3577"/>
                </a:lnTo>
                <a:lnTo>
                  <a:pt x="8346" y="3820"/>
                </a:lnTo>
                <a:lnTo>
                  <a:pt x="8200" y="3942"/>
                </a:lnTo>
                <a:lnTo>
                  <a:pt x="8151" y="4015"/>
                </a:lnTo>
                <a:lnTo>
                  <a:pt x="8103" y="4088"/>
                </a:lnTo>
                <a:lnTo>
                  <a:pt x="8103" y="4137"/>
                </a:lnTo>
                <a:lnTo>
                  <a:pt x="8127" y="4185"/>
                </a:lnTo>
                <a:lnTo>
                  <a:pt x="8151" y="4210"/>
                </a:lnTo>
                <a:lnTo>
                  <a:pt x="8200" y="4234"/>
                </a:lnTo>
                <a:lnTo>
                  <a:pt x="8273" y="4258"/>
                </a:lnTo>
                <a:lnTo>
                  <a:pt x="8370" y="4234"/>
                </a:lnTo>
                <a:lnTo>
                  <a:pt x="8468" y="4210"/>
                </a:lnTo>
                <a:lnTo>
                  <a:pt x="8541" y="4137"/>
                </a:lnTo>
                <a:lnTo>
                  <a:pt x="8711" y="4015"/>
                </a:lnTo>
                <a:lnTo>
                  <a:pt x="8833" y="3893"/>
                </a:lnTo>
                <a:lnTo>
                  <a:pt x="9052" y="3626"/>
                </a:lnTo>
                <a:lnTo>
                  <a:pt x="9271" y="3358"/>
                </a:lnTo>
                <a:lnTo>
                  <a:pt x="9903" y="3358"/>
                </a:lnTo>
                <a:lnTo>
                  <a:pt x="9782" y="3480"/>
                </a:lnTo>
                <a:lnTo>
                  <a:pt x="9660" y="3601"/>
                </a:lnTo>
                <a:lnTo>
                  <a:pt x="9538" y="3747"/>
                </a:lnTo>
                <a:lnTo>
                  <a:pt x="9441" y="3918"/>
                </a:lnTo>
                <a:lnTo>
                  <a:pt x="9441" y="3966"/>
                </a:lnTo>
                <a:lnTo>
                  <a:pt x="9465" y="3991"/>
                </a:lnTo>
                <a:lnTo>
                  <a:pt x="9490" y="4015"/>
                </a:lnTo>
                <a:lnTo>
                  <a:pt x="9538" y="3991"/>
                </a:lnTo>
                <a:lnTo>
                  <a:pt x="9684" y="3893"/>
                </a:lnTo>
                <a:lnTo>
                  <a:pt x="9806" y="3796"/>
                </a:lnTo>
                <a:lnTo>
                  <a:pt x="10074" y="3553"/>
                </a:lnTo>
                <a:lnTo>
                  <a:pt x="10220" y="3431"/>
                </a:lnTo>
                <a:lnTo>
                  <a:pt x="10366" y="3334"/>
                </a:lnTo>
                <a:lnTo>
                  <a:pt x="10633" y="3334"/>
                </a:lnTo>
                <a:lnTo>
                  <a:pt x="10560" y="3407"/>
                </a:lnTo>
                <a:lnTo>
                  <a:pt x="10293" y="3699"/>
                </a:lnTo>
                <a:lnTo>
                  <a:pt x="10171" y="3845"/>
                </a:lnTo>
                <a:lnTo>
                  <a:pt x="10074" y="4015"/>
                </a:lnTo>
                <a:lnTo>
                  <a:pt x="10049" y="4064"/>
                </a:lnTo>
                <a:lnTo>
                  <a:pt x="10049" y="4112"/>
                </a:lnTo>
                <a:lnTo>
                  <a:pt x="10098" y="4185"/>
                </a:lnTo>
                <a:lnTo>
                  <a:pt x="10171" y="4234"/>
                </a:lnTo>
                <a:lnTo>
                  <a:pt x="10220" y="4234"/>
                </a:lnTo>
                <a:lnTo>
                  <a:pt x="10268" y="4210"/>
                </a:lnTo>
                <a:lnTo>
                  <a:pt x="10390" y="4112"/>
                </a:lnTo>
                <a:lnTo>
                  <a:pt x="10536" y="3991"/>
                </a:lnTo>
                <a:lnTo>
                  <a:pt x="10755" y="3723"/>
                </a:lnTo>
                <a:lnTo>
                  <a:pt x="10974" y="3504"/>
                </a:lnTo>
                <a:lnTo>
                  <a:pt x="11217" y="3309"/>
                </a:lnTo>
                <a:close/>
                <a:moveTo>
                  <a:pt x="7567" y="0"/>
                </a:moveTo>
                <a:lnTo>
                  <a:pt x="7154" y="24"/>
                </a:lnTo>
                <a:lnTo>
                  <a:pt x="6716" y="73"/>
                </a:lnTo>
                <a:lnTo>
                  <a:pt x="5596" y="73"/>
                </a:lnTo>
                <a:lnTo>
                  <a:pt x="5256" y="146"/>
                </a:lnTo>
                <a:lnTo>
                  <a:pt x="5085" y="170"/>
                </a:lnTo>
                <a:lnTo>
                  <a:pt x="4915" y="243"/>
                </a:lnTo>
                <a:lnTo>
                  <a:pt x="4794" y="316"/>
                </a:lnTo>
                <a:lnTo>
                  <a:pt x="4696" y="389"/>
                </a:lnTo>
                <a:lnTo>
                  <a:pt x="4599" y="487"/>
                </a:lnTo>
                <a:lnTo>
                  <a:pt x="4526" y="584"/>
                </a:lnTo>
                <a:lnTo>
                  <a:pt x="4477" y="706"/>
                </a:lnTo>
                <a:lnTo>
                  <a:pt x="4453" y="827"/>
                </a:lnTo>
                <a:lnTo>
                  <a:pt x="4453" y="949"/>
                </a:lnTo>
                <a:lnTo>
                  <a:pt x="4453" y="1095"/>
                </a:lnTo>
                <a:lnTo>
                  <a:pt x="3699" y="1071"/>
                </a:lnTo>
                <a:lnTo>
                  <a:pt x="2920" y="1071"/>
                </a:lnTo>
                <a:lnTo>
                  <a:pt x="2141" y="1095"/>
                </a:lnTo>
                <a:lnTo>
                  <a:pt x="1387" y="1168"/>
                </a:lnTo>
                <a:lnTo>
                  <a:pt x="1022" y="1265"/>
                </a:lnTo>
                <a:lnTo>
                  <a:pt x="827" y="1314"/>
                </a:lnTo>
                <a:lnTo>
                  <a:pt x="657" y="1387"/>
                </a:lnTo>
                <a:lnTo>
                  <a:pt x="511" y="1484"/>
                </a:lnTo>
                <a:lnTo>
                  <a:pt x="365" y="1606"/>
                </a:lnTo>
                <a:lnTo>
                  <a:pt x="268" y="1752"/>
                </a:lnTo>
                <a:lnTo>
                  <a:pt x="170" y="1922"/>
                </a:lnTo>
                <a:lnTo>
                  <a:pt x="97" y="2141"/>
                </a:lnTo>
                <a:lnTo>
                  <a:pt x="73" y="2409"/>
                </a:lnTo>
                <a:lnTo>
                  <a:pt x="97" y="2677"/>
                </a:lnTo>
                <a:lnTo>
                  <a:pt x="122" y="2823"/>
                </a:lnTo>
                <a:lnTo>
                  <a:pt x="170" y="2920"/>
                </a:lnTo>
                <a:lnTo>
                  <a:pt x="122" y="2920"/>
                </a:lnTo>
                <a:lnTo>
                  <a:pt x="73" y="2944"/>
                </a:lnTo>
                <a:lnTo>
                  <a:pt x="24" y="2993"/>
                </a:lnTo>
                <a:lnTo>
                  <a:pt x="0" y="3042"/>
                </a:lnTo>
                <a:lnTo>
                  <a:pt x="0" y="3115"/>
                </a:lnTo>
                <a:lnTo>
                  <a:pt x="0" y="3163"/>
                </a:lnTo>
                <a:lnTo>
                  <a:pt x="24" y="3212"/>
                </a:lnTo>
                <a:lnTo>
                  <a:pt x="73" y="3261"/>
                </a:lnTo>
                <a:lnTo>
                  <a:pt x="122" y="3285"/>
                </a:lnTo>
                <a:lnTo>
                  <a:pt x="414" y="3358"/>
                </a:lnTo>
                <a:lnTo>
                  <a:pt x="706" y="3407"/>
                </a:lnTo>
                <a:lnTo>
                  <a:pt x="633" y="3674"/>
                </a:lnTo>
                <a:lnTo>
                  <a:pt x="584" y="3918"/>
                </a:lnTo>
                <a:lnTo>
                  <a:pt x="584" y="4210"/>
                </a:lnTo>
                <a:lnTo>
                  <a:pt x="584" y="4477"/>
                </a:lnTo>
                <a:lnTo>
                  <a:pt x="608" y="5037"/>
                </a:lnTo>
                <a:lnTo>
                  <a:pt x="633" y="5572"/>
                </a:lnTo>
                <a:lnTo>
                  <a:pt x="633" y="6497"/>
                </a:lnTo>
                <a:lnTo>
                  <a:pt x="633" y="7421"/>
                </a:lnTo>
                <a:lnTo>
                  <a:pt x="608" y="8346"/>
                </a:lnTo>
                <a:lnTo>
                  <a:pt x="608" y="9271"/>
                </a:lnTo>
                <a:lnTo>
                  <a:pt x="608" y="11096"/>
                </a:lnTo>
                <a:lnTo>
                  <a:pt x="633" y="12020"/>
                </a:lnTo>
                <a:lnTo>
                  <a:pt x="608" y="12921"/>
                </a:lnTo>
                <a:lnTo>
                  <a:pt x="560" y="14867"/>
                </a:lnTo>
                <a:lnTo>
                  <a:pt x="560" y="15840"/>
                </a:lnTo>
                <a:lnTo>
                  <a:pt x="584" y="16814"/>
                </a:lnTo>
                <a:lnTo>
                  <a:pt x="633" y="17057"/>
                </a:lnTo>
                <a:lnTo>
                  <a:pt x="681" y="17276"/>
                </a:lnTo>
                <a:lnTo>
                  <a:pt x="754" y="17471"/>
                </a:lnTo>
                <a:lnTo>
                  <a:pt x="876" y="17641"/>
                </a:lnTo>
                <a:lnTo>
                  <a:pt x="1022" y="17787"/>
                </a:lnTo>
                <a:lnTo>
                  <a:pt x="1192" y="17909"/>
                </a:lnTo>
                <a:lnTo>
                  <a:pt x="1387" y="17982"/>
                </a:lnTo>
                <a:lnTo>
                  <a:pt x="1630" y="18055"/>
                </a:lnTo>
                <a:lnTo>
                  <a:pt x="1971" y="18079"/>
                </a:lnTo>
                <a:lnTo>
                  <a:pt x="2287" y="18103"/>
                </a:lnTo>
                <a:lnTo>
                  <a:pt x="2969" y="18103"/>
                </a:lnTo>
                <a:lnTo>
                  <a:pt x="4842" y="18128"/>
                </a:lnTo>
                <a:lnTo>
                  <a:pt x="8419" y="18128"/>
                </a:lnTo>
                <a:lnTo>
                  <a:pt x="10220" y="18079"/>
                </a:lnTo>
                <a:lnTo>
                  <a:pt x="12069" y="18079"/>
                </a:lnTo>
                <a:lnTo>
                  <a:pt x="12118" y="18055"/>
                </a:lnTo>
                <a:lnTo>
                  <a:pt x="12191" y="17982"/>
                </a:lnTo>
                <a:lnTo>
                  <a:pt x="12337" y="17884"/>
                </a:lnTo>
                <a:lnTo>
                  <a:pt x="12434" y="17763"/>
                </a:lnTo>
                <a:lnTo>
                  <a:pt x="12531" y="17592"/>
                </a:lnTo>
                <a:lnTo>
                  <a:pt x="12604" y="17422"/>
                </a:lnTo>
                <a:lnTo>
                  <a:pt x="12653" y="17227"/>
                </a:lnTo>
                <a:lnTo>
                  <a:pt x="12702" y="17008"/>
                </a:lnTo>
                <a:lnTo>
                  <a:pt x="12775" y="16546"/>
                </a:lnTo>
                <a:lnTo>
                  <a:pt x="12799" y="16084"/>
                </a:lnTo>
                <a:lnTo>
                  <a:pt x="12799" y="15646"/>
                </a:lnTo>
                <a:lnTo>
                  <a:pt x="12799" y="15013"/>
                </a:lnTo>
                <a:lnTo>
                  <a:pt x="12799" y="14308"/>
                </a:lnTo>
                <a:lnTo>
                  <a:pt x="12750" y="13602"/>
                </a:lnTo>
                <a:lnTo>
                  <a:pt x="12677" y="12215"/>
                </a:lnTo>
                <a:lnTo>
                  <a:pt x="12775" y="12069"/>
                </a:lnTo>
                <a:lnTo>
                  <a:pt x="12775" y="11996"/>
                </a:lnTo>
                <a:lnTo>
                  <a:pt x="12775" y="11947"/>
                </a:lnTo>
                <a:lnTo>
                  <a:pt x="12726" y="11899"/>
                </a:lnTo>
                <a:lnTo>
                  <a:pt x="12653" y="11874"/>
                </a:lnTo>
                <a:lnTo>
                  <a:pt x="12653" y="11558"/>
                </a:lnTo>
                <a:lnTo>
                  <a:pt x="12702" y="11436"/>
                </a:lnTo>
                <a:lnTo>
                  <a:pt x="12726" y="11315"/>
                </a:lnTo>
                <a:lnTo>
                  <a:pt x="12702" y="11266"/>
                </a:lnTo>
                <a:lnTo>
                  <a:pt x="12653" y="11217"/>
                </a:lnTo>
                <a:lnTo>
                  <a:pt x="12629" y="11217"/>
                </a:lnTo>
                <a:lnTo>
                  <a:pt x="12629" y="11047"/>
                </a:lnTo>
                <a:lnTo>
                  <a:pt x="12653" y="9733"/>
                </a:lnTo>
                <a:lnTo>
                  <a:pt x="12677" y="9660"/>
                </a:lnTo>
                <a:lnTo>
                  <a:pt x="12702" y="9587"/>
                </a:lnTo>
                <a:lnTo>
                  <a:pt x="12702" y="9538"/>
                </a:lnTo>
                <a:lnTo>
                  <a:pt x="12653" y="9490"/>
                </a:lnTo>
                <a:lnTo>
                  <a:pt x="12726" y="7105"/>
                </a:lnTo>
                <a:lnTo>
                  <a:pt x="12726" y="5913"/>
                </a:lnTo>
                <a:lnTo>
                  <a:pt x="12726" y="4745"/>
                </a:lnTo>
                <a:lnTo>
                  <a:pt x="12750" y="4429"/>
                </a:lnTo>
                <a:lnTo>
                  <a:pt x="12750" y="4015"/>
                </a:lnTo>
                <a:lnTo>
                  <a:pt x="12750" y="3820"/>
                </a:lnTo>
                <a:lnTo>
                  <a:pt x="12726" y="3650"/>
                </a:lnTo>
                <a:lnTo>
                  <a:pt x="12677" y="3480"/>
                </a:lnTo>
                <a:lnTo>
                  <a:pt x="12604" y="3358"/>
                </a:lnTo>
                <a:lnTo>
                  <a:pt x="12920" y="3382"/>
                </a:lnTo>
                <a:lnTo>
                  <a:pt x="12993" y="3382"/>
                </a:lnTo>
                <a:lnTo>
                  <a:pt x="13066" y="3358"/>
                </a:lnTo>
                <a:lnTo>
                  <a:pt x="13115" y="3309"/>
                </a:lnTo>
                <a:lnTo>
                  <a:pt x="13164" y="3261"/>
                </a:lnTo>
                <a:lnTo>
                  <a:pt x="13164" y="3188"/>
                </a:lnTo>
                <a:lnTo>
                  <a:pt x="13164" y="3115"/>
                </a:lnTo>
                <a:lnTo>
                  <a:pt x="13164" y="3042"/>
                </a:lnTo>
                <a:lnTo>
                  <a:pt x="13139" y="2969"/>
                </a:lnTo>
                <a:lnTo>
                  <a:pt x="13188" y="2604"/>
                </a:lnTo>
                <a:lnTo>
                  <a:pt x="13237" y="2239"/>
                </a:lnTo>
                <a:lnTo>
                  <a:pt x="13237" y="2044"/>
                </a:lnTo>
                <a:lnTo>
                  <a:pt x="13212" y="1849"/>
                </a:lnTo>
                <a:lnTo>
                  <a:pt x="13164" y="1679"/>
                </a:lnTo>
                <a:lnTo>
                  <a:pt x="13091" y="1533"/>
                </a:lnTo>
                <a:lnTo>
                  <a:pt x="12969" y="1387"/>
                </a:lnTo>
                <a:lnTo>
                  <a:pt x="12823" y="1265"/>
                </a:lnTo>
                <a:lnTo>
                  <a:pt x="12677" y="1168"/>
                </a:lnTo>
                <a:lnTo>
                  <a:pt x="12507" y="1119"/>
                </a:lnTo>
                <a:lnTo>
                  <a:pt x="12312" y="1071"/>
                </a:lnTo>
                <a:lnTo>
                  <a:pt x="12142" y="1071"/>
                </a:lnTo>
                <a:lnTo>
                  <a:pt x="11753" y="1046"/>
                </a:lnTo>
                <a:lnTo>
                  <a:pt x="10317" y="1071"/>
                </a:lnTo>
                <a:lnTo>
                  <a:pt x="8881" y="1119"/>
                </a:lnTo>
                <a:lnTo>
                  <a:pt x="8881" y="1095"/>
                </a:lnTo>
                <a:lnTo>
                  <a:pt x="8833" y="876"/>
                </a:lnTo>
                <a:lnTo>
                  <a:pt x="8784" y="706"/>
                </a:lnTo>
                <a:lnTo>
                  <a:pt x="8711" y="535"/>
                </a:lnTo>
                <a:lnTo>
                  <a:pt x="8614" y="365"/>
                </a:lnTo>
                <a:lnTo>
                  <a:pt x="8516" y="243"/>
                </a:lnTo>
                <a:lnTo>
                  <a:pt x="8370" y="146"/>
                </a:lnTo>
                <a:lnTo>
                  <a:pt x="8200" y="73"/>
                </a:lnTo>
                <a:lnTo>
                  <a:pt x="7981" y="24"/>
                </a:lnTo>
                <a:lnTo>
                  <a:pt x="776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7" name="Google Shape;837;p48"/>
          <p:cNvSpPr/>
          <p:nvPr/>
        </p:nvSpPr>
        <p:spPr>
          <a:xfrm>
            <a:off x="264677" y="3280175"/>
            <a:ext cx="417999" cy="330797"/>
          </a:xfrm>
          <a:custGeom>
            <a:avLst/>
            <a:gdLst/>
            <a:ahLst/>
            <a:cxnLst/>
            <a:rect l="l" t="t" r="r" b="b"/>
            <a:pathLst>
              <a:path w="19126" h="15136" extrusionOk="0">
                <a:moveTo>
                  <a:pt x="8979" y="2628"/>
                </a:moveTo>
                <a:lnTo>
                  <a:pt x="8687" y="2653"/>
                </a:lnTo>
                <a:lnTo>
                  <a:pt x="8395" y="2701"/>
                </a:lnTo>
                <a:lnTo>
                  <a:pt x="7811" y="2799"/>
                </a:lnTo>
                <a:lnTo>
                  <a:pt x="7543" y="2872"/>
                </a:lnTo>
                <a:lnTo>
                  <a:pt x="7251" y="2969"/>
                </a:lnTo>
                <a:lnTo>
                  <a:pt x="7130" y="3042"/>
                </a:lnTo>
                <a:lnTo>
                  <a:pt x="7008" y="3139"/>
                </a:lnTo>
                <a:lnTo>
                  <a:pt x="6935" y="3237"/>
                </a:lnTo>
                <a:lnTo>
                  <a:pt x="6886" y="3383"/>
                </a:lnTo>
                <a:lnTo>
                  <a:pt x="6886" y="3456"/>
                </a:lnTo>
                <a:lnTo>
                  <a:pt x="6935" y="3529"/>
                </a:lnTo>
                <a:lnTo>
                  <a:pt x="7032" y="3553"/>
                </a:lnTo>
                <a:lnTo>
                  <a:pt x="7105" y="3577"/>
                </a:lnTo>
                <a:lnTo>
                  <a:pt x="7203" y="3577"/>
                </a:lnTo>
                <a:lnTo>
                  <a:pt x="7300" y="3553"/>
                </a:lnTo>
                <a:lnTo>
                  <a:pt x="7470" y="3480"/>
                </a:lnTo>
                <a:lnTo>
                  <a:pt x="7641" y="3407"/>
                </a:lnTo>
                <a:lnTo>
                  <a:pt x="7908" y="3334"/>
                </a:lnTo>
                <a:lnTo>
                  <a:pt x="8176" y="3261"/>
                </a:lnTo>
                <a:lnTo>
                  <a:pt x="8736" y="3188"/>
                </a:lnTo>
                <a:lnTo>
                  <a:pt x="9076" y="3164"/>
                </a:lnTo>
                <a:lnTo>
                  <a:pt x="9563" y="3139"/>
                </a:lnTo>
                <a:lnTo>
                  <a:pt x="9806" y="3164"/>
                </a:lnTo>
                <a:lnTo>
                  <a:pt x="10025" y="3212"/>
                </a:lnTo>
                <a:lnTo>
                  <a:pt x="10196" y="3261"/>
                </a:lnTo>
                <a:lnTo>
                  <a:pt x="10269" y="3310"/>
                </a:lnTo>
                <a:lnTo>
                  <a:pt x="10317" y="3383"/>
                </a:lnTo>
                <a:lnTo>
                  <a:pt x="10390" y="3456"/>
                </a:lnTo>
                <a:lnTo>
                  <a:pt x="10487" y="3504"/>
                </a:lnTo>
                <a:lnTo>
                  <a:pt x="10585" y="3504"/>
                </a:lnTo>
                <a:lnTo>
                  <a:pt x="10682" y="3456"/>
                </a:lnTo>
                <a:lnTo>
                  <a:pt x="10755" y="3407"/>
                </a:lnTo>
                <a:lnTo>
                  <a:pt x="10804" y="3310"/>
                </a:lnTo>
                <a:lnTo>
                  <a:pt x="10828" y="3212"/>
                </a:lnTo>
                <a:lnTo>
                  <a:pt x="10779" y="3091"/>
                </a:lnTo>
                <a:lnTo>
                  <a:pt x="10706" y="2993"/>
                </a:lnTo>
                <a:lnTo>
                  <a:pt x="10633" y="2920"/>
                </a:lnTo>
                <a:lnTo>
                  <a:pt x="10536" y="2847"/>
                </a:lnTo>
                <a:lnTo>
                  <a:pt x="10439" y="2799"/>
                </a:lnTo>
                <a:lnTo>
                  <a:pt x="10220" y="2726"/>
                </a:lnTo>
                <a:lnTo>
                  <a:pt x="9952" y="2653"/>
                </a:lnTo>
                <a:lnTo>
                  <a:pt x="9709" y="2628"/>
                </a:lnTo>
                <a:close/>
                <a:moveTo>
                  <a:pt x="13797" y="3577"/>
                </a:moveTo>
                <a:lnTo>
                  <a:pt x="13578" y="3601"/>
                </a:lnTo>
                <a:lnTo>
                  <a:pt x="13334" y="3650"/>
                </a:lnTo>
                <a:lnTo>
                  <a:pt x="13115" y="3723"/>
                </a:lnTo>
                <a:lnTo>
                  <a:pt x="13018" y="3772"/>
                </a:lnTo>
                <a:lnTo>
                  <a:pt x="12945" y="3845"/>
                </a:lnTo>
                <a:lnTo>
                  <a:pt x="12945" y="3893"/>
                </a:lnTo>
                <a:lnTo>
                  <a:pt x="12945" y="3918"/>
                </a:lnTo>
                <a:lnTo>
                  <a:pt x="13042" y="3942"/>
                </a:lnTo>
                <a:lnTo>
                  <a:pt x="13140" y="3966"/>
                </a:lnTo>
                <a:lnTo>
                  <a:pt x="13334" y="3966"/>
                </a:lnTo>
                <a:lnTo>
                  <a:pt x="13699" y="3942"/>
                </a:lnTo>
                <a:lnTo>
                  <a:pt x="13918" y="3942"/>
                </a:lnTo>
                <a:lnTo>
                  <a:pt x="14137" y="3966"/>
                </a:lnTo>
                <a:lnTo>
                  <a:pt x="14356" y="3966"/>
                </a:lnTo>
                <a:lnTo>
                  <a:pt x="14478" y="3942"/>
                </a:lnTo>
                <a:lnTo>
                  <a:pt x="14575" y="3918"/>
                </a:lnTo>
                <a:lnTo>
                  <a:pt x="14600" y="3893"/>
                </a:lnTo>
                <a:lnTo>
                  <a:pt x="14600" y="3869"/>
                </a:lnTo>
                <a:lnTo>
                  <a:pt x="14624" y="3820"/>
                </a:lnTo>
                <a:lnTo>
                  <a:pt x="14600" y="3772"/>
                </a:lnTo>
                <a:lnTo>
                  <a:pt x="14527" y="3699"/>
                </a:lnTo>
                <a:lnTo>
                  <a:pt x="14454" y="3650"/>
                </a:lnTo>
                <a:lnTo>
                  <a:pt x="14381" y="3601"/>
                </a:lnTo>
                <a:lnTo>
                  <a:pt x="14186" y="3577"/>
                </a:lnTo>
                <a:close/>
                <a:moveTo>
                  <a:pt x="3650" y="5548"/>
                </a:moveTo>
                <a:lnTo>
                  <a:pt x="3553" y="5597"/>
                </a:lnTo>
                <a:lnTo>
                  <a:pt x="3480" y="5621"/>
                </a:lnTo>
                <a:lnTo>
                  <a:pt x="3382" y="5694"/>
                </a:lnTo>
                <a:lnTo>
                  <a:pt x="3309" y="5767"/>
                </a:lnTo>
                <a:lnTo>
                  <a:pt x="3188" y="5937"/>
                </a:lnTo>
                <a:lnTo>
                  <a:pt x="3163" y="6035"/>
                </a:lnTo>
                <a:lnTo>
                  <a:pt x="3139" y="6132"/>
                </a:lnTo>
                <a:lnTo>
                  <a:pt x="3115" y="6254"/>
                </a:lnTo>
                <a:lnTo>
                  <a:pt x="3139" y="6375"/>
                </a:lnTo>
                <a:lnTo>
                  <a:pt x="3163" y="6473"/>
                </a:lnTo>
                <a:lnTo>
                  <a:pt x="3212" y="6594"/>
                </a:lnTo>
                <a:lnTo>
                  <a:pt x="3285" y="6692"/>
                </a:lnTo>
                <a:lnTo>
                  <a:pt x="3358" y="6765"/>
                </a:lnTo>
                <a:lnTo>
                  <a:pt x="3455" y="6838"/>
                </a:lnTo>
                <a:lnTo>
                  <a:pt x="3577" y="6886"/>
                </a:lnTo>
                <a:lnTo>
                  <a:pt x="3674" y="6911"/>
                </a:lnTo>
                <a:lnTo>
                  <a:pt x="3772" y="6935"/>
                </a:lnTo>
                <a:lnTo>
                  <a:pt x="3869" y="6911"/>
                </a:lnTo>
                <a:lnTo>
                  <a:pt x="3966" y="6911"/>
                </a:lnTo>
                <a:lnTo>
                  <a:pt x="4161" y="6813"/>
                </a:lnTo>
                <a:lnTo>
                  <a:pt x="4307" y="6692"/>
                </a:lnTo>
                <a:lnTo>
                  <a:pt x="4404" y="6521"/>
                </a:lnTo>
                <a:lnTo>
                  <a:pt x="4453" y="6351"/>
                </a:lnTo>
                <a:lnTo>
                  <a:pt x="4453" y="6181"/>
                </a:lnTo>
                <a:lnTo>
                  <a:pt x="4404" y="6010"/>
                </a:lnTo>
                <a:lnTo>
                  <a:pt x="4356" y="5937"/>
                </a:lnTo>
                <a:lnTo>
                  <a:pt x="4307" y="5840"/>
                </a:lnTo>
                <a:lnTo>
                  <a:pt x="4234" y="5743"/>
                </a:lnTo>
                <a:lnTo>
                  <a:pt x="4161" y="5670"/>
                </a:lnTo>
                <a:lnTo>
                  <a:pt x="4064" y="5621"/>
                </a:lnTo>
                <a:lnTo>
                  <a:pt x="3966" y="5572"/>
                </a:lnTo>
                <a:lnTo>
                  <a:pt x="3869" y="5548"/>
                </a:lnTo>
                <a:close/>
                <a:moveTo>
                  <a:pt x="17495" y="7373"/>
                </a:moveTo>
                <a:lnTo>
                  <a:pt x="17739" y="7446"/>
                </a:lnTo>
                <a:lnTo>
                  <a:pt x="17617" y="7592"/>
                </a:lnTo>
                <a:lnTo>
                  <a:pt x="17447" y="7689"/>
                </a:lnTo>
                <a:lnTo>
                  <a:pt x="17447" y="7543"/>
                </a:lnTo>
                <a:lnTo>
                  <a:pt x="17495" y="7373"/>
                </a:lnTo>
                <a:close/>
                <a:moveTo>
                  <a:pt x="5061" y="487"/>
                </a:moveTo>
                <a:lnTo>
                  <a:pt x="5256" y="560"/>
                </a:lnTo>
                <a:lnTo>
                  <a:pt x="5426" y="633"/>
                </a:lnTo>
                <a:lnTo>
                  <a:pt x="5621" y="682"/>
                </a:lnTo>
                <a:lnTo>
                  <a:pt x="5791" y="779"/>
                </a:lnTo>
                <a:lnTo>
                  <a:pt x="5913" y="852"/>
                </a:lnTo>
                <a:lnTo>
                  <a:pt x="6035" y="949"/>
                </a:lnTo>
                <a:lnTo>
                  <a:pt x="6254" y="1168"/>
                </a:lnTo>
                <a:lnTo>
                  <a:pt x="6473" y="1387"/>
                </a:lnTo>
                <a:lnTo>
                  <a:pt x="6692" y="1606"/>
                </a:lnTo>
                <a:lnTo>
                  <a:pt x="6813" y="1655"/>
                </a:lnTo>
                <a:lnTo>
                  <a:pt x="6911" y="1655"/>
                </a:lnTo>
                <a:lnTo>
                  <a:pt x="7032" y="1631"/>
                </a:lnTo>
                <a:lnTo>
                  <a:pt x="7105" y="1558"/>
                </a:lnTo>
                <a:lnTo>
                  <a:pt x="8127" y="1485"/>
                </a:lnTo>
                <a:lnTo>
                  <a:pt x="9174" y="1485"/>
                </a:lnTo>
                <a:lnTo>
                  <a:pt x="9490" y="1509"/>
                </a:lnTo>
                <a:lnTo>
                  <a:pt x="9806" y="1558"/>
                </a:lnTo>
                <a:lnTo>
                  <a:pt x="10439" y="1679"/>
                </a:lnTo>
                <a:lnTo>
                  <a:pt x="11047" y="1850"/>
                </a:lnTo>
                <a:lnTo>
                  <a:pt x="11655" y="2044"/>
                </a:lnTo>
                <a:lnTo>
                  <a:pt x="12093" y="2239"/>
                </a:lnTo>
                <a:lnTo>
                  <a:pt x="12556" y="2409"/>
                </a:lnTo>
                <a:lnTo>
                  <a:pt x="12434" y="2458"/>
                </a:lnTo>
                <a:lnTo>
                  <a:pt x="12361" y="2507"/>
                </a:lnTo>
                <a:lnTo>
                  <a:pt x="12288" y="2580"/>
                </a:lnTo>
                <a:lnTo>
                  <a:pt x="12264" y="2677"/>
                </a:lnTo>
                <a:lnTo>
                  <a:pt x="12264" y="2701"/>
                </a:lnTo>
                <a:lnTo>
                  <a:pt x="12288" y="2726"/>
                </a:lnTo>
                <a:lnTo>
                  <a:pt x="12385" y="2774"/>
                </a:lnTo>
                <a:lnTo>
                  <a:pt x="12483" y="2750"/>
                </a:lnTo>
                <a:lnTo>
                  <a:pt x="12677" y="2726"/>
                </a:lnTo>
                <a:lnTo>
                  <a:pt x="12872" y="2701"/>
                </a:lnTo>
                <a:lnTo>
                  <a:pt x="12969" y="2677"/>
                </a:lnTo>
                <a:lnTo>
                  <a:pt x="13042" y="2653"/>
                </a:lnTo>
                <a:lnTo>
                  <a:pt x="13626" y="2993"/>
                </a:lnTo>
                <a:lnTo>
                  <a:pt x="13432" y="3018"/>
                </a:lnTo>
                <a:lnTo>
                  <a:pt x="12896" y="3066"/>
                </a:lnTo>
                <a:lnTo>
                  <a:pt x="12653" y="3115"/>
                </a:lnTo>
                <a:lnTo>
                  <a:pt x="12410" y="3212"/>
                </a:lnTo>
                <a:lnTo>
                  <a:pt x="12385" y="3237"/>
                </a:lnTo>
                <a:lnTo>
                  <a:pt x="12410" y="3261"/>
                </a:lnTo>
                <a:lnTo>
                  <a:pt x="12531" y="3285"/>
                </a:lnTo>
                <a:lnTo>
                  <a:pt x="12653" y="3310"/>
                </a:lnTo>
                <a:lnTo>
                  <a:pt x="12921" y="3310"/>
                </a:lnTo>
                <a:lnTo>
                  <a:pt x="13432" y="3261"/>
                </a:lnTo>
                <a:lnTo>
                  <a:pt x="13699" y="3261"/>
                </a:lnTo>
                <a:lnTo>
                  <a:pt x="13991" y="3237"/>
                </a:lnTo>
                <a:lnTo>
                  <a:pt x="14259" y="3456"/>
                </a:lnTo>
                <a:lnTo>
                  <a:pt x="14527" y="3699"/>
                </a:lnTo>
                <a:lnTo>
                  <a:pt x="14819" y="3966"/>
                </a:lnTo>
                <a:lnTo>
                  <a:pt x="15062" y="4283"/>
                </a:lnTo>
                <a:lnTo>
                  <a:pt x="14794" y="4258"/>
                </a:lnTo>
                <a:lnTo>
                  <a:pt x="14551" y="4283"/>
                </a:lnTo>
                <a:lnTo>
                  <a:pt x="14308" y="4283"/>
                </a:lnTo>
                <a:lnTo>
                  <a:pt x="14016" y="4307"/>
                </a:lnTo>
                <a:lnTo>
                  <a:pt x="13870" y="4331"/>
                </a:lnTo>
                <a:lnTo>
                  <a:pt x="13724" y="4380"/>
                </a:lnTo>
                <a:lnTo>
                  <a:pt x="13626" y="4453"/>
                </a:lnTo>
                <a:lnTo>
                  <a:pt x="13529" y="4526"/>
                </a:lnTo>
                <a:lnTo>
                  <a:pt x="13529" y="4550"/>
                </a:lnTo>
                <a:lnTo>
                  <a:pt x="13553" y="4575"/>
                </a:lnTo>
                <a:lnTo>
                  <a:pt x="13651" y="4623"/>
                </a:lnTo>
                <a:lnTo>
                  <a:pt x="13748" y="4648"/>
                </a:lnTo>
                <a:lnTo>
                  <a:pt x="13967" y="4648"/>
                </a:lnTo>
                <a:lnTo>
                  <a:pt x="14429" y="4623"/>
                </a:lnTo>
                <a:lnTo>
                  <a:pt x="14770" y="4623"/>
                </a:lnTo>
                <a:lnTo>
                  <a:pt x="15086" y="4648"/>
                </a:lnTo>
                <a:lnTo>
                  <a:pt x="15232" y="4672"/>
                </a:lnTo>
                <a:lnTo>
                  <a:pt x="15354" y="4672"/>
                </a:lnTo>
                <a:lnTo>
                  <a:pt x="15549" y="5037"/>
                </a:lnTo>
                <a:lnTo>
                  <a:pt x="15330" y="4988"/>
                </a:lnTo>
                <a:lnTo>
                  <a:pt x="14600" y="4988"/>
                </a:lnTo>
                <a:lnTo>
                  <a:pt x="14332" y="5037"/>
                </a:lnTo>
                <a:lnTo>
                  <a:pt x="14210" y="5086"/>
                </a:lnTo>
                <a:lnTo>
                  <a:pt x="14089" y="5134"/>
                </a:lnTo>
                <a:lnTo>
                  <a:pt x="14064" y="5159"/>
                </a:lnTo>
                <a:lnTo>
                  <a:pt x="14064" y="5183"/>
                </a:lnTo>
                <a:lnTo>
                  <a:pt x="14064" y="5207"/>
                </a:lnTo>
                <a:lnTo>
                  <a:pt x="14089" y="5232"/>
                </a:lnTo>
                <a:lnTo>
                  <a:pt x="14186" y="5256"/>
                </a:lnTo>
                <a:lnTo>
                  <a:pt x="14283" y="5280"/>
                </a:lnTo>
                <a:lnTo>
                  <a:pt x="14502" y="5305"/>
                </a:lnTo>
                <a:lnTo>
                  <a:pt x="14916" y="5305"/>
                </a:lnTo>
                <a:lnTo>
                  <a:pt x="15305" y="5329"/>
                </a:lnTo>
                <a:lnTo>
                  <a:pt x="15695" y="5378"/>
                </a:lnTo>
                <a:lnTo>
                  <a:pt x="15792" y="5645"/>
                </a:lnTo>
                <a:lnTo>
                  <a:pt x="15889" y="5913"/>
                </a:lnTo>
                <a:lnTo>
                  <a:pt x="15743" y="5864"/>
                </a:lnTo>
                <a:lnTo>
                  <a:pt x="15597" y="5816"/>
                </a:lnTo>
                <a:lnTo>
                  <a:pt x="15305" y="5767"/>
                </a:lnTo>
                <a:lnTo>
                  <a:pt x="15038" y="5743"/>
                </a:lnTo>
                <a:lnTo>
                  <a:pt x="14746" y="5718"/>
                </a:lnTo>
                <a:lnTo>
                  <a:pt x="14454" y="5718"/>
                </a:lnTo>
                <a:lnTo>
                  <a:pt x="14186" y="5767"/>
                </a:lnTo>
                <a:lnTo>
                  <a:pt x="14162" y="5767"/>
                </a:lnTo>
                <a:lnTo>
                  <a:pt x="14137" y="5791"/>
                </a:lnTo>
                <a:lnTo>
                  <a:pt x="14162" y="5816"/>
                </a:lnTo>
                <a:lnTo>
                  <a:pt x="14162" y="5840"/>
                </a:lnTo>
                <a:lnTo>
                  <a:pt x="14259" y="5889"/>
                </a:lnTo>
                <a:lnTo>
                  <a:pt x="14381" y="5937"/>
                </a:lnTo>
                <a:lnTo>
                  <a:pt x="14600" y="5986"/>
                </a:lnTo>
                <a:lnTo>
                  <a:pt x="15038" y="6010"/>
                </a:lnTo>
                <a:lnTo>
                  <a:pt x="15354" y="6083"/>
                </a:lnTo>
                <a:lnTo>
                  <a:pt x="15670" y="6156"/>
                </a:lnTo>
                <a:lnTo>
                  <a:pt x="15841" y="6229"/>
                </a:lnTo>
                <a:lnTo>
                  <a:pt x="15914" y="6254"/>
                </a:lnTo>
                <a:lnTo>
                  <a:pt x="15987" y="6278"/>
                </a:lnTo>
                <a:lnTo>
                  <a:pt x="16035" y="6570"/>
                </a:lnTo>
                <a:lnTo>
                  <a:pt x="16084" y="6838"/>
                </a:lnTo>
                <a:lnTo>
                  <a:pt x="15914" y="6740"/>
                </a:lnTo>
                <a:lnTo>
                  <a:pt x="15743" y="6667"/>
                </a:lnTo>
                <a:lnTo>
                  <a:pt x="15524" y="6619"/>
                </a:lnTo>
                <a:lnTo>
                  <a:pt x="15305" y="6594"/>
                </a:lnTo>
                <a:lnTo>
                  <a:pt x="14867" y="6546"/>
                </a:lnTo>
                <a:lnTo>
                  <a:pt x="14551" y="6497"/>
                </a:lnTo>
                <a:lnTo>
                  <a:pt x="14527" y="6497"/>
                </a:lnTo>
                <a:lnTo>
                  <a:pt x="14502" y="6546"/>
                </a:lnTo>
                <a:lnTo>
                  <a:pt x="14575" y="6619"/>
                </a:lnTo>
                <a:lnTo>
                  <a:pt x="14624" y="6667"/>
                </a:lnTo>
                <a:lnTo>
                  <a:pt x="14794" y="6765"/>
                </a:lnTo>
                <a:lnTo>
                  <a:pt x="14965" y="6838"/>
                </a:lnTo>
                <a:lnTo>
                  <a:pt x="15159" y="6886"/>
                </a:lnTo>
                <a:lnTo>
                  <a:pt x="15378" y="6935"/>
                </a:lnTo>
                <a:lnTo>
                  <a:pt x="15597" y="7008"/>
                </a:lnTo>
                <a:lnTo>
                  <a:pt x="15816" y="7105"/>
                </a:lnTo>
                <a:lnTo>
                  <a:pt x="15987" y="7227"/>
                </a:lnTo>
                <a:lnTo>
                  <a:pt x="16060" y="7276"/>
                </a:lnTo>
                <a:lnTo>
                  <a:pt x="16108" y="7276"/>
                </a:lnTo>
                <a:lnTo>
                  <a:pt x="16133" y="7762"/>
                </a:lnTo>
                <a:lnTo>
                  <a:pt x="16060" y="7714"/>
                </a:lnTo>
                <a:lnTo>
                  <a:pt x="15743" y="7519"/>
                </a:lnTo>
                <a:lnTo>
                  <a:pt x="15427" y="7324"/>
                </a:lnTo>
                <a:lnTo>
                  <a:pt x="15281" y="7276"/>
                </a:lnTo>
                <a:lnTo>
                  <a:pt x="15013" y="7203"/>
                </a:lnTo>
                <a:lnTo>
                  <a:pt x="14794" y="7203"/>
                </a:lnTo>
                <a:lnTo>
                  <a:pt x="14770" y="7227"/>
                </a:lnTo>
                <a:lnTo>
                  <a:pt x="14746" y="7251"/>
                </a:lnTo>
                <a:lnTo>
                  <a:pt x="14746" y="7276"/>
                </a:lnTo>
                <a:lnTo>
                  <a:pt x="14746" y="7324"/>
                </a:lnTo>
                <a:lnTo>
                  <a:pt x="14794" y="7373"/>
                </a:lnTo>
                <a:lnTo>
                  <a:pt x="14843" y="7397"/>
                </a:lnTo>
                <a:lnTo>
                  <a:pt x="14965" y="7470"/>
                </a:lnTo>
                <a:lnTo>
                  <a:pt x="15378" y="7689"/>
                </a:lnTo>
                <a:lnTo>
                  <a:pt x="15597" y="7835"/>
                </a:lnTo>
                <a:lnTo>
                  <a:pt x="15816" y="7981"/>
                </a:lnTo>
                <a:lnTo>
                  <a:pt x="15962" y="8103"/>
                </a:lnTo>
                <a:lnTo>
                  <a:pt x="16108" y="8200"/>
                </a:lnTo>
                <a:lnTo>
                  <a:pt x="16035" y="8784"/>
                </a:lnTo>
                <a:lnTo>
                  <a:pt x="15914" y="8687"/>
                </a:lnTo>
                <a:lnTo>
                  <a:pt x="15792" y="8590"/>
                </a:lnTo>
                <a:lnTo>
                  <a:pt x="15549" y="8419"/>
                </a:lnTo>
                <a:lnTo>
                  <a:pt x="15354" y="8273"/>
                </a:lnTo>
                <a:lnTo>
                  <a:pt x="15111" y="8152"/>
                </a:lnTo>
                <a:lnTo>
                  <a:pt x="14867" y="8030"/>
                </a:lnTo>
                <a:lnTo>
                  <a:pt x="14746" y="7981"/>
                </a:lnTo>
                <a:lnTo>
                  <a:pt x="14624" y="7957"/>
                </a:lnTo>
                <a:lnTo>
                  <a:pt x="14600" y="7981"/>
                </a:lnTo>
                <a:lnTo>
                  <a:pt x="14575" y="8006"/>
                </a:lnTo>
                <a:lnTo>
                  <a:pt x="14575" y="8054"/>
                </a:lnTo>
                <a:lnTo>
                  <a:pt x="14575" y="8079"/>
                </a:lnTo>
                <a:lnTo>
                  <a:pt x="14746" y="8249"/>
                </a:lnTo>
                <a:lnTo>
                  <a:pt x="14940" y="8371"/>
                </a:lnTo>
                <a:lnTo>
                  <a:pt x="15330" y="8638"/>
                </a:lnTo>
                <a:lnTo>
                  <a:pt x="15622" y="8882"/>
                </a:lnTo>
                <a:lnTo>
                  <a:pt x="15792" y="9003"/>
                </a:lnTo>
                <a:lnTo>
                  <a:pt x="15962" y="9101"/>
                </a:lnTo>
                <a:lnTo>
                  <a:pt x="15889" y="9368"/>
                </a:lnTo>
                <a:lnTo>
                  <a:pt x="15792" y="9612"/>
                </a:lnTo>
                <a:lnTo>
                  <a:pt x="15695" y="9466"/>
                </a:lnTo>
                <a:lnTo>
                  <a:pt x="15549" y="9320"/>
                </a:lnTo>
                <a:lnTo>
                  <a:pt x="15281" y="9101"/>
                </a:lnTo>
                <a:lnTo>
                  <a:pt x="15135" y="8955"/>
                </a:lnTo>
                <a:lnTo>
                  <a:pt x="14965" y="8809"/>
                </a:lnTo>
                <a:lnTo>
                  <a:pt x="14794" y="8711"/>
                </a:lnTo>
                <a:lnTo>
                  <a:pt x="14697" y="8663"/>
                </a:lnTo>
                <a:lnTo>
                  <a:pt x="14600" y="8663"/>
                </a:lnTo>
                <a:lnTo>
                  <a:pt x="14600" y="8760"/>
                </a:lnTo>
                <a:lnTo>
                  <a:pt x="14648" y="8833"/>
                </a:lnTo>
                <a:lnTo>
                  <a:pt x="14746" y="9003"/>
                </a:lnTo>
                <a:lnTo>
                  <a:pt x="14867" y="9149"/>
                </a:lnTo>
                <a:lnTo>
                  <a:pt x="14989" y="9271"/>
                </a:lnTo>
                <a:lnTo>
                  <a:pt x="15330" y="9587"/>
                </a:lnTo>
                <a:lnTo>
                  <a:pt x="15476" y="9758"/>
                </a:lnTo>
                <a:lnTo>
                  <a:pt x="15549" y="9831"/>
                </a:lnTo>
                <a:lnTo>
                  <a:pt x="15646" y="9879"/>
                </a:lnTo>
                <a:lnTo>
                  <a:pt x="15646" y="9904"/>
                </a:lnTo>
                <a:lnTo>
                  <a:pt x="15476" y="10196"/>
                </a:lnTo>
                <a:lnTo>
                  <a:pt x="15232" y="10463"/>
                </a:lnTo>
                <a:lnTo>
                  <a:pt x="15232" y="10293"/>
                </a:lnTo>
                <a:lnTo>
                  <a:pt x="15159" y="10147"/>
                </a:lnTo>
                <a:lnTo>
                  <a:pt x="15013" y="9855"/>
                </a:lnTo>
                <a:lnTo>
                  <a:pt x="14843" y="9636"/>
                </a:lnTo>
                <a:lnTo>
                  <a:pt x="14673" y="9466"/>
                </a:lnTo>
                <a:lnTo>
                  <a:pt x="14454" y="9295"/>
                </a:lnTo>
                <a:lnTo>
                  <a:pt x="14235" y="9149"/>
                </a:lnTo>
                <a:lnTo>
                  <a:pt x="14186" y="9149"/>
                </a:lnTo>
                <a:lnTo>
                  <a:pt x="14186" y="9174"/>
                </a:lnTo>
                <a:lnTo>
                  <a:pt x="14308" y="9393"/>
                </a:lnTo>
                <a:lnTo>
                  <a:pt x="14429" y="9563"/>
                </a:lnTo>
                <a:lnTo>
                  <a:pt x="14697" y="9952"/>
                </a:lnTo>
                <a:lnTo>
                  <a:pt x="14794" y="10147"/>
                </a:lnTo>
                <a:lnTo>
                  <a:pt x="14867" y="10366"/>
                </a:lnTo>
                <a:lnTo>
                  <a:pt x="14916" y="10536"/>
                </a:lnTo>
                <a:lnTo>
                  <a:pt x="14965" y="10609"/>
                </a:lnTo>
                <a:lnTo>
                  <a:pt x="15038" y="10658"/>
                </a:lnTo>
                <a:lnTo>
                  <a:pt x="14892" y="10780"/>
                </a:lnTo>
                <a:lnTo>
                  <a:pt x="14843" y="10658"/>
                </a:lnTo>
                <a:lnTo>
                  <a:pt x="14794" y="10561"/>
                </a:lnTo>
                <a:lnTo>
                  <a:pt x="14648" y="10366"/>
                </a:lnTo>
                <a:lnTo>
                  <a:pt x="14308" y="10001"/>
                </a:lnTo>
                <a:lnTo>
                  <a:pt x="14113" y="9831"/>
                </a:lnTo>
                <a:lnTo>
                  <a:pt x="13918" y="9685"/>
                </a:lnTo>
                <a:lnTo>
                  <a:pt x="13894" y="9685"/>
                </a:lnTo>
                <a:lnTo>
                  <a:pt x="13870" y="9733"/>
                </a:lnTo>
                <a:lnTo>
                  <a:pt x="13918" y="9904"/>
                </a:lnTo>
                <a:lnTo>
                  <a:pt x="14016" y="10050"/>
                </a:lnTo>
                <a:lnTo>
                  <a:pt x="14113" y="10196"/>
                </a:lnTo>
                <a:lnTo>
                  <a:pt x="14235" y="10342"/>
                </a:lnTo>
                <a:lnTo>
                  <a:pt x="14356" y="10488"/>
                </a:lnTo>
                <a:lnTo>
                  <a:pt x="14478" y="10634"/>
                </a:lnTo>
                <a:lnTo>
                  <a:pt x="14575" y="10804"/>
                </a:lnTo>
                <a:lnTo>
                  <a:pt x="14600" y="10974"/>
                </a:lnTo>
                <a:lnTo>
                  <a:pt x="14502" y="11047"/>
                </a:lnTo>
                <a:lnTo>
                  <a:pt x="14356" y="10853"/>
                </a:lnTo>
                <a:lnTo>
                  <a:pt x="14186" y="10658"/>
                </a:lnTo>
                <a:lnTo>
                  <a:pt x="13991" y="10512"/>
                </a:lnTo>
                <a:lnTo>
                  <a:pt x="13797" y="10390"/>
                </a:lnTo>
                <a:lnTo>
                  <a:pt x="13772" y="10366"/>
                </a:lnTo>
                <a:lnTo>
                  <a:pt x="13724" y="10366"/>
                </a:lnTo>
                <a:lnTo>
                  <a:pt x="13675" y="10415"/>
                </a:lnTo>
                <a:lnTo>
                  <a:pt x="13651" y="10463"/>
                </a:lnTo>
                <a:lnTo>
                  <a:pt x="13651" y="10512"/>
                </a:lnTo>
                <a:lnTo>
                  <a:pt x="13675" y="10536"/>
                </a:lnTo>
                <a:lnTo>
                  <a:pt x="13845" y="10682"/>
                </a:lnTo>
                <a:lnTo>
                  <a:pt x="13991" y="10853"/>
                </a:lnTo>
                <a:lnTo>
                  <a:pt x="14113" y="11023"/>
                </a:lnTo>
                <a:lnTo>
                  <a:pt x="14235" y="11218"/>
                </a:lnTo>
                <a:lnTo>
                  <a:pt x="14040" y="11339"/>
                </a:lnTo>
                <a:lnTo>
                  <a:pt x="13918" y="11218"/>
                </a:lnTo>
                <a:lnTo>
                  <a:pt x="13797" y="11120"/>
                </a:lnTo>
                <a:lnTo>
                  <a:pt x="13675" y="11023"/>
                </a:lnTo>
                <a:lnTo>
                  <a:pt x="13578" y="10974"/>
                </a:lnTo>
                <a:lnTo>
                  <a:pt x="13529" y="10950"/>
                </a:lnTo>
                <a:lnTo>
                  <a:pt x="13480" y="10950"/>
                </a:lnTo>
                <a:lnTo>
                  <a:pt x="13407" y="10999"/>
                </a:lnTo>
                <a:lnTo>
                  <a:pt x="13407" y="11047"/>
                </a:lnTo>
                <a:lnTo>
                  <a:pt x="13383" y="11072"/>
                </a:lnTo>
                <a:lnTo>
                  <a:pt x="13407" y="11120"/>
                </a:lnTo>
                <a:lnTo>
                  <a:pt x="13432" y="11145"/>
                </a:lnTo>
                <a:lnTo>
                  <a:pt x="13553" y="11315"/>
                </a:lnTo>
                <a:lnTo>
                  <a:pt x="13675" y="11485"/>
                </a:lnTo>
                <a:lnTo>
                  <a:pt x="13724" y="11583"/>
                </a:lnTo>
                <a:lnTo>
                  <a:pt x="13553" y="11704"/>
                </a:lnTo>
                <a:lnTo>
                  <a:pt x="13432" y="11558"/>
                </a:lnTo>
                <a:lnTo>
                  <a:pt x="13261" y="11461"/>
                </a:lnTo>
                <a:lnTo>
                  <a:pt x="13213" y="11461"/>
                </a:lnTo>
                <a:lnTo>
                  <a:pt x="13188" y="11485"/>
                </a:lnTo>
                <a:lnTo>
                  <a:pt x="13188" y="11534"/>
                </a:lnTo>
                <a:lnTo>
                  <a:pt x="13213" y="11558"/>
                </a:lnTo>
                <a:lnTo>
                  <a:pt x="13261" y="11631"/>
                </a:lnTo>
                <a:lnTo>
                  <a:pt x="13310" y="11704"/>
                </a:lnTo>
                <a:lnTo>
                  <a:pt x="13359" y="11874"/>
                </a:lnTo>
                <a:lnTo>
                  <a:pt x="13359" y="11899"/>
                </a:lnTo>
                <a:lnTo>
                  <a:pt x="13237" y="12020"/>
                </a:lnTo>
                <a:lnTo>
                  <a:pt x="13188" y="12118"/>
                </a:lnTo>
                <a:lnTo>
                  <a:pt x="13164" y="12215"/>
                </a:lnTo>
                <a:lnTo>
                  <a:pt x="13188" y="12288"/>
                </a:lnTo>
                <a:lnTo>
                  <a:pt x="13213" y="12385"/>
                </a:lnTo>
                <a:lnTo>
                  <a:pt x="13213" y="12775"/>
                </a:lnTo>
                <a:lnTo>
                  <a:pt x="13237" y="13164"/>
                </a:lnTo>
                <a:lnTo>
                  <a:pt x="13237" y="13553"/>
                </a:lnTo>
                <a:lnTo>
                  <a:pt x="13213" y="13748"/>
                </a:lnTo>
                <a:lnTo>
                  <a:pt x="13188" y="13943"/>
                </a:lnTo>
                <a:lnTo>
                  <a:pt x="13140" y="14064"/>
                </a:lnTo>
                <a:lnTo>
                  <a:pt x="13067" y="14162"/>
                </a:lnTo>
                <a:lnTo>
                  <a:pt x="12994" y="14210"/>
                </a:lnTo>
                <a:lnTo>
                  <a:pt x="12921" y="14235"/>
                </a:lnTo>
                <a:lnTo>
                  <a:pt x="12823" y="14210"/>
                </a:lnTo>
                <a:lnTo>
                  <a:pt x="12726" y="14186"/>
                </a:lnTo>
                <a:lnTo>
                  <a:pt x="12507" y="14040"/>
                </a:lnTo>
                <a:lnTo>
                  <a:pt x="12288" y="13821"/>
                </a:lnTo>
                <a:lnTo>
                  <a:pt x="12069" y="13578"/>
                </a:lnTo>
                <a:lnTo>
                  <a:pt x="11728" y="13164"/>
                </a:lnTo>
                <a:lnTo>
                  <a:pt x="11850" y="13042"/>
                </a:lnTo>
                <a:lnTo>
                  <a:pt x="11923" y="12969"/>
                </a:lnTo>
                <a:lnTo>
                  <a:pt x="11947" y="12896"/>
                </a:lnTo>
                <a:lnTo>
                  <a:pt x="11947" y="12823"/>
                </a:lnTo>
                <a:lnTo>
                  <a:pt x="11923" y="12750"/>
                </a:lnTo>
                <a:lnTo>
                  <a:pt x="11874" y="12677"/>
                </a:lnTo>
                <a:lnTo>
                  <a:pt x="11826" y="12629"/>
                </a:lnTo>
                <a:lnTo>
                  <a:pt x="11777" y="12604"/>
                </a:lnTo>
                <a:lnTo>
                  <a:pt x="11680" y="12580"/>
                </a:lnTo>
                <a:lnTo>
                  <a:pt x="11655" y="12385"/>
                </a:lnTo>
                <a:lnTo>
                  <a:pt x="11631" y="12361"/>
                </a:lnTo>
                <a:lnTo>
                  <a:pt x="11582" y="12361"/>
                </a:lnTo>
                <a:lnTo>
                  <a:pt x="11582" y="12385"/>
                </a:lnTo>
                <a:lnTo>
                  <a:pt x="11558" y="12580"/>
                </a:lnTo>
                <a:lnTo>
                  <a:pt x="11509" y="12580"/>
                </a:lnTo>
                <a:lnTo>
                  <a:pt x="11485" y="12604"/>
                </a:lnTo>
                <a:lnTo>
                  <a:pt x="11461" y="12604"/>
                </a:lnTo>
                <a:lnTo>
                  <a:pt x="11242" y="12702"/>
                </a:lnTo>
                <a:lnTo>
                  <a:pt x="11169" y="12361"/>
                </a:lnTo>
                <a:lnTo>
                  <a:pt x="11144" y="12191"/>
                </a:lnTo>
                <a:lnTo>
                  <a:pt x="11169" y="12020"/>
                </a:lnTo>
                <a:lnTo>
                  <a:pt x="11144" y="11972"/>
                </a:lnTo>
                <a:lnTo>
                  <a:pt x="11120" y="11947"/>
                </a:lnTo>
                <a:lnTo>
                  <a:pt x="11071" y="11947"/>
                </a:lnTo>
                <a:lnTo>
                  <a:pt x="11047" y="11972"/>
                </a:lnTo>
                <a:lnTo>
                  <a:pt x="11023" y="12118"/>
                </a:lnTo>
                <a:lnTo>
                  <a:pt x="10998" y="12312"/>
                </a:lnTo>
                <a:lnTo>
                  <a:pt x="10998" y="12556"/>
                </a:lnTo>
                <a:lnTo>
                  <a:pt x="10998" y="12799"/>
                </a:lnTo>
                <a:lnTo>
                  <a:pt x="10633" y="12896"/>
                </a:lnTo>
                <a:lnTo>
                  <a:pt x="10609" y="12604"/>
                </a:lnTo>
                <a:lnTo>
                  <a:pt x="10560" y="12361"/>
                </a:lnTo>
                <a:lnTo>
                  <a:pt x="10512" y="12118"/>
                </a:lnTo>
                <a:lnTo>
                  <a:pt x="10390" y="11607"/>
                </a:lnTo>
                <a:lnTo>
                  <a:pt x="10366" y="11583"/>
                </a:lnTo>
                <a:lnTo>
                  <a:pt x="10342" y="11558"/>
                </a:lnTo>
                <a:lnTo>
                  <a:pt x="10293" y="11583"/>
                </a:lnTo>
                <a:lnTo>
                  <a:pt x="10269" y="11607"/>
                </a:lnTo>
                <a:lnTo>
                  <a:pt x="10244" y="11826"/>
                </a:lnTo>
                <a:lnTo>
                  <a:pt x="10244" y="12045"/>
                </a:lnTo>
                <a:lnTo>
                  <a:pt x="10269" y="12507"/>
                </a:lnTo>
                <a:lnTo>
                  <a:pt x="10269" y="12726"/>
                </a:lnTo>
                <a:lnTo>
                  <a:pt x="10269" y="12945"/>
                </a:lnTo>
                <a:lnTo>
                  <a:pt x="9636" y="12994"/>
                </a:lnTo>
                <a:lnTo>
                  <a:pt x="9612" y="12726"/>
                </a:lnTo>
                <a:lnTo>
                  <a:pt x="9612" y="12507"/>
                </a:lnTo>
                <a:lnTo>
                  <a:pt x="9612" y="12337"/>
                </a:lnTo>
                <a:lnTo>
                  <a:pt x="9612" y="12142"/>
                </a:lnTo>
                <a:lnTo>
                  <a:pt x="9563" y="11972"/>
                </a:lnTo>
                <a:lnTo>
                  <a:pt x="9514" y="11899"/>
                </a:lnTo>
                <a:lnTo>
                  <a:pt x="9466" y="11826"/>
                </a:lnTo>
                <a:lnTo>
                  <a:pt x="9417" y="11826"/>
                </a:lnTo>
                <a:lnTo>
                  <a:pt x="9393" y="11850"/>
                </a:lnTo>
                <a:lnTo>
                  <a:pt x="9344" y="12020"/>
                </a:lnTo>
                <a:lnTo>
                  <a:pt x="9320" y="12215"/>
                </a:lnTo>
                <a:lnTo>
                  <a:pt x="9295" y="12604"/>
                </a:lnTo>
                <a:lnTo>
                  <a:pt x="9271" y="12799"/>
                </a:lnTo>
                <a:lnTo>
                  <a:pt x="9247" y="12994"/>
                </a:lnTo>
                <a:lnTo>
                  <a:pt x="9052" y="12994"/>
                </a:lnTo>
                <a:lnTo>
                  <a:pt x="9003" y="12604"/>
                </a:lnTo>
                <a:lnTo>
                  <a:pt x="8930" y="12191"/>
                </a:lnTo>
                <a:lnTo>
                  <a:pt x="8857" y="11753"/>
                </a:lnTo>
                <a:lnTo>
                  <a:pt x="8833" y="11704"/>
                </a:lnTo>
                <a:lnTo>
                  <a:pt x="8784" y="11680"/>
                </a:lnTo>
                <a:lnTo>
                  <a:pt x="8711" y="11704"/>
                </a:lnTo>
                <a:lnTo>
                  <a:pt x="8711" y="11777"/>
                </a:lnTo>
                <a:lnTo>
                  <a:pt x="8711" y="12191"/>
                </a:lnTo>
                <a:lnTo>
                  <a:pt x="8687" y="12604"/>
                </a:lnTo>
                <a:lnTo>
                  <a:pt x="8687" y="12994"/>
                </a:lnTo>
                <a:lnTo>
                  <a:pt x="8176" y="12994"/>
                </a:lnTo>
                <a:lnTo>
                  <a:pt x="8200" y="12653"/>
                </a:lnTo>
                <a:lnTo>
                  <a:pt x="8273" y="12215"/>
                </a:lnTo>
                <a:lnTo>
                  <a:pt x="8346" y="11777"/>
                </a:lnTo>
                <a:lnTo>
                  <a:pt x="8346" y="11704"/>
                </a:lnTo>
                <a:lnTo>
                  <a:pt x="8298" y="11655"/>
                </a:lnTo>
                <a:lnTo>
                  <a:pt x="8249" y="11655"/>
                </a:lnTo>
                <a:lnTo>
                  <a:pt x="8200" y="11704"/>
                </a:lnTo>
                <a:lnTo>
                  <a:pt x="8079" y="11899"/>
                </a:lnTo>
                <a:lnTo>
                  <a:pt x="8006" y="12118"/>
                </a:lnTo>
                <a:lnTo>
                  <a:pt x="7933" y="12337"/>
                </a:lnTo>
                <a:lnTo>
                  <a:pt x="7884" y="12556"/>
                </a:lnTo>
                <a:lnTo>
                  <a:pt x="7835" y="12750"/>
                </a:lnTo>
                <a:lnTo>
                  <a:pt x="7811" y="12969"/>
                </a:lnTo>
                <a:lnTo>
                  <a:pt x="7300" y="12945"/>
                </a:lnTo>
                <a:lnTo>
                  <a:pt x="7349" y="12653"/>
                </a:lnTo>
                <a:lnTo>
                  <a:pt x="7397" y="12385"/>
                </a:lnTo>
                <a:lnTo>
                  <a:pt x="7495" y="12045"/>
                </a:lnTo>
                <a:lnTo>
                  <a:pt x="7592" y="11680"/>
                </a:lnTo>
                <a:lnTo>
                  <a:pt x="7568" y="11655"/>
                </a:lnTo>
                <a:lnTo>
                  <a:pt x="7543" y="11631"/>
                </a:lnTo>
                <a:lnTo>
                  <a:pt x="7470" y="11680"/>
                </a:lnTo>
                <a:lnTo>
                  <a:pt x="7397" y="11728"/>
                </a:lnTo>
                <a:lnTo>
                  <a:pt x="7276" y="11850"/>
                </a:lnTo>
                <a:lnTo>
                  <a:pt x="7178" y="11996"/>
                </a:lnTo>
                <a:lnTo>
                  <a:pt x="7130" y="12166"/>
                </a:lnTo>
                <a:lnTo>
                  <a:pt x="7008" y="12507"/>
                </a:lnTo>
                <a:lnTo>
                  <a:pt x="6959" y="12702"/>
                </a:lnTo>
                <a:lnTo>
                  <a:pt x="6935" y="12872"/>
                </a:lnTo>
                <a:lnTo>
                  <a:pt x="6473" y="12702"/>
                </a:lnTo>
                <a:lnTo>
                  <a:pt x="6521" y="12556"/>
                </a:lnTo>
                <a:lnTo>
                  <a:pt x="6546" y="12483"/>
                </a:lnTo>
                <a:lnTo>
                  <a:pt x="6546" y="12410"/>
                </a:lnTo>
                <a:lnTo>
                  <a:pt x="6546" y="12337"/>
                </a:lnTo>
                <a:lnTo>
                  <a:pt x="6497" y="12288"/>
                </a:lnTo>
                <a:lnTo>
                  <a:pt x="6473" y="12288"/>
                </a:lnTo>
                <a:lnTo>
                  <a:pt x="6375" y="12385"/>
                </a:lnTo>
                <a:lnTo>
                  <a:pt x="6302" y="12483"/>
                </a:lnTo>
                <a:lnTo>
                  <a:pt x="6181" y="12629"/>
                </a:lnTo>
                <a:lnTo>
                  <a:pt x="5889" y="12629"/>
                </a:lnTo>
                <a:lnTo>
                  <a:pt x="5816" y="12653"/>
                </a:lnTo>
                <a:lnTo>
                  <a:pt x="5743" y="12750"/>
                </a:lnTo>
                <a:lnTo>
                  <a:pt x="5743" y="12799"/>
                </a:lnTo>
                <a:lnTo>
                  <a:pt x="5743" y="12872"/>
                </a:lnTo>
                <a:lnTo>
                  <a:pt x="5743" y="12921"/>
                </a:lnTo>
                <a:lnTo>
                  <a:pt x="5791" y="12969"/>
                </a:lnTo>
                <a:lnTo>
                  <a:pt x="5986" y="13115"/>
                </a:lnTo>
                <a:lnTo>
                  <a:pt x="6181" y="13237"/>
                </a:lnTo>
                <a:lnTo>
                  <a:pt x="5986" y="13505"/>
                </a:lnTo>
                <a:lnTo>
                  <a:pt x="5767" y="13748"/>
                </a:lnTo>
                <a:lnTo>
                  <a:pt x="5305" y="14210"/>
                </a:lnTo>
                <a:lnTo>
                  <a:pt x="5134" y="14381"/>
                </a:lnTo>
                <a:lnTo>
                  <a:pt x="4988" y="14527"/>
                </a:lnTo>
                <a:lnTo>
                  <a:pt x="4891" y="14551"/>
                </a:lnTo>
                <a:lnTo>
                  <a:pt x="4818" y="14551"/>
                </a:lnTo>
                <a:lnTo>
                  <a:pt x="4721" y="14527"/>
                </a:lnTo>
                <a:lnTo>
                  <a:pt x="4648" y="14454"/>
                </a:lnTo>
                <a:lnTo>
                  <a:pt x="4648" y="13383"/>
                </a:lnTo>
                <a:lnTo>
                  <a:pt x="4623" y="12872"/>
                </a:lnTo>
                <a:lnTo>
                  <a:pt x="4599" y="12337"/>
                </a:lnTo>
                <a:lnTo>
                  <a:pt x="4575" y="12239"/>
                </a:lnTo>
                <a:lnTo>
                  <a:pt x="4526" y="12191"/>
                </a:lnTo>
                <a:lnTo>
                  <a:pt x="4502" y="12166"/>
                </a:lnTo>
                <a:lnTo>
                  <a:pt x="4404" y="12118"/>
                </a:lnTo>
                <a:lnTo>
                  <a:pt x="4307" y="12020"/>
                </a:lnTo>
                <a:lnTo>
                  <a:pt x="4185" y="11947"/>
                </a:lnTo>
                <a:lnTo>
                  <a:pt x="3918" y="11801"/>
                </a:lnTo>
                <a:lnTo>
                  <a:pt x="3650" y="11680"/>
                </a:lnTo>
                <a:lnTo>
                  <a:pt x="3407" y="11510"/>
                </a:lnTo>
                <a:lnTo>
                  <a:pt x="3163" y="11339"/>
                </a:lnTo>
                <a:lnTo>
                  <a:pt x="2920" y="11145"/>
                </a:lnTo>
                <a:lnTo>
                  <a:pt x="2677" y="10926"/>
                </a:lnTo>
                <a:lnTo>
                  <a:pt x="2482" y="10658"/>
                </a:lnTo>
                <a:lnTo>
                  <a:pt x="2288" y="10390"/>
                </a:lnTo>
                <a:lnTo>
                  <a:pt x="2117" y="10098"/>
                </a:lnTo>
                <a:lnTo>
                  <a:pt x="1947" y="9758"/>
                </a:lnTo>
                <a:lnTo>
                  <a:pt x="1850" y="9587"/>
                </a:lnTo>
                <a:lnTo>
                  <a:pt x="1752" y="9441"/>
                </a:lnTo>
                <a:lnTo>
                  <a:pt x="1704" y="9028"/>
                </a:lnTo>
                <a:lnTo>
                  <a:pt x="1655" y="8614"/>
                </a:lnTo>
                <a:lnTo>
                  <a:pt x="1655" y="8517"/>
                </a:lnTo>
                <a:lnTo>
                  <a:pt x="1631" y="8371"/>
                </a:lnTo>
                <a:lnTo>
                  <a:pt x="1582" y="8249"/>
                </a:lnTo>
                <a:lnTo>
                  <a:pt x="1533" y="8225"/>
                </a:lnTo>
                <a:lnTo>
                  <a:pt x="1485" y="8225"/>
                </a:lnTo>
                <a:lnTo>
                  <a:pt x="1412" y="8249"/>
                </a:lnTo>
                <a:lnTo>
                  <a:pt x="1363" y="8322"/>
                </a:lnTo>
                <a:lnTo>
                  <a:pt x="1339" y="8371"/>
                </a:lnTo>
                <a:lnTo>
                  <a:pt x="1314" y="8444"/>
                </a:lnTo>
                <a:lnTo>
                  <a:pt x="1290" y="8614"/>
                </a:lnTo>
                <a:lnTo>
                  <a:pt x="1266" y="8760"/>
                </a:lnTo>
                <a:lnTo>
                  <a:pt x="1266" y="8906"/>
                </a:lnTo>
                <a:lnTo>
                  <a:pt x="1266" y="9076"/>
                </a:lnTo>
                <a:lnTo>
                  <a:pt x="1120" y="9101"/>
                </a:lnTo>
                <a:lnTo>
                  <a:pt x="998" y="9149"/>
                </a:lnTo>
                <a:lnTo>
                  <a:pt x="828" y="9003"/>
                </a:lnTo>
                <a:lnTo>
                  <a:pt x="755" y="8906"/>
                </a:lnTo>
                <a:lnTo>
                  <a:pt x="682" y="8809"/>
                </a:lnTo>
                <a:lnTo>
                  <a:pt x="584" y="8565"/>
                </a:lnTo>
                <a:lnTo>
                  <a:pt x="511" y="8322"/>
                </a:lnTo>
                <a:lnTo>
                  <a:pt x="463" y="8079"/>
                </a:lnTo>
                <a:lnTo>
                  <a:pt x="438" y="7811"/>
                </a:lnTo>
                <a:lnTo>
                  <a:pt x="438" y="7592"/>
                </a:lnTo>
                <a:lnTo>
                  <a:pt x="438" y="7373"/>
                </a:lnTo>
                <a:lnTo>
                  <a:pt x="487" y="7154"/>
                </a:lnTo>
                <a:lnTo>
                  <a:pt x="536" y="6911"/>
                </a:lnTo>
                <a:lnTo>
                  <a:pt x="609" y="6740"/>
                </a:lnTo>
                <a:lnTo>
                  <a:pt x="706" y="6570"/>
                </a:lnTo>
                <a:lnTo>
                  <a:pt x="925" y="6302"/>
                </a:lnTo>
                <a:lnTo>
                  <a:pt x="998" y="6302"/>
                </a:lnTo>
                <a:lnTo>
                  <a:pt x="1290" y="6327"/>
                </a:lnTo>
                <a:lnTo>
                  <a:pt x="1436" y="6302"/>
                </a:lnTo>
                <a:lnTo>
                  <a:pt x="1533" y="6327"/>
                </a:lnTo>
                <a:lnTo>
                  <a:pt x="1631" y="6327"/>
                </a:lnTo>
                <a:lnTo>
                  <a:pt x="1728" y="6254"/>
                </a:lnTo>
                <a:lnTo>
                  <a:pt x="1752" y="6205"/>
                </a:lnTo>
                <a:lnTo>
                  <a:pt x="1777" y="6156"/>
                </a:lnTo>
                <a:lnTo>
                  <a:pt x="1874" y="5840"/>
                </a:lnTo>
                <a:lnTo>
                  <a:pt x="1971" y="5548"/>
                </a:lnTo>
                <a:lnTo>
                  <a:pt x="2093" y="5280"/>
                </a:lnTo>
                <a:lnTo>
                  <a:pt x="2239" y="5013"/>
                </a:lnTo>
                <a:lnTo>
                  <a:pt x="2409" y="4769"/>
                </a:lnTo>
                <a:lnTo>
                  <a:pt x="2604" y="4526"/>
                </a:lnTo>
                <a:lnTo>
                  <a:pt x="3017" y="4039"/>
                </a:lnTo>
                <a:lnTo>
                  <a:pt x="3407" y="3601"/>
                </a:lnTo>
                <a:lnTo>
                  <a:pt x="3820" y="3164"/>
                </a:lnTo>
                <a:lnTo>
                  <a:pt x="4137" y="2872"/>
                </a:lnTo>
                <a:lnTo>
                  <a:pt x="4283" y="2726"/>
                </a:lnTo>
                <a:lnTo>
                  <a:pt x="4429" y="2555"/>
                </a:lnTo>
                <a:lnTo>
                  <a:pt x="4502" y="2555"/>
                </a:lnTo>
                <a:lnTo>
                  <a:pt x="4550" y="2507"/>
                </a:lnTo>
                <a:lnTo>
                  <a:pt x="4599" y="2361"/>
                </a:lnTo>
                <a:lnTo>
                  <a:pt x="4599" y="2215"/>
                </a:lnTo>
                <a:lnTo>
                  <a:pt x="4599" y="2069"/>
                </a:lnTo>
                <a:lnTo>
                  <a:pt x="4623" y="1923"/>
                </a:lnTo>
                <a:lnTo>
                  <a:pt x="4672" y="1631"/>
                </a:lnTo>
                <a:lnTo>
                  <a:pt x="4745" y="1339"/>
                </a:lnTo>
                <a:lnTo>
                  <a:pt x="4891" y="901"/>
                </a:lnTo>
                <a:lnTo>
                  <a:pt x="5061" y="487"/>
                </a:lnTo>
                <a:close/>
                <a:moveTo>
                  <a:pt x="4915" y="0"/>
                </a:moveTo>
                <a:lnTo>
                  <a:pt x="4842" y="25"/>
                </a:lnTo>
                <a:lnTo>
                  <a:pt x="4794" y="49"/>
                </a:lnTo>
                <a:lnTo>
                  <a:pt x="4696" y="146"/>
                </a:lnTo>
                <a:lnTo>
                  <a:pt x="4599" y="268"/>
                </a:lnTo>
                <a:lnTo>
                  <a:pt x="4526" y="414"/>
                </a:lnTo>
                <a:lnTo>
                  <a:pt x="4453" y="584"/>
                </a:lnTo>
                <a:lnTo>
                  <a:pt x="4356" y="925"/>
                </a:lnTo>
                <a:lnTo>
                  <a:pt x="4283" y="1217"/>
                </a:lnTo>
                <a:lnTo>
                  <a:pt x="4210" y="1436"/>
                </a:lnTo>
                <a:lnTo>
                  <a:pt x="4137" y="1728"/>
                </a:lnTo>
                <a:lnTo>
                  <a:pt x="4112" y="2020"/>
                </a:lnTo>
                <a:lnTo>
                  <a:pt x="4112" y="2166"/>
                </a:lnTo>
                <a:lnTo>
                  <a:pt x="4137" y="2288"/>
                </a:lnTo>
                <a:lnTo>
                  <a:pt x="3893" y="2385"/>
                </a:lnTo>
                <a:lnTo>
                  <a:pt x="3674" y="2531"/>
                </a:lnTo>
                <a:lnTo>
                  <a:pt x="3455" y="2726"/>
                </a:lnTo>
                <a:lnTo>
                  <a:pt x="3236" y="2945"/>
                </a:lnTo>
                <a:lnTo>
                  <a:pt x="2871" y="3383"/>
                </a:lnTo>
                <a:lnTo>
                  <a:pt x="2531" y="3772"/>
                </a:lnTo>
                <a:lnTo>
                  <a:pt x="2142" y="4210"/>
                </a:lnTo>
                <a:lnTo>
                  <a:pt x="1923" y="4453"/>
                </a:lnTo>
                <a:lnTo>
                  <a:pt x="1752" y="4721"/>
                </a:lnTo>
                <a:lnTo>
                  <a:pt x="1582" y="4988"/>
                </a:lnTo>
                <a:lnTo>
                  <a:pt x="1436" y="5280"/>
                </a:lnTo>
                <a:lnTo>
                  <a:pt x="1339" y="5572"/>
                </a:lnTo>
                <a:lnTo>
                  <a:pt x="1290" y="5864"/>
                </a:lnTo>
                <a:lnTo>
                  <a:pt x="925" y="5864"/>
                </a:lnTo>
                <a:lnTo>
                  <a:pt x="755" y="5889"/>
                </a:lnTo>
                <a:lnTo>
                  <a:pt x="633" y="5937"/>
                </a:lnTo>
                <a:lnTo>
                  <a:pt x="536" y="5986"/>
                </a:lnTo>
                <a:lnTo>
                  <a:pt x="438" y="6083"/>
                </a:lnTo>
                <a:lnTo>
                  <a:pt x="341" y="6181"/>
                </a:lnTo>
                <a:lnTo>
                  <a:pt x="268" y="6302"/>
                </a:lnTo>
                <a:lnTo>
                  <a:pt x="219" y="6424"/>
                </a:lnTo>
                <a:lnTo>
                  <a:pt x="122" y="6716"/>
                </a:lnTo>
                <a:lnTo>
                  <a:pt x="49" y="7032"/>
                </a:lnTo>
                <a:lnTo>
                  <a:pt x="25" y="7324"/>
                </a:lnTo>
                <a:lnTo>
                  <a:pt x="0" y="7592"/>
                </a:lnTo>
                <a:lnTo>
                  <a:pt x="0" y="7811"/>
                </a:lnTo>
                <a:lnTo>
                  <a:pt x="25" y="8054"/>
                </a:lnTo>
                <a:lnTo>
                  <a:pt x="49" y="8322"/>
                </a:lnTo>
                <a:lnTo>
                  <a:pt x="122" y="8638"/>
                </a:lnTo>
                <a:lnTo>
                  <a:pt x="219" y="8930"/>
                </a:lnTo>
                <a:lnTo>
                  <a:pt x="365" y="9198"/>
                </a:lnTo>
                <a:lnTo>
                  <a:pt x="438" y="9320"/>
                </a:lnTo>
                <a:lnTo>
                  <a:pt x="536" y="9417"/>
                </a:lnTo>
                <a:lnTo>
                  <a:pt x="633" y="9514"/>
                </a:lnTo>
                <a:lnTo>
                  <a:pt x="730" y="9563"/>
                </a:lnTo>
                <a:lnTo>
                  <a:pt x="852" y="9612"/>
                </a:lnTo>
                <a:lnTo>
                  <a:pt x="1047" y="9612"/>
                </a:lnTo>
                <a:lnTo>
                  <a:pt x="1095" y="9587"/>
                </a:lnTo>
                <a:lnTo>
                  <a:pt x="1314" y="9587"/>
                </a:lnTo>
                <a:lnTo>
                  <a:pt x="1339" y="9612"/>
                </a:lnTo>
                <a:lnTo>
                  <a:pt x="1387" y="9758"/>
                </a:lnTo>
                <a:lnTo>
                  <a:pt x="1436" y="9928"/>
                </a:lnTo>
                <a:lnTo>
                  <a:pt x="1582" y="10220"/>
                </a:lnTo>
                <a:lnTo>
                  <a:pt x="1752" y="10512"/>
                </a:lnTo>
                <a:lnTo>
                  <a:pt x="1923" y="10804"/>
                </a:lnTo>
                <a:lnTo>
                  <a:pt x="2117" y="11072"/>
                </a:lnTo>
                <a:lnTo>
                  <a:pt x="2312" y="11315"/>
                </a:lnTo>
                <a:lnTo>
                  <a:pt x="2531" y="11510"/>
                </a:lnTo>
                <a:lnTo>
                  <a:pt x="2750" y="11704"/>
                </a:lnTo>
                <a:lnTo>
                  <a:pt x="3236" y="12045"/>
                </a:lnTo>
                <a:lnTo>
                  <a:pt x="3455" y="12191"/>
                </a:lnTo>
                <a:lnTo>
                  <a:pt x="3674" y="12288"/>
                </a:lnTo>
                <a:lnTo>
                  <a:pt x="3918" y="12385"/>
                </a:lnTo>
                <a:lnTo>
                  <a:pt x="4137" y="12507"/>
                </a:lnTo>
                <a:lnTo>
                  <a:pt x="4161" y="12531"/>
                </a:lnTo>
                <a:lnTo>
                  <a:pt x="4112" y="13067"/>
                </a:lnTo>
                <a:lnTo>
                  <a:pt x="4112" y="13626"/>
                </a:lnTo>
                <a:lnTo>
                  <a:pt x="4112" y="14746"/>
                </a:lnTo>
                <a:lnTo>
                  <a:pt x="4137" y="14819"/>
                </a:lnTo>
                <a:lnTo>
                  <a:pt x="4161" y="14867"/>
                </a:lnTo>
                <a:lnTo>
                  <a:pt x="4185" y="14916"/>
                </a:lnTo>
                <a:lnTo>
                  <a:pt x="4234" y="14965"/>
                </a:lnTo>
                <a:lnTo>
                  <a:pt x="4331" y="14989"/>
                </a:lnTo>
                <a:lnTo>
                  <a:pt x="4453" y="14989"/>
                </a:lnTo>
                <a:lnTo>
                  <a:pt x="4550" y="15062"/>
                </a:lnTo>
                <a:lnTo>
                  <a:pt x="4648" y="15111"/>
                </a:lnTo>
                <a:lnTo>
                  <a:pt x="4769" y="15135"/>
                </a:lnTo>
                <a:lnTo>
                  <a:pt x="4891" y="15111"/>
                </a:lnTo>
                <a:lnTo>
                  <a:pt x="4988" y="15086"/>
                </a:lnTo>
                <a:lnTo>
                  <a:pt x="5110" y="15038"/>
                </a:lnTo>
                <a:lnTo>
                  <a:pt x="5305" y="14940"/>
                </a:lnTo>
                <a:lnTo>
                  <a:pt x="5548" y="14721"/>
                </a:lnTo>
                <a:lnTo>
                  <a:pt x="5791" y="14502"/>
                </a:lnTo>
                <a:lnTo>
                  <a:pt x="6229" y="14040"/>
                </a:lnTo>
                <a:lnTo>
                  <a:pt x="6497" y="13748"/>
                </a:lnTo>
                <a:lnTo>
                  <a:pt x="6619" y="13602"/>
                </a:lnTo>
                <a:lnTo>
                  <a:pt x="6716" y="13432"/>
                </a:lnTo>
                <a:lnTo>
                  <a:pt x="6984" y="13505"/>
                </a:lnTo>
                <a:lnTo>
                  <a:pt x="7227" y="13529"/>
                </a:lnTo>
                <a:lnTo>
                  <a:pt x="7762" y="13578"/>
                </a:lnTo>
                <a:lnTo>
                  <a:pt x="8273" y="13578"/>
                </a:lnTo>
                <a:lnTo>
                  <a:pt x="8760" y="13602"/>
                </a:lnTo>
                <a:lnTo>
                  <a:pt x="9198" y="13578"/>
                </a:lnTo>
                <a:lnTo>
                  <a:pt x="9660" y="13578"/>
                </a:lnTo>
                <a:lnTo>
                  <a:pt x="10098" y="13529"/>
                </a:lnTo>
                <a:lnTo>
                  <a:pt x="10560" y="13480"/>
                </a:lnTo>
                <a:lnTo>
                  <a:pt x="10925" y="13407"/>
                </a:lnTo>
                <a:lnTo>
                  <a:pt x="11315" y="13334"/>
                </a:lnTo>
                <a:lnTo>
                  <a:pt x="11363" y="13480"/>
                </a:lnTo>
                <a:lnTo>
                  <a:pt x="11436" y="13626"/>
                </a:lnTo>
                <a:lnTo>
                  <a:pt x="11607" y="13943"/>
                </a:lnTo>
                <a:lnTo>
                  <a:pt x="11850" y="14210"/>
                </a:lnTo>
                <a:lnTo>
                  <a:pt x="11972" y="14356"/>
                </a:lnTo>
                <a:lnTo>
                  <a:pt x="12118" y="14478"/>
                </a:lnTo>
                <a:lnTo>
                  <a:pt x="12264" y="14575"/>
                </a:lnTo>
                <a:lnTo>
                  <a:pt x="12410" y="14673"/>
                </a:lnTo>
                <a:lnTo>
                  <a:pt x="12580" y="14721"/>
                </a:lnTo>
                <a:lnTo>
                  <a:pt x="12726" y="14770"/>
                </a:lnTo>
                <a:lnTo>
                  <a:pt x="12896" y="14794"/>
                </a:lnTo>
                <a:lnTo>
                  <a:pt x="13042" y="14770"/>
                </a:lnTo>
                <a:lnTo>
                  <a:pt x="13213" y="14721"/>
                </a:lnTo>
                <a:lnTo>
                  <a:pt x="13359" y="14624"/>
                </a:lnTo>
                <a:lnTo>
                  <a:pt x="13480" y="14527"/>
                </a:lnTo>
                <a:lnTo>
                  <a:pt x="13578" y="14405"/>
                </a:lnTo>
                <a:lnTo>
                  <a:pt x="13651" y="14283"/>
                </a:lnTo>
                <a:lnTo>
                  <a:pt x="13724" y="14162"/>
                </a:lnTo>
                <a:lnTo>
                  <a:pt x="13748" y="14016"/>
                </a:lnTo>
                <a:lnTo>
                  <a:pt x="13772" y="13845"/>
                </a:lnTo>
                <a:lnTo>
                  <a:pt x="13797" y="13529"/>
                </a:lnTo>
                <a:lnTo>
                  <a:pt x="13772" y="13213"/>
                </a:lnTo>
                <a:lnTo>
                  <a:pt x="13748" y="12872"/>
                </a:lnTo>
                <a:lnTo>
                  <a:pt x="13748" y="12580"/>
                </a:lnTo>
                <a:lnTo>
                  <a:pt x="13748" y="12288"/>
                </a:lnTo>
                <a:lnTo>
                  <a:pt x="13943" y="12118"/>
                </a:lnTo>
                <a:lnTo>
                  <a:pt x="14137" y="11947"/>
                </a:lnTo>
                <a:lnTo>
                  <a:pt x="14551" y="11655"/>
                </a:lnTo>
                <a:lnTo>
                  <a:pt x="14989" y="11388"/>
                </a:lnTo>
                <a:lnTo>
                  <a:pt x="15403" y="11072"/>
                </a:lnTo>
                <a:lnTo>
                  <a:pt x="15622" y="10877"/>
                </a:lnTo>
                <a:lnTo>
                  <a:pt x="15816" y="10634"/>
                </a:lnTo>
                <a:lnTo>
                  <a:pt x="15987" y="10390"/>
                </a:lnTo>
                <a:lnTo>
                  <a:pt x="16133" y="10123"/>
                </a:lnTo>
                <a:lnTo>
                  <a:pt x="16254" y="9855"/>
                </a:lnTo>
                <a:lnTo>
                  <a:pt x="16376" y="9563"/>
                </a:lnTo>
                <a:lnTo>
                  <a:pt x="16449" y="9271"/>
                </a:lnTo>
                <a:lnTo>
                  <a:pt x="16522" y="8979"/>
                </a:lnTo>
                <a:lnTo>
                  <a:pt x="16595" y="8614"/>
                </a:lnTo>
                <a:lnTo>
                  <a:pt x="16619" y="8249"/>
                </a:lnTo>
                <a:lnTo>
                  <a:pt x="16765" y="8273"/>
                </a:lnTo>
                <a:lnTo>
                  <a:pt x="16911" y="8298"/>
                </a:lnTo>
                <a:lnTo>
                  <a:pt x="17057" y="8273"/>
                </a:lnTo>
                <a:lnTo>
                  <a:pt x="17203" y="8249"/>
                </a:lnTo>
                <a:lnTo>
                  <a:pt x="17228" y="8273"/>
                </a:lnTo>
                <a:lnTo>
                  <a:pt x="17325" y="8346"/>
                </a:lnTo>
                <a:lnTo>
                  <a:pt x="17422" y="8444"/>
                </a:lnTo>
                <a:lnTo>
                  <a:pt x="17641" y="8565"/>
                </a:lnTo>
                <a:lnTo>
                  <a:pt x="17885" y="8663"/>
                </a:lnTo>
                <a:lnTo>
                  <a:pt x="18128" y="8687"/>
                </a:lnTo>
                <a:lnTo>
                  <a:pt x="18395" y="8663"/>
                </a:lnTo>
                <a:lnTo>
                  <a:pt x="18639" y="8614"/>
                </a:lnTo>
                <a:lnTo>
                  <a:pt x="18858" y="8492"/>
                </a:lnTo>
                <a:lnTo>
                  <a:pt x="18979" y="8419"/>
                </a:lnTo>
                <a:lnTo>
                  <a:pt x="19077" y="8346"/>
                </a:lnTo>
                <a:lnTo>
                  <a:pt x="19125" y="8249"/>
                </a:lnTo>
                <a:lnTo>
                  <a:pt x="19125" y="8176"/>
                </a:lnTo>
                <a:lnTo>
                  <a:pt x="19101" y="8079"/>
                </a:lnTo>
                <a:lnTo>
                  <a:pt x="19052" y="8006"/>
                </a:lnTo>
                <a:lnTo>
                  <a:pt x="18979" y="7957"/>
                </a:lnTo>
                <a:lnTo>
                  <a:pt x="18833" y="7957"/>
                </a:lnTo>
                <a:lnTo>
                  <a:pt x="18736" y="8006"/>
                </a:lnTo>
                <a:lnTo>
                  <a:pt x="18639" y="8103"/>
                </a:lnTo>
                <a:lnTo>
                  <a:pt x="18517" y="8176"/>
                </a:lnTo>
                <a:lnTo>
                  <a:pt x="18371" y="8200"/>
                </a:lnTo>
                <a:lnTo>
                  <a:pt x="18225" y="8225"/>
                </a:lnTo>
                <a:lnTo>
                  <a:pt x="18079" y="8200"/>
                </a:lnTo>
                <a:lnTo>
                  <a:pt x="17933" y="8176"/>
                </a:lnTo>
                <a:lnTo>
                  <a:pt x="17787" y="8127"/>
                </a:lnTo>
                <a:lnTo>
                  <a:pt x="17666" y="8054"/>
                </a:lnTo>
                <a:lnTo>
                  <a:pt x="17885" y="7933"/>
                </a:lnTo>
                <a:lnTo>
                  <a:pt x="18031" y="7835"/>
                </a:lnTo>
                <a:lnTo>
                  <a:pt x="18104" y="7738"/>
                </a:lnTo>
                <a:lnTo>
                  <a:pt x="18152" y="7641"/>
                </a:lnTo>
                <a:lnTo>
                  <a:pt x="18201" y="7543"/>
                </a:lnTo>
                <a:lnTo>
                  <a:pt x="18225" y="7446"/>
                </a:lnTo>
                <a:lnTo>
                  <a:pt x="18250" y="7349"/>
                </a:lnTo>
                <a:lnTo>
                  <a:pt x="18225" y="7251"/>
                </a:lnTo>
                <a:lnTo>
                  <a:pt x="18201" y="7154"/>
                </a:lnTo>
                <a:lnTo>
                  <a:pt x="18177" y="7057"/>
                </a:lnTo>
                <a:lnTo>
                  <a:pt x="18128" y="6984"/>
                </a:lnTo>
                <a:lnTo>
                  <a:pt x="18055" y="6911"/>
                </a:lnTo>
                <a:lnTo>
                  <a:pt x="18006" y="6862"/>
                </a:lnTo>
                <a:lnTo>
                  <a:pt x="17909" y="6813"/>
                </a:lnTo>
                <a:lnTo>
                  <a:pt x="17812" y="6789"/>
                </a:lnTo>
                <a:lnTo>
                  <a:pt x="17714" y="6789"/>
                </a:lnTo>
                <a:lnTo>
                  <a:pt x="17593" y="6813"/>
                </a:lnTo>
                <a:lnTo>
                  <a:pt x="17495" y="6838"/>
                </a:lnTo>
                <a:lnTo>
                  <a:pt x="17349" y="6911"/>
                </a:lnTo>
                <a:lnTo>
                  <a:pt x="17228" y="7008"/>
                </a:lnTo>
                <a:lnTo>
                  <a:pt x="17130" y="7105"/>
                </a:lnTo>
                <a:lnTo>
                  <a:pt x="17082" y="7227"/>
                </a:lnTo>
                <a:lnTo>
                  <a:pt x="17033" y="7373"/>
                </a:lnTo>
                <a:lnTo>
                  <a:pt x="17009" y="7519"/>
                </a:lnTo>
                <a:lnTo>
                  <a:pt x="17009" y="7665"/>
                </a:lnTo>
                <a:lnTo>
                  <a:pt x="17033" y="7811"/>
                </a:lnTo>
                <a:lnTo>
                  <a:pt x="16644" y="7835"/>
                </a:lnTo>
                <a:lnTo>
                  <a:pt x="16644" y="7397"/>
                </a:lnTo>
                <a:lnTo>
                  <a:pt x="16619" y="6935"/>
                </a:lnTo>
                <a:lnTo>
                  <a:pt x="16546" y="6497"/>
                </a:lnTo>
                <a:lnTo>
                  <a:pt x="16449" y="6059"/>
                </a:lnTo>
                <a:lnTo>
                  <a:pt x="16327" y="5621"/>
                </a:lnTo>
                <a:lnTo>
                  <a:pt x="16157" y="5207"/>
                </a:lnTo>
                <a:lnTo>
                  <a:pt x="15987" y="4794"/>
                </a:lnTo>
                <a:lnTo>
                  <a:pt x="15768" y="4404"/>
                </a:lnTo>
                <a:lnTo>
                  <a:pt x="15597" y="4161"/>
                </a:lnTo>
                <a:lnTo>
                  <a:pt x="15427" y="3918"/>
                </a:lnTo>
                <a:lnTo>
                  <a:pt x="15232" y="3699"/>
                </a:lnTo>
                <a:lnTo>
                  <a:pt x="15038" y="3480"/>
                </a:lnTo>
                <a:lnTo>
                  <a:pt x="14843" y="3285"/>
                </a:lnTo>
                <a:lnTo>
                  <a:pt x="14624" y="3091"/>
                </a:lnTo>
                <a:lnTo>
                  <a:pt x="14162" y="2750"/>
                </a:lnTo>
                <a:lnTo>
                  <a:pt x="13675" y="2434"/>
                </a:lnTo>
                <a:lnTo>
                  <a:pt x="13164" y="2166"/>
                </a:lnTo>
                <a:lnTo>
                  <a:pt x="12629" y="1923"/>
                </a:lnTo>
                <a:lnTo>
                  <a:pt x="12093" y="1704"/>
                </a:lnTo>
                <a:lnTo>
                  <a:pt x="11461" y="1460"/>
                </a:lnTo>
                <a:lnTo>
                  <a:pt x="10804" y="1266"/>
                </a:lnTo>
                <a:lnTo>
                  <a:pt x="10147" y="1120"/>
                </a:lnTo>
                <a:lnTo>
                  <a:pt x="9466" y="1022"/>
                </a:lnTo>
                <a:lnTo>
                  <a:pt x="8882" y="974"/>
                </a:lnTo>
                <a:lnTo>
                  <a:pt x="8249" y="974"/>
                </a:lnTo>
                <a:lnTo>
                  <a:pt x="7933" y="998"/>
                </a:lnTo>
                <a:lnTo>
                  <a:pt x="7641" y="1047"/>
                </a:lnTo>
                <a:lnTo>
                  <a:pt x="7349" y="1120"/>
                </a:lnTo>
                <a:lnTo>
                  <a:pt x="7057" y="1217"/>
                </a:lnTo>
                <a:lnTo>
                  <a:pt x="6570" y="755"/>
                </a:lnTo>
                <a:lnTo>
                  <a:pt x="6327" y="536"/>
                </a:lnTo>
                <a:lnTo>
                  <a:pt x="6059" y="317"/>
                </a:lnTo>
                <a:lnTo>
                  <a:pt x="5816" y="195"/>
                </a:lnTo>
                <a:lnTo>
                  <a:pt x="5548" y="98"/>
                </a:lnTo>
                <a:lnTo>
                  <a:pt x="5280" y="25"/>
                </a:lnTo>
                <a:lnTo>
                  <a:pt x="5013" y="25"/>
                </a:lnTo>
                <a:lnTo>
                  <a:pt x="4964"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8" name="Google Shape;838;p48"/>
          <p:cNvSpPr/>
          <p:nvPr/>
        </p:nvSpPr>
        <p:spPr>
          <a:xfrm>
            <a:off x="848015" y="3304630"/>
            <a:ext cx="407377" cy="276553"/>
          </a:xfrm>
          <a:custGeom>
            <a:avLst/>
            <a:gdLst/>
            <a:ahLst/>
            <a:cxnLst/>
            <a:rect l="l" t="t" r="r" b="b"/>
            <a:pathLst>
              <a:path w="18640" h="12654" extrusionOk="0">
                <a:moveTo>
                  <a:pt x="11486" y="512"/>
                </a:moveTo>
                <a:lnTo>
                  <a:pt x="14089" y="536"/>
                </a:lnTo>
                <a:lnTo>
                  <a:pt x="16206" y="585"/>
                </a:lnTo>
                <a:lnTo>
                  <a:pt x="17106" y="585"/>
                </a:lnTo>
                <a:lnTo>
                  <a:pt x="17374" y="633"/>
                </a:lnTo>
                <a:lnTo>
                  <a:pt x="17617" y="706"/>
                </a:lnTo>
                <a:lnTo>
                  <a:pt x="17715" y="755"/>
                </a:lnTo>
                <a:lnTo>
                  <a:pt x="17812" y="828"/>
                </a:lnTo>
                <a:lnTo>
                  <a:pt x="17885" y="925"/>
                </a:lnTo>
                <a:lnTo>
                  <a:pt x="17958" y="1047"/>
                </a:lnTo>
                <a:lnTo>
                  <a:pt x="17982" y="1169"/>
                </a:lnTo>
                <a:lnTo>
                  <a:pt x="18007" y="1315"/>
                </a:lnTo>
                <a:lnTo>
                  <a:pt x="17982" y="1607"/>
                </a:lnTo>
                <a:lnTo>
                  <a:pt x="17958" y="1753"/>
                </a:lnTo>
                <a:lnTo>
                  <a:pt x="17958" y="1923"/>
                </a:lnTo>
                <a:lnTo>
                  <a:pt x="17958" y="2264"/>
                </a:lnTo>
                <a:lnTo>
                  <a:pt x="18007" y="2604"/>
                </a:lnTo>
                <a:lnTo>
                  <a:pt x="18031" y="2945"/>
                </a:lnTo>
                <a:lnTo>
                  <a:pt x="18031" y="3115"/>
                </a:lnTo>
                <a:lnTo>
                  <a:pt x="17520" y="3164"/>
                </a:lnTo>
                <a:lnTo>
                  <a:pt x="17009" y="3188"/>
                </a:lnTo>
                <a:lnTo>
                  <a:pt x="15963" y="3212"/>
                </a:lnTo>
                <a:lnTo>
                  <a:pt x="14917" y="3188"/>
                </a:lnTo>
                <a:lnTo>
                  <a:pt x="13870" y="3164"/>
                </a:lnTo>
                <a:lnTo>
                  <a:pt x="12751" y="3139"/>
                </a:lnTo>
                <a:lnTo>
                  <a:pt x="11607" y="3115"/>
                </a:lnTo>
                <a:lnTo>
                  <a:pt x="11023" y="3139"/>
                </a:lnTo>
                <a:lnTo>
                  <a:pt x="10439" y="3188"/>
                </a:lnTo>
                <a:lnTo>
                  <a:pt x="9855" y="3237"/>
                </a:lnTo>
                <a:lnTo>
                  <a:pt x="9271" y="3261"/>
                </a:lnTo>
                <a:lnTo>
                  <a:pt x="8712" y="3261"/>
                </a:lnTo>
                <a:lnTo>
                  <a:pt x="8152" y="3237"/>
                </a:lnTo>
                <a:lnTo>
                  <a:pt x="7057" y="3164"/>
                </a:lnTo>
                <a:lnTo>
                  <a:pt x="5938" y="3091"/>
                </a:lnTo>
                <a:lnTo>
                  <a:pt x="5403" y="3091"/>
                </a:lnTo>
                <a:lnTo>
                  <a:pt x="4843" y="3066"/>
                </a:lnTo>
                <a:lnTo>
                  <a:pt x="3651" y="3091"/>
                </a:lnTo>
                <a:lnTo>
                  <a:pt x="2483" y="3139"/>
                </a:lnTo>
                <a:lnTo>
                  <a:pt x="1412" y="3164"/>
                </a:lnTo>
                <a:lnTo>
                  <a:pt x="950" y="3164"/>
                </a:lnTo>
                <a:lnTo>
                  <a:pt x="731" y="3188"/>
                </a:lnTo>
                <a:lnTo>
                  <a:pt x="487" y="3212"/>
                </a:lnTo>
                <a:lnTo>
                  <a:pt x="487" y="3212"/>
                </a:lnTo>
                <a:lnTo>
                  <a:pt x="512" y="2799"/>
                </a:lnTo>
                <a:lnTo>
                  <a:pt x="560" y="2410"/>
                </a:lnTo>
                <a:lnTo>
                  <a:pt x="633" y="1996"/>
                </a:lnTo>
                <a:lnTo>
                  <a:pt x="731" y="1607"/>
                </a:lnTo>
                <a:lnTo>
                  <a:pt x="828" y="1363"/>
                </a:lnTo>
                <a:lnTo>
                  <a:pt x="925" y="1169"/>
                </a:lnTo>
                <a:lnTo>
                  <a:pt x="1071" y="998"/>
                </a:lnTo>
                <a:lnTo>
                  <a:pt x="1217" y="852"/>
                </a:lnTo>
                <a:lnTo>
                  <a:pt x="1388" y="731"/>
                </a:lnTo>
                <a:lnTo>
                  <a:pt x="1582" y="658"/>
                </a:lnTo>
                <a:lnTo>
                  <a:pt x="1777" y="585"/>
                </a:lnTo>
                <a:lnTo>
                  <a:pt x="1996" y="512"/>
                </a:lnTo>
                <a:lnTo>
                  <a:pt x="2118" y="560"/>
                </a:lnTo>
                <a:lnTo>
                  <a:pt x="2239" y="560"/>
                </a:lnTo>
                <a:lnTo>
                  <a:pt x="2483" y="585"/>
                </a:lnTo>
                <a:lnTo>
                  <a:pt x="2969" y="536"/>
                </a:lnTo>
                <a:lnTo>
                  <a:pt x="4016" y="512"/>
                </a:lnTo>
                <a:lnTo>
                  <a:pt x="5062" y="512"/>
                </a:lnTo>
                <a:lnTo>
                  <a:pt x="6084" y="536"/>
                </a:lnTo>
                <a:lnTo>
                  <a:pt x="7106" y="560"/>
                </a:lnTo>
                <a:lnTo>
                  <a:pt x="8128" y="585"/>
                </a:lnTo>
                <a:lnTo>
                  <a:pt x="8639" y="585"/>
                </a:lnTo>
                <a:lnTo>
                  <a:pt x="9150" y="560"/>
                </a:lnTo>
                <a:lnTo>
                  <a:pt x="10220" y="512"/>
                </a:lnTo>
                <a:close/>
                <a:moveTo>
                  <a:pt x="487" y="3650"/>
                </a:moveTo>
                <a:lnTo>
                  <a:pt x="560" y="3675"/>
                </a:lnTo>
                <a:lnTo>
                  <a:pt x="512" y="3748"/>
                </a:lnTo>
                <a:lnTo>
                  <a:pt x="487" y="3772"/>
                </a:lnTo>
                <a:lnTo>
                  <a:pt x="487" y="3650"/>
                </a:lnTo>
                <a:close/>
                <a:moveTo>
                  <a:pt x="10147" y="3748"/>
                </a:moveTo>
                <a:lnTo>
                  <a:pt x="9782" y="4137"/>
                </a:lnTo>
                <a:lnTo>
                  <a:pt x="9612" y="4356"/>
                </a:lnTo>
                <a:lnTo>
                  <a:pt x="9466" y="4575"/>
                </a:lnTo>
                <a:lnTo>
                  <a:pt x="9344" y="4745"/>
                </a:lnTo>
                <a:lnTo>
                  <a:pt x="9344" y="4745"/>
                </a:lnTo>
                <a:lnTo>
                  <a:pt x="9515" y="4356"/>
                </a:lnTo>
                <a:lnTo>
                  <a:pt x="9685" y="3967"/>
                </a:lnTo>
                <a:lnTo>
                  <a:pt x="9782" y="3796"/>
                </a:lnTo>
                <a:lnTo>
                  <a:pt x="9807" y="3772"/>
                </a:lnTo>
                <a:lnTo>
                  <a:pt x="10147" y="3748"/>
                </a:lnTo>
                <a:close/>
                <a:moveTo>
                  <a:pt x="1509" y="3699"/>
                </a:moveTo>
                <a:lnTo>
                  <a:pt x="1339" y="3845"/>
                </a:lnTo>
                <a:lnTo>
                  <a:pt x="1217" y="3991"/>
                </a:lnTo>
                <a:lnTo>
                  <a:pt x="950" y="4332"/>
                </a:lnTo>
                <a:lnTo>
                  <a:pt x="731" y="4648"/>
                </a:lnTo>
                <a:lnTo>
                  <a:pt x="512" y="4989"/>
                </a:lnTo>
                <a:lnTo>
                  <a:pt x="512" y="4697"/>
                </a:lnTo>
                <a:lnTo>
                  <a:pt x="633" y="4380"/>
                </a:lnTo>
                <a:lnTo>
                  <a:pt x="779" y="4040"/>
                </a:lnTo>
                <a:lnTo>
                  <a:pt x="877" y="3869"/>
                </a:lnTo>
                <a:lnTo>
                  <a:pt x="998" y="3723"/>
                </a:lnTo>
                <a:lnTo>
                  <a:pt x="1509" y="3699"/>
                </a:lnTo>
                <a:close/>
                <a:moveTo>
                  <a:pt x="15452" y="3723"/>
                </a:moveTo>
                <a:lnTo>
                  <a:pt x="15111" y="4186"/>
                </a:lnTo>
                <a:lnTo>
                  <a:pt x="14746" y="4648"/>
                </a:lnTo>
                <a:lnTo>
                  <a:pt x="14454" y="5013"/>
                </a:lnTo>
                <a:lnTo>
                  <a:pt x="14333" y="5208"/>
                </a:lnTo>
                <a:lnTo>
                  <a:pt x="14235" y="5402"/>
                </a:lnTo>
                <a:lnTo>
                  <a:pt x="13846" y="5402"/>
                </a:lnTo>
                <a:lnTo>
                  <a:pt x="13919" y="5305"/>
                </a:lnTo>
                <a:lnTo>
                  <a:pt x="13992" y="5159"/>
                </a:lnTo>
                <a:lnTo>
                  <a:pt x="14089" y="4964"/>
                </a:lnTo>
                <a:lnTo>
                  <a:pt x="14479" y="4356"/>
                </a:lnTo>
                <a:lnTo>
                  <a:pt x="14673" y="4040"/>
                </a:lnTo>
                <a:lnTo>
                  <a:pt x="14722" y="3869"/>
                </a:lnTo>
                <a:lnTo>
                  <a:pt x="14771" y="3723"/>
                </a:lnTo>
                <a:close/>
                <a:moveTo>
                  <a:pt x="14503" y="3699"/>
                </a:moveTo>
                <a:lnTo>
                  <a:pt x="14187" y="4161"/>
                </a:lnTo>
                <a:lnTo>
                  <a:pt x="13919" y="4599"/>
                </a:lnTo>
                <a:lnTo>
                  <a:pt x="13651" y="4989"/>
                </a:lnTo>
                <a:lnTo>
                  <a:pt x="13530" y="5183"/>
                </a:lnTo>
                <a:lnTo>
                  <a:pt x="13505" y="5281"/>
                </a:lnTo>
                <a:lnTo>
                  <a:pt x="13481" y="5402"/>
                </a:lnTo>
                <a:lnTo>
                  <a:pt x="13481" y="5427"/>
                </a:lnTo>
                <a:lnTo>
                  <a:pt x="13019" y="5427"/>
                </a:lnTo>
                <a:lnTo>
                  <a:pt x="13116" y="5183"/>
                </a:lnTo>
                <a:lnTo>
                  <a:pt x="13238" y="4940"/>
                </a:lnTo>
                <a:lnTo>
                  <a:pt x="13432" y="4648"/>
                </a:lnTo>
                <a:lnTo>
                  <a:pt x="13627" y="4332"/>
                </a:lnTo>
                <a:lnTo>
                  <a:pt x="13822" y="4015"/>
                </a:lnTo>
                <a:lnTo>
                  <a:pt x="13968" y="3699"/>
                </a:lnTo>
                <a:close/>
                <a:moveTo>
                  <a:pt x="16255" y="3723"/>
                </a:moveTo>
                <a:lnTo>
                  <a:pt x="15914" y="4210"/>
                </a:lnTo>
                <a:lnTo>
                  <a:pt x="15573" y="4672"/>
                </a:lnTo>
                <a:lnTo>
                  <a:pt x="15282" y="5037"/>
                </a:lnTo>
                <a:lnTo>
                  <a:pt x="15160" y="5208"/>
                </a:lnTo>
                <a:lnTo>
                  <a:pt x="15111" y="5329"/>
                </a:lnTo>
                <a:lnTo>
                  <a:pt x="15087" y="5427"/>
                </a:lnTo>
                <a:lnTo>
                  <a:pt x="14722" y="5427"/>
                </a:lnTo>
                <a:lnTo>
                  <a:pt x="14795" y="5329"/>
                </a:lnTo>
                <a:lnTo>
                  <a:pt x="15257" y="4697"/>
                </a:lnTo>
                <a:lnTo>
                  <a:pt x="15403" y="4478"/>
                </a:lnTo>
                <a:lnTo>
                  <a:pt x="15525" y="4234"/>
                </a:lnTo>
                <a:lnTo>
                  <a:pt x="15622" y="3991"/>
                </a:lnTo>
                <a:lnTo>
                  <a:pt x="15646" y="3845"/>
                </a:lnTo>
                <a:lnTo>
                  <a:pt x="15671" y="3723"/>
                </a:lnTo>
                <a:close/>
                <a:moveTo>
                  <a:pt x="3748" y="3626"/>
                </a:moveTo>
                <a:lnTo>
                  <a:pt x="3602" y="3772"/>
                </a:lnTo>
                <a:lnTo>
                  <a:pt x="3480" y="3967"/>
                </a:lnTo>
                <a:lnTo>
                  <a:pt x="3286" y="4307"/>
                </a:lnTo>
                <a:lnTo>
                  <a:pt x="3091" y="4599"/>
                </a:lnTo>
                <a:lnTo>
                  <a:pt x="2872" y="4867"/>
                </a:lnTo>
                <a:lnTo>
                  <a:pt x="2677" y="5159"/>
                </a:lnTo>
                <a:lnTo>
                  <a:pt x="2580" y="5305"/>
                </a:lnTo>
                <a:lnTo>
                  <a:pt x="2507" y="5451"/>
                </a:lnTo>
                <a:lnTo>
                  <a:pt x="2191" y="5451"/>
                </a:lnTo>
                <a:lnTo>
                  <a:pt x="2312" y="5305"/>
                </a:lnTo>
                <a:lnTo>
                  <a:pt x="2410" y="5135"/>
                </a:lnTo>
                <a:lnTo>
                  <a:pt x="2604" y="4867"/>
                </a:lnTo>
                <a:lnTo>
                  <a:pt x="2799" y="4599"/>
                </a:lnTo>
                <a:lnTo>
                  <a:pt x="2945" y="4307"/>
                </a:lnTo>
                <a:lnTo>
                  <a:pt x="3091" y="4040"/>
                </a:lnTo>
                <a:lnTo>
                  <a:pt x="3213" y="3748"/>
                </a:lnTo>
                <a:lnTo>
                  <a:pt x="3213" y="3699"/>
                </a:lnTo>
                <a:lnTo>
                  <a:pt x="3164" y="3675"/>
                </a:lnTo>
                <a:lnTo>
                  <a:pt x="3115" y="3650"/>
                </a:lnTo>
                <a:lnTo>
                  <a:pt x="3091" y="3699"/>
                </a:lnTo>
                <a:lnTo>
                  <a:pt x="2872" y="3942"/>
                </a:lnTo>
                <a:lnTo>
                  <a:pt x="2653" y="4210"/>
                </a:lnTo>
                <a:lnTo>
                  <a:pt x="2434" y="4453"/>
                </a:lnTo>
                <a:lnTo>
                  <a:pt x="2215" y="4721"/>
                </a:lnTo>
                <a:lnTo>
                  <a:pt x="1947" y="5062"/>
                </a:lnTo>
                <a:lnTo>
                  <a:pt x="1826" y="5232"/>
                </a:lnTo>
                <a:lnTo>
                  <a:pt x="1777" y="5329"/>
                </a:lnTo>
                <a:lnTo>
                  <a:pt x="1753" y="5427"/>
                </a:lnTo>
                <a:lnTo>
                  <a:pt x="1388" y="5427"/>
                </a:lnTo>
                <a:lnTo>
                  <a:pt x="1461" y="5305"/>
                </a:lnTo>
                <a:lnTo>
                  <a:pt x="1534" y="5159"/>
                </a:lnTo>
                <a:lnTo>
                  <a:pt x="1631" y="5013"/>
                </a:lnTo>
                <a:lnTo>
                  <a:pt x="1728" y="4867"/>
                </a:lnTo>
                <a:lnTo>
                  <a:pt x="1972" y="4575"/>
                </a:lnTo>
                <a:lnTo>
                  <a:pt x="2142" y="4356"/>
                </a:lnTo>
                <a:lnTo>
                  <a:pt x="2288" y="4137"/>
                </a:lnTo>
                <a:lnTo>
                  <a:pt x="2410" y="3894"/>
                </a:lnTo>
                <a:lnTo>
                  <a:pt x="2507" y="3650"/>
                </a:lnTo>
                <a:lnTo>
                  <a:pt x="3748" y="3626"/>
                </a:lnTo>
                <a:close/>
                <a:moveTo>
                  <a:pt x="4551" y="3602"/>
                </a:moveTo>
                <a:lnTo>
                  <a:pt x="4356" y="3796"/>
                </a:lnTo>
                <a:lnTo>
                  <a:pt x="4186" y="4015"/>
                </a:lnTo>
                <a:lnTo>
                  <a:pt x="3894" y="4478"/>
                </a:lnTo>
                <a:lnTo>
                  <a:pt x="3699" y="4697"/>
                </a:lnTo>
                <a:lnTo>
                  <a:pt x="3505" y="4940"/>
                </a:lnTo>
                <a:lnTo>
                  <a:pt x="3407" y="5062"/>
                </a:lnTo>
                <a:lnTo>
                  <a:pt x="3334" y="5183"/>
                </a:lnTo>
                <a:lnTo>
                  <a:pt x="3286" y="5329"/>
                </a:lnTo>
                <a:lnTo>
                  <a:pt x="3261" y="5451"/>
                </a:lnTo>
                <a:lnTo>
                  <a:pt x="2921" y="5451"/>
                </a:lnTo>
                <a:lnTo>
                  <a:pt x="3067" y="5281"/>
                </a:lnTo>
                <a:lnTo>
                  <a:pt x="3213" y="5062"/>
                </a:lnTo>
                <a:lnTo>
                  <a:pt x="3432" y="4672"/>
                </a:lnTo>
                <a:lnTo>
                  <a:pt x="3724" y="4161"/>
                </a:lnTo>
                <a:lnTo>
                  <a:pt x="4016" y="3602"/>
                </a:lnTo>
                <a:close/>
                <a:moveTo>
                  <a:pt x="13140" y="3675"/>
                </a:moveTo>
                <a:lnTo>
                  <a:pt x="13724" y="3699"/>
                </a:lnTo>
                <a:lnTo>
                  <a:pt x="13505" y="3894"/>
                </a:lnTo>
                <a:lnTo>
                  <a:pt x="13335" y="4137"/>
                </a:lnTo>
                <a:lnTo>
                  <a:pt x="12994" y="4624"/>
                </a:lnTo>
                <a:lnTo>
                  <a:pt x="12751" y="5013"/>
                </a:lnTo>
                <a:lnTo>
                  <a:pt x="12605" y="5232"/>
                </a:lnTo>
                <a:lnTo>
                  <a:pt x="12483" y="5451"/>
                </a:lnTo>
                <a:lnTo>
                  <a:pt x="12313" y="5451"/>
                </a:lnTo>
                <a:lnTo>
                  <a:pt x="12459" y="5256"/>
                </a:lnTo>
                <a:lnTo>
                  <a:pt x="12556" y="5037"/>
                </a:lnTo>
                <a:lnTo>
                  <a:pt x="12775" y="4624"/>
                </a:lnTo>
                <a:lnTo>
                  <a:pt x="12873" y="4405"/>
                </a:lnTo>
                <a:lnTo>
                  <a:pt x="12946" y="4161"/>
                </a:lnTo>
                <a:lnTo>
                  <a:pt x="13043" y="3918"/>
                </a:lnTo>
                <a:lnTo>
                  <a:pt x="13140" y="3675"/>
                </a:lnTo>
                <a:close/>
                <a:moveTo>
                  <a:pt x="16912" y="3723"/>
                </a:moveTo>
                <a:lnTo>
                  <a:pt x="16547" y="4283"/>
                </a:lnTo>
                <a:lnTo>
                  <a:pt x="16328" y="4575"/>
                </a:lnTo>
                <a:lnTo>
                  <a:pt x="16109" y="4818"/>
                </a:lnTo>
                <a:lnTo>
                  <a:pt x="15841" y="5086"/>
                </a:lnTo>
                <a:lnTo>
                  <a:pt x="15695" y="5281"/>
                </a:lnTo>
                <a:lnTo>
                  <a:pt x="15573" y="5451"/>
                </a:lnTo>
                <a:lnTo>
                  <a:pt x="15501" y="5451"/>
                </a:lnTo>
                <a:lnTo>
                  <a:pt x="15695" y="5135"/>
                </a:lnTo>
                <a:lnTo>
                  <a:pt x="15914" y="4843"/>
                </a:lnTo>
                <a:lnTo>
                  <a:pt x="16084" y="4575"/>
                </a:lnTo>
                <a:lnTo>
                  <a:pt x="16230" y="4307"/>
                </a:lnTo>
                <a:lnTo>
                  <a:pt x="16474" y="3723"/>
                </a:lnTo>
                <a:close/>
                <a:moveTo>
                  <a:pt x="12921" y="3650"/>
                </a:moveTo>
                <a:lnTo>
                  <a:pt x="12800" y="3821"/>
                </a:lnTo>
                <a:lnTo>
                  <a:pt x="12702" y="3991"/>
                </a:lnTo>
                <a:lnTo>
                  <a:pt x="12532" y="4332"/>
                </a:lnTo>
                <a:lnTo>
                  <a:pt x="12362" y="4599"/>
                </a:lnTo>
                <a:lnTo>
                  <a:pt x="12167" y="4891"/>
                </a:lnTo>
                <a:lnTo>
                  <a:pt x="11997" y="5159"/>
                </a:lnTo>
                <a:lnTo>
                  <a:pt x="11948" y="5305"/>
                </a:lnTo>
                <a:lnTo>
                  <a:pt x="11899" y="5451"/>
                </a:lnTo>
                <a:lnTo>
                  <a:pt x="11583" y="5475"/>
                </a:lnTo>
                <a:lnTo>
                  <a:pt x="11583" y="5475"/>
                </a:lnTo>
                <a:lnTo>
                  <a:pt x="11729" y="5232"/>
                </a:lnTo>
                <a:lnTo>
                  <a:pt x="11826" y="4964"/>
                </a:lnTo>
                <a:lnTo>
                  <a:pt x="12045" y="4453"/>
                </a:lnTo>
                <a:lnTo>
                  <a:pt x="12216" y="4064"/>
                </a:lnTo>
                <a:lnTo>
                  <a:pt x="12289" y="3869"/>
                </a:lnTo>
                <a:lnTo>
                  <a:pt x="12337" y="3650"/>
                </a:lnTo>
                <a:close/>
                <a:moveTo>
                  <a:pt x="4746" y="3602"/>
                </a:moveTo>
                <a:lnTo>
                  <a:pt x="5792" y="3626"/>
                </a:lnTo>
                <a:lnTo>
                  <a:pt x="6814" y="3675"/>
                </a:lnTo>
                <a:lnTo>
                  <a:pt x="6571" y="3845"/>
                </a:lnTo>
                <a:lnTo>
                  <a:pt x="6352" y="4064"/>
                </a:lnTo>
                <a:lnTo>
                  <a:pt x="6157" y="4283"/>
                </a:lnTo>
                <a:lnTo>
                  <a:pt x="5987" y="4526"/>
                </a:lnTo>
                <a:lnTo>
                  <a:pt x="5573" y="5135"/>
                </a:lnTo>
                <a:lnTo>
                  <a:pt x="5427" y="5305"/>
                </a:lnTo>
                <a:lnTo>
                  <a:pt x="5403" y="5402"/>
                </a:lnTo>
                <a:lnTo>
                  <a:pt x="5378" y="5500"/>
                </a:lnTo>
                <a:lnTo>
                  <a:pt x="5013" y="5500"/>
                </a:lnTo>
                <a:lnTo>
                  <a:pt x="5232" y="5232"/>
                </a:lnTo>
                <a:lnTo>
                  <a:pt x="5427" y="4940"/>
                </a:lnTo>
                <a:lnTo>
                  <a:pt x="6206" y="3748"/>
                </a:lnTo>
                <a:lnTo>
                  <a:pt x="6230" y="3699"/>
                </a:lnTo>
                <a:lnTo>
                  <a:pt x="6206" y="3675"/>
                </a:lnTo>
                <a:lnTo>
                  <a:pt x="6108" y="3675"/>
                </a:lnTo>
                <a:lnTo>
                  <a:pt x="5865" y="3894"/>
                </a:lnTo>
                <a:lnTo>
                  <a:pt x="5646" y="4113"/>
                </a:lnTo>
                <a:lnTo>
                  <a:pt x="5427" y="4356"/>
                </a:lnTo>
                <a:lnTo>
                  <a:pt x="5208" y="4599"/>
                </a:lnTo>
                <a:lnTo>
                  <a:pt x="4892" y="5013"/>
                </a:lnTo>
                <a:lnTo>
                  <a:pt x="4770" y="5256"/>
                </a:lnTo>
                <a:lnTo>
                  <a:pt x="4648" y="5500"/>
                </a:lnTo>
                <a:lnTo>
                  <a:pt x="4429" y="5475"/>
                </a:lnTo>
                <a:lnTo>
                  <a:pt x="4746" y="5037"/>
                </a:lnTo>
                <a:lnTo>
                  <a:pt x="4989" y="4745"/>
                </a:lnTo>
                <a:lnTo>
                  <a:pt x="5208" y="4405"/>
                </a:lnTo>
                <a:lnTo>
                  <a:pt x="5403" y="4088"/>
                </a:lnTo>
                <a:lnTo>
                  <a:pt x="5476" y="3894"/>
                </a:lnTo>
                <a:lnTo>
                  <a:pt x="5549" y="3723"/>
                </a:lnTo>
                <a:lnTo>
                  <a:pt x="5549" y="3675"/>
                </a:lnTo>
                <a:lnTo>
                  <a:pt x="5500" y="3650"/>
                </a:lnTo>
                <a:lnTo>
                  <a:pt x="5476" y="3626"/>
                </a:lnTo>
                <a:lnTo>
                  <a:pt x="5427" y="3650"/>
                </a:lnTo>
                <a:lnTo>
                  <a:pt x="5159" y="3918"/>
                </a:lnTo>
                <a:lnTo>
                  <a:pt x="4916" y="4210"/>
                </a:lnTo>
                <a:lnTo>
                  <a:pt x="4429" y="4794"/>
                </a:lnTo>
                <a:lnTo>
                  <a:pt x="4162" y="5110"/>
                </a:lnTo>
                <a:lnTo>
                  <a:pt x="4016" y="5281"/>
                </a:lnTo>
                <a:lnTo>
                  <a:pt x="3894" y="5475"/>
                </a:lnTo>
                <a:lnTo>
                  <a:pt x="3529" y="5451"/>
                </a:lnTo>
                <a:lnTo>
                  <a:pt x="3821" y="5086"/>
                </a:lnTo>
                <a:lnTo>
                  <a:pt x="4064" y="4721"/>
                </a:lnTo>
                <a:lnTo>
                  <a:pt x="4405" y="4161"/>
                </a:lnTo>
                <a:lnTo>
                  <a:pt x="4575" y="3869"/>
                </a:lnTo>
                <a:lnTo>
                  <a:pt x="4746" y="3602"/>
                </a:lnTo>
                <a:close/>
                <a:moveTo>
                  <a:pt x="11997" y="3650"/>
                </a:moveTo>
                <a:lnTo>
                  <a:pt x="11875" y="3869"/>
                </a:lnTo>
                <a:lnTo>
                  <a:pt x="11778" y="4088"/>
                </a:lnTo>
                <a:lnTo>
                  <a:pt x="11559" y="4551"/>
                </a:lnTo>
                <a:lnTo>
                  <a:pt x="11315" y="4989"/>
                </a:lnTo>
                <a:lnTo>
                  <a:pt x="11218" y="5232"/>
                </a:lnTo>
                <a:lnTo>
                  <a:pt x="11194" y="5378"/>
                </a:lnTo>
                <a:lnTo>
                  <a:pt x="11169" y="5500"/>
                </a:lnTo>
                <a:lnTo>
                  <a:pt x="10756" y="5500"/>
                </a:lnTo>
                <a:lnTo>
                  <a:pt x="10950" y="5256"/>
                </a:lnTo>
                <a:lnTo>
                  <a:pt x="11121" y="4989"/>
                </a:lnTo>
                <a:lnTo>
                  <a:pt x="11291" y="4672"/>
                </a:lnTo>
                <a:lnTo>
                  <a:pt x="11437" y="4332"/>
                </a:lnTo>
                <a:lnTo>
                  <a:pt x="11705" y="3650"/>
                </a:lnTo>
                <a:close/>
                <a:moveTo>
                  <a:pt x="17593" y="3699"/>
                </a:moveTo>
                <a:lnTo>
                  <a:pt x="17471" y="3894"/>
                </a:lnTo>
                <a:lnTo>
                  <a:pt x="17325" y="4088"/>
                </a:lnTo>
                <a:lnTo>
                  <a:pt x="17082" y="4502"/>
                </a:lnTo>
                <a:lnTo>
                  <a:pt x="16887" y="4745"/>
                </a:lnTo>
                <a:lnTo>
                  <a:pt x="16668" y="4989"/>
                </a:lnTo>
                <a:lnTo>
                  <a:pt x="16474" y="5232"/>
                </a:lnTo>
                <a:lnTo>
                  <a:pt x="16376" y="5378"/>
                </a:lnTo>
                <a:lnTo>
                  <a:pt x="16303" y="5500"/>
                </a:lnTo>
                <a:lnTo>
                  <a:pt x="16133" y="5475"/>
                </a:lnTo>
                <a:lnTo>
                  <a:pt x="16620" y="4867"/>
                </a:lnTo>
                <a:lnTo>
                  <a:pt x="16790" y="4599"/>
                </a:lnTo>
                <a:lnTo>
                  <a:pt x="16936" y="4307"/>
                </a:lnTo>
                <a:lnTo>
                  <a:pt x="17033" y="4015"/>
                </a:lnTo>
                <a:lnTo>
                  <a:pt x="17131" y="3723"/>
                </a:lnTo>
                <a:lnTo>
                  <a:pt x="17593" y="3699"/>
                </a:lnTo>
                <a:close/>
                <a:moveTo>
                  <a:pt x="2337" y="3650"/>
                </a:moveTo>
                <a:lnTo>
                  <a:pt x="1947" y="4064"/>
                </a:lnTo>
                <a:lnTo>
                  <a:pt x="1558" y="4478"/>
                </a:lnTo>
                <a:lnTo>
                  <a:pt x="1363" y="4697"/>
                </a:lnTo>
                <a:lnTo>
                  <a:pt x="1193" y="4940"/>
                </a:lnTo>
                <a:lnTo>
                  <a:pt x="1096" y="5062"/>
                </a:lnTo>
                <a:lnTo>
                  <a:pt x="1047" y="5183"/>
                </a:lnTo>
                <a:lnTo>
                  <a:pt x="1023" y="5329"/>
                </a:lnTo>
                <a:lnTo>
                  <a:pt x="1023" y="5451"/>
                </a:lnTo>
                <a:lnTo>
                  <a:pt x="804" y="5475"/>
                </a:lnTo>
                <a:lnTo>
                  <a:pt x="609" y="5524"/>
                </a:lnTo>
                <a:lnTo>
                  <a:pt x="609" y="5524"/>
                </a:lnTo>
                <a:lnTo>
                  <a:pt x="682" y="5451"/>
                </a:lnTo>
                <a:lnTo>
                  <a:pt x="755" y="5354"/>
                </a:lnTo>
                <a:lnTo>
                  <a:pt x="901" y="5135"/>
                </a:lnTo>
                <a:lnTo>
                  <a:pt x="1023" y="4891"/>
                </a:lnTo>
                <a:lnTo>
                  <a:pt x="1120" y="4697"/>
                </a:lnTo>
                <a:lnTo>
                  <a:pt x="1485" y="4186"/>
                </a:lnTo>
                <a:lnTo>
                  <a:pt x="1874" y="3675"/>
                </a:lnTo>
                <a:lnTo>
                  <a:pt x="2288" y="3650"/>
                </a:lnTo>
                <a:close/>
                <a:moveTo>
                  <a:pt x="11510" y="3650"/>
                </a:moveTo>
                <a:lnTo>
                  <a:pt x="11291" y="3967"/>
                </a:lnTo>
                <a:lnTo>
                  <a:pt x="11096" y="4283"/>
                </a:lnTo>
                <a:lnTo>
                  <a:pt x="10902" y="4599"/>
                </a:lnTo>
                <a:lnTo>
                  <a:pt x="10707" y="4891"/>
                </a:lnTo>
                <a:lnTo>
                  <a:pt x="10464" y="5208"/>
                </a:lnTo>
                <a:lnTo>
                  <a:pt x="10366" y="5354"/>
                </a:lnTo>
                <a:lnTo>
                  <a:pt x="10269" y="5524"/>
                </a:lnTo>
                <a:lnTo>
                  <a:pt x="10001" y="5524"/>
                </a:lnTo>
                <a:lnTo>
                  <a:pt x="10269" y="5208"/>
                </a:lnTo>
                <a:lnTo>
                  <a:pt x="10488" y="4891"/>
                </a:lnTo>
                <a:lnTo>
                  <a:pt x="10683" y="4599"/>
                </a:lnTo>
                <a:lnTo>
                  <a:pt x="10853" y="4307"/>
                </a:lnTo>
                <a:lnTo>
                  <a:pt x="11023" y="3991"/>
                </a:lnTo>
                <a:lnTo>
                  <a:pt x="11145" y="3675"/>
                </a:lnTo>
                <a:lnTo>
                  <a:pt x="11437" y="3650"/>
                </a:lnTo>
                <a:close/>
                <a:moveTo>
                  <a:pt x="6936" y="3699"/>
                </a:moveTo>
                <a:lnTo>
                  <a:pt x="7325" y="3723"/>
                </a:lnTo>
                <a:lnTo>
                  <a:pt x="7057" y="4015"/>
                </a:lnTo>
                <a:lnTo>
                  <a:pt x="6814" y="4356"/>
                </a:lnTo>
                <a:lnTo>
                  <a:pt x="6619" y="4599"/>
                </a:lnTo>
                <a:lnTo>
                  <a:pt x="6400" y="4867"/>
                </a:lnTo>
                <a:lnTo>
                  <a:pt x="6327" y="5013"/>
                </a:lnTo>
                <a:lnTo>
                  <a:pt x="6254" y="5159"/>
                </a:lnTo>
                <a:lnTo>
                  <a:pt x="6206" y="5329"/>
                </a:lnTo>
                <a:lnTo>
                  <a:pt x="6206" y="5475"/>
                </a:lnTo>
                <a:lnTo>
                  <a:pt x="6206" y="5500"/>
                </a:lnTo>
                <a:lnTo>
                  <a:pt x="6230" y="5548"/>
                </a:lnTo>
                <a:lnTo>
                  <a:pt x="5768" y="5524"/>
                </a:lnTo>
                <a:lnTo>
                  <a:pt x="5889" y="5378"/>
                </a:lnTo>
                <a:lnTo>
                  <a:pt x="5987" y="5208"/>
                </a:lnTo>
                <a:lnTo>
                  <a:pt x="6157" y="4916"/>
                </a:lnTo>
                <a:lnTo>
                  <a:pt x="6546" y="4332"/>
                </a:lnTo>
                <a:lnTo>
                  <a:pt x="6936" y="3723"/>
                </a:lnTo>
                <a:lnTo>
                  <a:pt x="6936" y="3699"/>
                </a:lnTo>
                <a:close/>
                <a:moveTo>
                  <a:pt x="7568" y="3723"/>
                </a:moveTo>
                <a:lnTo>
                  <a:pt x="8103" y="3748"/>
                </a:lnTo>
                <a:lnTo>
                  <a:pt x="7933" y="3991"/>
                </a:lnTo>
                <a:lnTo>
                  <a:pt x="7763" y="4234"/>
                </a:lnTo>
                <a:lnTo>
                  <a:pt x="7592" y="4478"/>
                </a:lnTo>
                <a:lnTo>
                  <a:pt x="7422" y="4721"/>
                </a:lnTo>
                <a:lnTo>
                  <a:pt x="7057" y="5110"/>
                </a:lnTo>
                <a:lnTo>
                  <a:pt x="6887" y="5329"/>
                </a:lnTo>
                <a:lnTo>
                  <a:pt x="6838" y="5427"/>
                </a:lnTo>
                <a:lnTo>
                  <a:pt x="6814" y="5548"/>
                </a:lnTo>
                <a:lnTo>
                  <a:pt x="6327" y="5548"/>
                </a:lnTo>
                <a:lnTo>
                  <a:pt x="6449" y="5451"/>
                </a:lnTo>
                <a:lnTo>
                  <a:pt x="6546" y="5354"/>
                </a:lnTo>
                <a:lnTo>
                  <a:pt x="6717" y="5110"/>
                </a:lnTo>
                <a:lnTo>
                  <a:pt x="7009" y="4624"/>
                </a:lnTo>
                <a:lnTo>
                  <a:pt x="7325" y="4186"/>
                </a:lnTo>
                <a:lnTo>
                  <a:pt x="7447" y="3967"/>
                </a:lnTo>
                <a:lnTo>
                  <a:pt x="7568" y="3723"/>
                </a:lnTo>
                <a:close/>
                <a:moveTo>
                  <a:pt x="10902" y="3675"/>
                </a:moveTo>
                <a:lnTo>
                  <a:pt x="10172" y="4721"/>
                </a:lnTo>
                <a:lnTo>
                  <a:pt x="10026" y="4916"/>
                </a:lnTo>
                <a:lnTo>
                  <a:pt x="9855" y="5110"/>
                </a:lnTo>
                <a:lnTo>
                  <a:pt x="9709" y="5329"/>
                </a:lnTo>
                <a:lnTo>
                  <a:pt x="9661" y="5427"/>
                </a:lnTo>
                <a:lnTo>
                  <a:pt x="9612" y="5548"/>
                </a:lnTo>
                <a:lnTo>
                  <a:pt x="9320" y="5548"/>
                </a:lnTo>
                <a:lnTo>
                  <a:pt x="9515" y="5208"/>
                </a:lnTo>
                <a:lnTo>
                  <a:pt x="9661" y="4867"/>
                </a:lnTo>
                <a:lnTo>
                  <a:pt x="10026" y="4307"/>
                </a:lnTo>
                <a:lnTo>
                  <a:pt x="10391" y="3723"/>
                </a:lnTo>
                <a:lnTo>
                  <a:pt x="10902" y="3675"/>
                </a:lnTo>
                <a:close/>
                <a:moveTo>
                  <a:pt x="9150" y="5062"/>
                </a:moveTo>
                <a:lnTo>
                  <a:pt x="9004" y="5305"/>
                </a:lnTo>
                <a:lnTo>
                  <a:pt x="8979" y="5427"/>
                </a:lnTo>
                <a:lnTo>
                  <a:pt x="8931" y="5548"/>
                </a:lnTo>
                <a:lnTo>
                  <a:pt x="8736" y="5573"/>
                </a:lnTo>
                <a:lnTo>
                  <a:pt x="8736" y="5573"/>
                </a:lnTo>
                <a:lnTo>
                  <a:pt x="8955" y="5281"/>
                </a:lnTo>
                <a:lnTo>
                  <a:pt x="9150" y="5062"/>
                </a:lnTo>
                <a:close/>
                <a:moveTo>
                  <a:pt x="8785" y="3772"/>
                </a:moveTo>
                <a:lnTo>
                  <a:pt x="8663" y="3918"/>
                </a:lnTo>
                <a:lnTo>
                  <a:pt x="8541" y="4064"/>
                </a:lnTo>
                <a:lnTo>
                  <a:pt x="8322" y="4380"/>
                </a:lnTo>
                <a:lnTo>
                  <a:pt x="8103" y="4672"/>
                </a:lnTo>
                <a:lnTo>
                  <a:pt x="7884" y="4940"/>
                </a:lnTo>
                <a:lnTo>
                  <a:pt x="7690" y="5256"/>
                </a:lnTo>
                <a:lnTo>
                  <a:pt x="7617" y="5402"/>
                </a:lnTo>
                <a:lnTo>
                  <a:pt x="7544" y="5573"/>
                </a:lnTo>
                <a:lnTo>
                  <a:pt x="7228" y="5573"/>
                </a:lnTo>
                <a:lnTo>
                  <a:pt x="7374" y="5402"/>
                </a:lnTo>
                <a:lnTo>
                  <a:pt x="7495" y="5256"/>
                </a:lnTo>
                <a:lnTo>
                  <a:pt x="7714" y="4940"/>
                </a:lnTo>
                <a:lnTo>
                  <a:pt x="7909" y="4672"/>
                </a:lnTo>
                <a:lnTo>
                  <a:pt x="8079" y="4380"/>
                </a:lnTo>
                <a:lnTo>
                  <a:pt x="8225" y="4088"/>
                </a:lnTo>
                <a:lnTo>
                  <a:pt x="8347" y="3772"/>
                </a:lnTo>
                <a:close/>
                <a:moveTo>
                  <a:pt x="9515" y="3772"/>
                </a:moveTo>
                <a:lnTo>
                  <a:pt x="9490" y="3821"/>
                </a:lnTo>
                <a:lnTo>
                  <a:pt x="9393" y="3918"/>
                </a:lnTo>
                <a:lnTo>
                  <a:pt x="9320" y="4040"/>
                </a:lnTo>
                <a:lnTo>
                  <a:pt x="9150" y="4332"/>
                </a:lnTo>
                <a:lnTo>
                  <a:pt x="9028" y="4624"/>
                </a:lnTo>
                <a:lnTo>
                  <a:pt x="8833" y="4843"/>
                </a:lnTo>
                <a:lnTo>
                  <a:pt x="8614" y="5086"/>
                </a:lnTo>
                <a:lnTo>
                  <a:pt x="8541" y="5183"/>
                </a:lnTo>
                <a:lnTo>
                  <a:pt x="8444" y="5305"/>
                </a:lnTo>
                <a:lnTo>
                  <a:pt x="8395" y="5427"/>
                </a:lnTo>
                <a:lnTo>
                  <a:pt x="8347" y="5573"/>
                </a:lnTo>
                <a:lnTo>
                  <a:pt x="7884" y="5573"/>
                </a:lnTo>
                <a:lnTo>
                  <a:pt x="8055" y="5378"/>
                </a:lnTo>
                <a:lnTo>
                  <a:pt x="8201" y="5183"/>
                </a:lnTo>
                <a:lnTo>
                  <a:pt x="8444" y="4794"/>
                </a:lnTo>
                <a:lnTo>
                  <a:pt x="8614" y="4551"/>
                </a:lnTo>
                <a:lnTo>
                  <a:pt x="8760" y="4307"/>
                </a:lnTo>
                <a:lnTo>
                  <a:pt x="9028" y="3796"/>
                </a:lnTo>
                <a:lnTo>
                  <a:pt x="9271" y="3796"/>
                </a:lnTo>
                <a:lnTo>
                  <a:pt x="9515" y="3772"/>
                </a:lnTo>
                <a:close/>
                <a:moveTo>
                  <a:pt x="18031" y="3650"/>
                </a:moveTo>
                <a:lnTo>
                  <a:pt x="18031" y="4015"/>
                </a:lnTo>
                <a:lnTo>
                  <a:pt x="17934" y="4186"/>
                </a:lnTo>
                <a:lnTo>
                  <a:pt x="17836" y="4380"/>
                </a:lnTo>
                <a:lnTo>
                  <a:pt x="17642" y="4745"/>
                </a:lnTo>
                <a:lnTo>
                  <a:pt x="17350" y="5159"/>
                </a:lnTo>
                <a:lnTo>
                  <a:pt x="17228" y="5354"/>
                </a:lnTo>
                <a:lnTo>
                  <a:pt x="17131" y="5573"/>
                </a:lnTo>
                <a:lnTo>
                  <a:pt x="16766" y="5548"/>
                </a:lnTo>
                <a:lnTo>
                  <a:pt x="16912" y="5378"/>
                </a:lnTo>
                <a:lnTo>
                  <a:pt x="17058" y="5183"/>
                </a:lnTo>
                <a:lnTo>
                  <a:pt x="17325" y="4818"/>
                </a:lnTo>
                <a:lnTo>
                  <a:pt x="17471" y="4551"/>
                </a:lnTo>
                <a:lnTo>
                  <a:pt x="17569" y="4259"/>
                </a:lnTo>
                <a:lnTo>
                  <a:pt x="17739" y="3699"/>
                </a:lnTo>
                <a:lnTo>
                  <a:pt x="18031" y="3650"/>
                </a:lnTo>
                <a:close/>
                <a:moveTo>
                  <a:pt x="18007" y="4818"/>
                </a:moveTo>
                <a:lnTo>
                  <a:pt x="18007" y="5597"/>
                </a:lnTo>
                <a:lnTo>
                  <a:pt x="17544" y="5597"/>
                </a:lnTo>
                <a:lnTo>
                  <a:pt x="17642" y="5378"/>
                </a:lnTo>
                <a:lnTo>
                  <a:pt x="17812" y="5110"/>
                </a:lnTo>
                <a:lnTo>
                  <a:pt x="18007" y="4818"/>
                </a:lnTo>
                <a:close/>
                <a:moveTo>
                  <a:pt x="560" y="5913"/>
                </a:moveTo>
                <a:lnTo>
                  <a:pt x="537" y="5960"/>
                </a:lnTo>
                <a:lnTo>
                  <a:pt x="537" y="5960"/>
                </a:lnTo>
                <a:lnTo>
                  <a:pt x="536" y="5938"/>
                </a:lnTo>
                <a:lnTo>
                  <a:pt x="560" y="5913"/>
                </a:lnTo>
                <a:close/>
                <a:moveTo>
                  <a:pt x="4673" y="6692"/>
                </a:moveTo>
                <a:lnTo>
                  <a:pt x="4600" y="6716"/>
                </a:lnTo>
                <a:lnTo>
                  <a:pt x="4527" y="6765"/>
                </a:lnTo>
                <a:lnTo>
                  <a:pt x="4405" y="6838"/>
                </a:lnTo>
                <a:lnTo>
                  <a:pt x="4283" y="6911"/>
                </a:lnTo>
                <a:lnTo>
                  <a:pt x="4089" y="6984"/>
                </a:lnTo>
                <a:lnTo>
                  <a:pt x="4016" y="7008"/>
                </a:lnTo>
                <a:lnTo>
                  <a:pt x="4016" y="6935"/>
                </a:lnTo>
                <a:lnTo>
                  <a:pt x="3991" y="6862"/>
                </a:lnTo>
                <a:lnTo>
                  <a:pt x="3967" y="6789"/>
                </a:lnTo>
                <a:lnTo>
                  <a:pt x="3918" y="6741"/>
                </a:lnTo>
                <a:lnTo>
                  <a:pt x="3870" y="6716"/>
                </a:lnTo>
                <a:lnTo>
                  <a:pt x="3797" y="6716"/>
                </a:lnTo>
                <a:lnTo>
                  <a:pt x="3724" y="6741"/>
                </a:lnTo>
                <a:lnTo>
                  <a:pt x="3675" y="6789"/>
                </a:lnTo>
                <a:lnTo>
                  <a:pt x="3578" y="6887"/>
                </a:lnTo>
                <a:lnTo>
                  <a:pt x="3456" y="6984"/>
                </a:lnTo>
                <a:lnTo>
                  <a:pt x="3213" y="7130"/>
                </a:lnTo>
                <a:lnTo>
                  <a:pt x="3042" y="7227"/>
                </a:lnTo>
                <a:lnTo>
                  <a:pt x="2848" y="7252"/>
                </a:lnTo>
                <a:lnTo>
                  <a:pt x="2799" y="7252"/>
                </a:lnTo>
                <a:lnTo>
                  <a:pt x="2799" y="7227"/>
                </a:lnTo>
                <a:lnTo>
                  <a:pt x="2799" y="7106"/>
                </a:lnTo>
                <a:lnTo>
                  <a:pt x="2848" y="6984"/>
                </a:lnTo>
                <a:lnTo>
                  <a:pt x="2896" y="6887"/>
                </a:lnTo>
                <a:lnTo>
                  <a:pt x="2896" y="6838"/>
                </a:lnTo>
                <a:lnTo>
                  <a:pt x="2872" y="6789"/>
                </a:lnTo>
                <a:lnTo>
                  <a:pt x="2823" y="6741"/>
                </a:lnTo>
                <a:lnTo>
                  <a:pt x="2775" y="6741"/>
                </a:lnTo>
                <a:lnTo>
                  <a:pt x="2702" y="6765"/>
                </a:lnTo>
                <a:lnTo>
                  <a:pt x="2629" y="6789"/>
                </a:lnTo>
                <a:lnTo>
                  <a:pt x="2531" y="6887"/>
                </a:lnTo>
                <a:lnTo>
                  <a:pt x="2458" y="7008"/>
                </a:lnTo>
                <a:lnTo>
                  <a:pt x="2434" y="7130"/>
                </a:lnTo>
                <a:lnTo>
                  <a:pt x="2434" y="7276"/>
                </a:lnTo>
                <a:lnTo>
                  <a:pt x="2483" y="7422"/>
                </a:lnTo>
                <a:lnTo>
                  <a:pt x="2556" y="7519"/>
                </a:lnTo>
                <a:lnTo>
                  <a:pt x="2677" y="7617"/>
                </a:lnTo>
                <a:lnTo>
                  <a:pt x="2799" y="7641"/>
                </a:lnTo>
                <a:lnTo>
                  <a:pt x="2921" y="7665"/>
                </a:lnTo>
                <a:lnTo>
                  <a:pt x="3042" y="7641"/>
                </a:lnTo>
                <a:lnTo>
                  <a:pt x="3188" y="7617"/>
                </a:lnTo>
                <a:lnTo>
                  <a:pt x="3432" y="7495"/>
                </a:lnTo>
                <a:lnTo>
                  <a:pt x="3675" y="7349"/>
                </a:lnTo>
                <a:lnTo>
                  <a:pt x="3748" y="7373"/>
                </a:lnTo>
                <a:lnTo>
                  <a:pt x="3845" y="7398"/>
                </a:lnTo>
                <a:lnTo>
                  <a:pt x="4040" y="7398"/>
                </a:lnTo>
                <a:lnTo>
                  <a:pt x="4259" y="7349"/>
                </a:lnTo>
                <a:lnTo>
                  <a:pt x="4478" y="7276"/>
                </a:lnTo>
                <a:lnTo>
                  <a:pt x="4551" y="7373"/>
                </a:lnTo>
                <a:lnTo>
                  <a:pt x="4673" y="7446"/>
                </a:lnTo>
                <a:lnTo>
                  <a:pt x="4819" y="7495"/>
                </a:lnTo>
                <a:lnTo>
                  <a:pt x="4989" y="7519"/>
                </a:lnTo>
                <a:lnTo>
                  <a:pt x="5159" y="7519"/>
                </a:lnTo>
                <a:lnTo>
                  <a:pt x="5354" y="7495"/>
                </a:lnTo>
                <a:lnTo>
                  <a:pt x="5524" y="7446"/>
                </a:lnTo>
                <a:lnTo>
                  <a:pt x="5695" y="7373"/>
                </a:lnTo>
                <a:lnTo>
                  <a:pt x="5792" y="7446"/>
                </a:lnTo>
                <a:lnTo>
                  <a:pt x="5914" y="7495"/>
                </a:lnTo>
                <a:lnTo>
                  <a:pt x="6060" y="7519"/>
                </a:lnTo>
                <a:lnTo>
                  <a:pt x="6230" y="7519"/>
                </a:lnTo>
                <a:lnTo>
                  <a:pt x="6400" y="7495"/>
                </a:lnTo>
                <a:lnTo>
                  <a:pt x="6571" y="7422"/>
                </a:lnTo>
                <a:lnTo>
                  <a:pt x="6741" y="7373"/>
                </a:lnTo>
                <a:lnTo>
                  <a:pt x="6911" y="7276"/>
                </a:lnTo>
                <a:lnTo>
                  <a:pt x="7009" y="7373"/>
                </a:lnTo>
                <a:lnTo>
                  <a:pt x="7106" y="7422"/>
                </a:lnTo>
                <a:lnTo>
                  <a:pt x="7252" y="7446"/>
                </a:lnTo>
                <a:lnTo>
                  <a:pt x="7544" y="7446"/>
                </a:lnTo>
                <a:lnTo>
                  <a:pt x="7690" y="7398"/>
                </a:lnTo>
                <a:lnTo>
                  <a:pt x="7982" y="7300"/>
                </a:lnTo>
                <a:lnTo>
                  <a:pt x="8055" y="7398"/>
                </a:lnTo>
                <a:lnTo>
                  <a:pt x="8152" y="7471"/>
                </a:lnTo>
                <a:lnTo>
                  <a:pt x="8249" y="7519"/>
                </a:lnTo>
                <a:lnTo>
                  <a:pt x="8347" y="7544"/>
                </a:lnTo>
                <a:lnTo>
                  <a:pt x="8468" y="7519"/>
                </a:lnTo>
                <a:lnTo>
                  <a:pt x="8566" y="7471"/>
                </a:lnTo>
                <a:lnTo>
                  <a:pt x="8687" y="7422"/>
                </a:lnTo>
                <a:lnTo>
                  <a:pt x="8785" y="7325"/>
                </a:lnTo>
                <a:lnTo>
                  <a:pt x="8906" y="7373"/>
                </a:lnTo>
                <a:lnTo>
                  <a:pt x="9077" y="7422"/>
                </a:lnTo>
                <a:lnTo>
                  <a:pt x="9223" y="7446"/>
                </a:lnTo>
                <a:lnTo>
                  <a:pt x="9369" y="7471"/>
                </a:lnTo>
                <a:lnTo>
                  <a:pt x="9539" y="7446"/>
                </a:lnTo>
                <a:lnTo>
                  <a:pt x="9685" y="7422"/>
                </a:lnTo>
                <a:lnTo>
                  <a:pt x="9807" y="7373"/>
                </a:lnTo>
                <a:lnTo>
                  <a:pt x="9928" y="7276"/>
                </a:lnTo>
                <a:lnTo>
                  <a:pt x="9977" y="7227"/>
                </a:lnTo>
                <a:lnTo>
                  <a:pt x="9977" y="7154"/>
                </a:lnTo>
                <a:lnTo>
                  <a:pt x="9928" y="7081"/>
                </a:lnTo>
                <a:lnTo>
                  <a:pt x="9880" y="7033"/>
                </a:lnTo>
                <a:lnTo>
                  <a:pt x="9734" y="7008"/>
                </a:lnTo>
                <a:lnTo>
                  <a:pt x="9101" y="7008"/>
                </a:lnTo>
                <a:lnTo>
                  <a:pt x="8979" y="6960"/>
                </a:lnTo>
                <a:lnTo>
                  <a:pt x="8858" y="6887"/>
                </a:lnTo>
                <a:lnTo>
                  <a:pt x="8785" y="6838"/>
                </a:lnTo>
                <a:lnTo>
                  <a:pt x="8687" y="6814"/>
                </a:lnTo>
                <a:lnTo>
                  <a:pt x="8590" y="6862"/>
                </a:lnTo>
                <a:lnTo>
                  <a:pt x="8541" y="6935"/>
                </a:lnTo>
                <a:lnTo>
                  <a:pt x="8493" y="7008"/>
                </a:lnTo>
                <a:lnTo>
                  <a:pt x="8468" y="7033"/>
                </a:lnTo>
                <a:lnTo>
                  <a:pt x="8395" y="7033"/>
                </a:lnTo>
                <a:lnTo>
                  <a:pt x="8322" y="6984"/>
                </a:lnTo>
                <a:lnTo>
                  <a:pt x="8274" y="6887"/>
                </a:lnTo>
                <a:lnTo>
                  <a:pt x="8201" y="6789"/>
                </a:lnTo>
                <a:lnTo>
                  <a:pt x="8152" y="6765"/>
                </a:lnTo>
                <a:lnTo>
                  <a:pt x="8055" y="6765"/>
                </a:lnTo>
                <a:lnTo>
                  <a:pt x="8006" y="6789"/>
                </a:lnTo>
                <a:lnTo>
                  <a:pt x="7836" y="6887"/>
                </a:lnTo>
                <a:lnTo>
                  <a:pt x="7568" y="7008"/>
                </a:lnTo>
                <a:lnTo>
                  <a:pt x="7447" y="7033"/>
                </a:lnTo>
                <a:lnTo>
                  <a:pt x="7349" y="7033"/>
                </a:lnTo>
                <a:lnTo>
                  <a:pt x="7301" y="7008"/>
                </a:lnTo>
                <a:lnTo>
                  <a:pt x="7276" y="6984"/>
                </a:lnTo>
                <a:lnTo>
                  <a:pt x="7252" y="6960"/>
                </a:lnTo>
                <a:lnTo>
                  <a:pt x="7252" y="6911"/>
                </a:lnTo>
                <a:lnTo>
                  <a:pt x="7228" y="6838"/>
                </a:lnTo>
                <a:lnTo>
                  <a:pt x="7203" y="6765"/>
                </a:lnTo>
                <a:lnTo>
                  <a:pt x="7155" y="6741"/>
                </a:lnTo>
                <a:lnTo>
                  <a:pt x="7106" y="6716"/>
                </a:lnTo>
                <a:lnTo>
                  <a:pt x="6960" y="6716"/>
                </a:lnTo>
                <a:lnTo>
                  <a:pt x="6887" y="6741"/>
                </a:lnTo>
                <a:lnTo>
                  <a:pt x="6838" y="6814"/>
                </a:lnTo>
                <a:lnTo>
                  <a:pt x="6790" y="6862"/>
                </a:lnTo>
                <a:lnTo>
                  <a:pt x="6668" y="6935"/>
                </a:lnTo>
                <a:lnTo>
                  <a:pt x="6522" y="7008"/>
                </a:lnTo>
                <a:lnTo>
                  <a:pt x="6376" y="7057"/>
                </a:lnTo>
                <a:lnTo>
                  <a:pt x="6254" y="7106"/>
                </a:lnTo>
                <a:lnTo>
                  <a:pt x="6133" y="7106"/>
                </a:lnTo>
                <a:lnTo>
                  <a:pt x="6108" y="7081"/>
                </a:lnTo>
                <a:lnTo>
                  <a:pt x="6084" y="7057"/>
                </a:lnTo>
                <a:lnTo>
                  <a:pt x="6060" y="7033"/>
                </a:lnTo>
                <a:lnTo>
                  <a:pt x="6084" y="6960"/>
                </a:lnTo>
                <a:lnTo>
                  <a:pt x="6084" y="6887"/>
                </a:lnTo>
                <a:lnTo>
                  <a:pt x="6060" y="6814"/>
                </a:lnTo>
                <a:lnTo>
                  <a:pt x="6011" y="6741"/>
                </a:lnTo>
                <a:lnTo>
                  <a:pt x="5938" y="6716"/>
                </a:lnTo>
                <a:lnTo>
                  <a:pt x="5865" y="6692"/>
                </a:lnTo>
                <a:lnTo>
                  <a:pt x="5792" y="6692"/>
                </a:lnTo>
                <a:lnTo>
                  <a:pt x="5719" y="6741"/>
                </a:lnTo>
                <a:lnTo>
                  <a:pt x="5670" y="6789"/>
                </a:lnTo>
                <a:lnTo>
                  <a:pt x="5597" y="6911"/>
                </a:lnTo>
                <a:lnTo>
                  <a:pt x="5500" y="6984"/>
                </a:lnTo>
                <a:lnTo>
                  <a:pt x="5403" y="7057"/>
                </a:lnTo>
                <a:lnTo>
                  <a:pt x="5281" y="7106"/>
                </a:lnTo>
                <a:lnTo>
                  <a:pt x="5038" y="7106"/>
                </a:lnTo>
                <a:lnTo>
                  <a:pt x="4892" y="7081"/>
                </a:lnTo>
                <a:lnTo>
                  <a:pt x="4867" y="7057"/>
                </a:lnTo>
                <a:lnTo>
                  <a:pt x="4867" y="7008"/>
                </a:lnTo>
                <a:lnTo>
                  <a:pt x="4892" y="6935"/>
                </a:lnTo>
                <a:lnTo>
                  <a:pt x="4867" y="6862"/>
                </a:lnTo>
                <a:lnTo>
                  <a:pt x="4843" y="6789"/>
                </a:lnTo>
                <a:lnTo>
                  <a:pt x="4794" y="6741"/>
                </a:lnTo>
                <a:lnTo>
                  <a:pt x="4746" y="6716"/>
                </a:lnTo>
                <a:lnTo>
                  <a:pt x="4673" y="6692"/>
                </a:lnTo>
                <a:close/>
                <a:moveTo>
                  <a:pt x="14649" y="7690"/>
                </a:moveTo>
                <a:lnTo>
                  <a:pt x="14941" y="7714"/>
                </a:lnTo>
                <a:lnTo>
                  <a:pt x="15233" y="7763"/>
                </a:lnTo>
                <a:lnTo>
                  <a:pt x="15501" y="7860"/>
                </a:lnTo>
                <a:lnTo>
                  <a:pt x="15598" y="7909"/>
                </a:lnTo>
                <a:lnTo>
                  <a:pt x="15695" y="8006"/>
                </a:lnTo>
                <a:lnTo>
                  <a:pt x="15768" y="8103"/>
                </a:lnTo>
                <a:lnTo>
                  <a:pt x="15817" y="8225"/>
                </a:lnTo>
                <a:lnTo>
                  <a:pt x="15865" y="8347"/>
                </a:lnTo>
                <a:lnTo>
                  <a:pt x="15865" y="8468"/>
                </a:lnTo>
                <a:lnTo>
                  <a:pt x="15841" y="8590"/>
                </a:lnTo>
                <a:lnTo>
                  <a:pt x="15792" y="8712"/>
                </a:lnTo>
                <a:lnTo>
                  <a:pt x="15719" y="8785"/>
                </a:lnTo>
                <a:lnTo>
                  <a:pt x="15622" y="8858"/>
                </a:lnTo>
                <a:lnTo>
                  <a:pt x="15428" y="8955"/>
                </a:lnTo>
                <a:lnTo>
                  <a:pt x="15209" y="9004"/>
                </a:lnTo>
                <a:lnTo>
                  <a:pt x="14990" y="9052"/>
                </a:lnTo>
                <a:lnTo>
                  <a:pt x="14600" y="9077"/>
                </a:lnTo>
                <a:lnTo>
                  <a:pt x="14406" y="9077"/>
                </a:lnTo>
                <a:lnTo>
                  <a:pt x="14211" y="9028"/>
                </a:lnTo>
                <a:lnTo>
                  <a:pt x="14041" y="8979"/>
                </a:lnTo>
                <a:lnTo>
                  <a:pt x="13870" y="8882"/>
                </a:lnTo>
                <a:lnTo>
                  <a:pt x="13822" y="8809"/>
                </a:lnTo>
                <a:lnTo>
                  <a:pt x="13773" y="8736"/>
                </a:lnTo>
                <a:lnTo>
                  <a:pt x="13724" y="8639"/>
                </a:lnTo>
                <a:lnTo>
                  <a:pt x="13700" y="8541"/>
                </a:lnTo>
                <a:lnTo>
                  <a:pt x="13651" y="8347"/>
                </a:lnTo>
                <a:lnTo>
                  <a:pt x="13651" y="8128"/>
                </a:lnTo>
                <a:lnTo>
                  <a:pt x="13676" y="8006"/>
                </a:lnTo>
                <a:lnTo>
                  <a:pt x="13700" y="7909"/>
                </a:lnTo>
                <a:lnTo>
                  <a:pt x="13749" y="7811"/>
                </a:lnTo>
                <a:lnTo>
                  <a:pt x="13822" y="7738"/>
                </a:lnTo>
                <a:lnTo>
                  <a:pt x="13870" y="7714"/>
                </a:lnTo>
                <a:lnTo>
                  <a:pt x="14381" y="7714"/>
                </a:lnTo>
                <a:lnTo>
                  <a:pt x="14649" y="7690"/>
                </a:lnTo>
                <a:close/>
                <a:moveTo>
                  <a:pt x="5451" y="8493"/>
                </a:moveTo>
                <a:lnTo>
                  <a:pt x="5403" y="8517"/>
                </a:lnTo>
                <a:lnTo>
                  <a:pt x="5354" y="8541"/>
                </a:lnTo>
                <a:lnTo>
                  <a:pt x="5232" y="8663"/>
                </a:lnTo>
                <a:lnTo>
                  <a:pt x="5062" y="8785"/>
                </a:lnTo>
                <a:lnTo>
                  <a:pt x="4965" y="8833"/>
                </a:lnTo>
                <a:lnTo>
                  <a:pt x="4892" y="8858"/>
                </a:lnTo>
                <a:lnTo>
                  <a:pt x="4843" y="8833"/>
                </a:lnTo>
                <a:lnTo>
                  <a:pt x="4843" y="8760"/>
                </a:lnTo>
                <a:lnTo>
                  <a:pt x="4819" y="8687"/>
                </a:lnTo>
                <a:lnTo>
                  <a:pt x="4794" y="8639"/>
                </a:lnTo>
                <a:lnTo>
                  <a:pt x="4746" y="8590"/>
                </a:lnTo>
                <a:lnTo>
                  <a:pt x="4697" y="8566"/>
                </a:lnTo>
                <a:lnTo>
                  <a:pt x="4600" y="8566"/>
                </a:lnTo>
                <a:lnTo>
                  <a:pt x="4527" y="8590"/>
                </a:lnTo>
                <a:lnTo>
                  <a:pt x="4478" y="8614"/>
                </a:lnTo>
                <a:lnTo>
                  <a:pt x="4332" y="8712"/>
                </a:lnTo>
                <a:lnTo>
                  <a:pt x="4162" y="8785"/>
                </a:lnTo>
                <a:lnTo>
                  <a:pt x="4064" y="8809"/>
                </a:lnTo>
                <a:lnTo>
                  <a:pt x="3967" y="8809"/>
                </a:lnTo>
                <a:lnTo>
                  <a:pt x="3894" y="8785"/>
                </a:lnTo>
                <a:lnTo>
                  <a:pt x="3845" y="8712"/>
                </a:lnTo>
                <a:lnTo>
                  <a:pt x="3797" y="8614"/>
                </a:lnTo>
                <a:lnTo>
                  <a:pt x="3724" y="8566"/>
                </a:lnTo>
                <a:lnTo>
                  <a:pt x="3651" y="8566"/>
                </a:lnTo>
                <a:lnTo>
                  <a:pt x="3553" y="8590"/>
                </a:lnTo>
                <a:lnTo>
                  <a:pt x="3359" y="8687"/>
                </a:lnTo>
                <a:lnTo>
                  <a:pt x="3140" y="8736"/>
                </a:lnTo>
                <a:lnTo>
                  <a:pt x="2896" y="8809"/>
                </a:lnTo>
                <a:lnTo>
                  <a:pt x="2775" y="8809"/>
                </a:lnTo>
                <a:lnTo>
                  <a:pt x="2799" y="8663"/>
                </a:lnTo>
                <a:lnTo>
                  <a:pt x="2799" y="8639"/>
                </a:lnTo>
                <a:lnTo>
                  <a:pt x="2775" y="8639"/>
                </a:lnTo>
                <a:lnTo>
                  <a:pt x="2677" y="8663"/>
                </a:lnTo>
                <a:lnTo>
                  <a:pt x="2604" y="8736"/>
                </a:lnTo>
                <a:lnTo>
                  <a:pt x="2556" y="8809"/>
                </a:lnTo>
                <a:lnTo>
                  <a:pt x="2507" y="8882"/>
                </a:lnTo>
                <a:lnTo>
                  <a:pt x="2483" y="8955"/>
                </a:lnTo>
                <a:lnTo>
                  <a:pt x="2507" y="9028"/>
                </a:lnTo>
                <a:lnTo>
                  <a:pt x="2556" y="9101"/>
                </a:lnTo>
                <a:lnTo>
                  <a:pt x="2653" y="9150"/>
                </a:lnTo>
                <a:lnTo>
                  <a:pt x="2750" y="9174"/>
                </a:lnTo>
                <a:lnTo>
                  <a:pt x="2872" y="9198"/>
                </a:lnTo>
                <a:lnTo>
                  <a:pt x="3115" y="9174"/>
                </a:lnTo>
                <a:lnTo>
                  <a:pt x="3359" y="9125"/>
                </a:lnTo>
                <a:lnTo>
                  <a:pt x="3578" y="9028"/>
                </a:lnTo>
                <a:lnTo>
                  <a:pt x="3675" y="9101"/>
                </a:lnTo>
                <a:lnTo>
                  <a:pt x="3772" y="9174"/>
                </a:lnTo>
                <a:lnTo>
                  <a:pt x="3894" y="9198"/>
                </a:lnTo>
                <a:lnTo>
                  <a:pt x="3991" y="9223"/>
                </a:lnTo>
                <a:lnTo>
                  <a:pt x="4113" y="9198"/>
                </a:lnTo>
                <a:lnTo>
                  <a:pt x="4235" y="9174"/>
                </a:lnTo>
                <a:lnTo>
                  <a:pt x="4502" y="9077"/>
                </a:lnTo>
                <a:lnTo>
                  <a:pt x="4575" y="9174"/>
                </a:lnTo>
                <a:lnTo>
                  <a:pt x="4673" y="9247"/>
                </a:lnTo>
                <a:lnTo>
                  <a:pt x="4770" y="9271"/>
                </a:lnTo>
                <a:lnTo>
                  <a:pt x="4916" y="9271"/>
                </a:lnTo>
                <a:lnTo>
                  <a:pt x="5038" y="9247"/>
                </a:lnTo>
                <a:lnTo>
                  <a:pt x="5184" y="9174"/>
                </a:lnTo>
                <a:lnTo>
                  <a:pt x="5305" y="9101"/>
                </a:lnTo>
                <a:lnTo>
                  <a:pt x="5427" y="9028"/>
                </a:lnTo>
                <a:lnTo>
                  <a:pt x="5524" y="9125"/>
                </a:lnTo>
                <a:lnTo>
                  <a:pt x="5646" y="9198"/>
                </a:lnTo>
                <a:lnTo>
                  <a:pt x="5768" y="9223"/>
                </a:lnTo>
                <a:lnTo>
                  <a:pt x="5914" y="9247"/>
                </a:lnTo>
                <a:lnTo>
                  <a:pt x="6060" y="9247"/>
                </a:lnTo>
                <a:lnTo>
                  <a:pt x="6181" y="9223"/>
                </a:lnTo>
                <a:lnTo>
                  <a:pt x="6327" y="9174"/>
                </a:lnTo>
                <a:lnTo>
                  <a:pt x="6473" y="9125"/>
                </a:lnTo>
                <a:lnTo>
                  <a:pt x="6546" y="9198"/>
                </a:lnTo>
                <a:lnTo>
                  <a:pt x="6644" y="9247"/>
                </a:lnTo>
                <a:lnTo>
                  <a:pt x="6741" y="9271"/>
                </a:lnTo>
                <a:lnTo>
                  <a:pt x="6838" y="9296"/>
                </a:lnTo>
                <a:lnTo>
                  <a:pt x="6960" y="9271"/>
                </a:lnTo>
                <a:lnTo>
                  <a:pt x="7057" y="9247"/>
                </a:lnTo>
                <a:lnTo>
                  <a:pt x="7155" y="9223"/>
                </a:lnTo>
                <a:lnTo>
                  <a:pt x="7252" y="9150"/>
                </a:lnTo>
                <a:lnTo>
                  <a:pt x="7325" y="9174"/>
                </a:lnTo>
                <a:lnTo>
                  <a:pt x="7398" y="9150"/>
                </a:lnTo>
                <a:lnTo>
                  <a:pt x="7447" y="9125"/>
                </a:lnTo>
                <a:lnTo>
                  <a:pt x="7471" y="9077"/>
                </a:lnTo>
                <a:lnTo>
                  <a:pt x="7520" y="9028"/>
                </a:lnTo>
                <a:lnTo>
                  <a:pt x="7520" y="8979"/>
                </a:lnTo>
                <a:lnTo>
                  <a:pt x="7495" y="8906"/>
                </a:lnTo>
                <a:lnTo>
                  <a:pt x="7471" y="8833"/>
                </a:lnTo>
                <a:lnTo>
                  <a:pt x="7398" y="8760"/>
                </a:lnTo>
                <a:lnTo>
                  <a:pt x="7325" y="8712"/>
                </a:lnTo>
                <a:lnTo>
                  <a:pt x="7179" y="8712"/>
                </a:lnTo>
                <a:lnTo>
                  <a:pt x="7106" y="8760"/>
                </a:lnTo>
                <a:lnTo>
                  <a:pt x="7009" y="8858"/>
                </a:lnTo>
                <a:lnTo>
                  <a:pt x="6960" y="8882"/>
                </a:lnTo>
                <a:lnTo>
                  <a:pt x="6911" y="8882"/>
                </a:lnTo>
                <a:lnTo>
                  <a:pt x="6814" y="8858"/>
                </a:lnTo>
                <a:lnTo>
                  <a:pt x="6692" y="8760"/>
                </a:lnTo>
                <a:lnTo>
                  <a:pt x="6619" y="8687"/>
                </a:lnTo>
                <a:lnTo>
                  <a:pt x="6546" y="8663"/>
                </a:lnTo>
                <a:lnTo>
                  <a:pt x="6473" y="8663"/>
                </a:lnTo>
                <a:lnTo>
                  <a:pt x="6376" y="8712"/>
                </a:lnTo>
                <a:lnTo>
                  <a:pt x="6303" y="8760"/>
                </a:lnTo>
                <a:lnTo>
                  <a:pt x="6206" y="8809"/>
                </a:lnTo>
                <a:lnTo>
                  <a:pt x="6084" y="8858"/>
                </a:lnTo>
                <a:lnTo>
                  <a:pt x="5889" y="8858"/>
                </a:lnTo>
                <a:lnTo>
                  <a:pt x="5792" y="8809"/>
                </a:lnTo>
                <a:lnTo>
                  <a:pt x="5743" y="8736"/>
                </a:lnTo>
                <a:lnTo>
                  <a:pt x="5695" y="8639"/>
                </a:lnTo>
                <a:lnTo>
                  <a:pt x="5670" y="8590"/>
                </a:lnTo>
                <a:lnTo>
                  <a:pt x="5646" y="8541"/>
                </a:lnTo>
                <a:lnTo>
                  <a:pt x="5549" y="8493"/>
                </a:lnTo>
                <a:close/>
                <a:moveTo>
                  <a:pt x="13943" y="7276"/>
                </a:moveTo>
                <a:lnTo>
                  <a:pt x="13773" y="7325"/>
                </a:lnTo>
                <a:lnTo>
                  <a:pt x="13603" y="7373"/>
                </a:lnTo>
                <a:lnTo>
                  <a:pt x="13578" y="7398"/>
                </a:lnTo>
                <a:lnTo>
                  <a:pt x="13554" y="7422"/>
                </a:lnTo>
                <a:lnTo>
                  <a:pt x="13432" y="7544"/>
                </a:lnTo>
                <a:lnTo>
                  <a:pt x="13359" y="7714"/>
                </a:lnTo>
                <a:lnTo>
                  <a:pt x="13286" y="7884"/>
                </a:lnTo>
                <a:lnTo>
                  <a:pt x="13262" y="8079"/>
                </a:lnTo>
                <a:lnTo>
                  <a:pt x="13262" y="8298"/>
                </a:lnTo>
                <a:lnTo>
                  <a:pt x="13262" y="8493"/>
                </a:lnTo>
                <a:lnTo>
                  <a:pt x="13286" y="8663"/>
                </a:lnTo>
                <a:lnTo>
                  <a:pt x="13311" y="8809"/>
                </a:lnTo>
                <a:lnTo>
                  <a:pt x="13359" y="8955"/>
                </a:lnTo>
                <a:lnTo>
                  <a:pt x="13432" y="9077"/>
                </a:lnTo>
                <a:lnTo>
                  <a:pt x="13530" y="9174"/>
                </a:lnTo>
                <a:lnTo>
                  <a:pt x="13627" y="9247"/>
                </a:lnTo>
                <a:lnTo>
                  <a:pt x="13724" y="9320"/>
                </a:lnTo>
                <a:lnTo>
                  <a:pt x="13846" y="9393"/>
                </a:lnTo>
                <a:lnTo>
                  <a:pt x="14114" y="9466"/>
                </a:lnTo>
                <a:lnTo>
                  <a:pt x="14406" y="9490"/>
                </a:lnTo>
                <a:lnTo>
                  <a:pt x="14698" y="9515"/>
                </a:lnTo>
                <a:lnTo>
                  <a:pt x="14965" y="9490"/>
                </a:lnTo>
                <a:lnTo>
                  <a:pt x="15233" y="9442"/>
                </a:lnTo>
                <a:lnTo>
                  <a:pt x="15501" y="9369"/>
                </a:lnTo>
                <a:lnTo>
                  <a:pt x="15744" y="9247"/>
                </a:lnTo>
                <a:lnTo>
                  <a:pt x="15938" y="9101"/>
                </a:lnTo>
                <a:lnTo>
                  <a:pt x="16036" y="9004"/>
                </a:lnTo>
                <a:lnTo>
                  <a:pt x="16109" y="8906"/>
                </a:lnTo>
                <a:lnTo>
                  <a:pt x="16157" y="8809"/>
                </a:lnTo>
                <a:lnTo>
                  <a:pt x="16206" y="8687"/>
                </a:lnTo>
                <a:lnTo>
                  <a:pt x="16230" y="8566"/>
                </a:lnTo>
                <a:lnTo>
                  <a:pt x="16230" y="8444"/>
                </a:lnTo>
                <a:lnTo>
                  <a:pt x="16230" y="8322"/>
                </a:lnTo>
                <a:lnTo>
                  <a:pt x="16206" y="8176"/>
                </a:lnTo>
                <a:lnTo>
                  <a:pt x="16157" y="8030"/>
                </a:lnTo>
                <a:lnTo>
                  <a:pt x="16109" y="7909"/>
                </a:lnTo>
                <a:lnTo>
                  <a:pt x="16011" y="7763"/>
                </a:lnTo>
                <a:lnTo>
                  <a:pt x="15890" y="7665"/>
                </a:lnTo>
                <a:lnTo>
                  <a:pt x="15768" y="7568"/>
                </a:lnTo>
                <a:lnTo>
                  <a:pt x="15622" y="7495"/>
                </a:lnTo>
                <a:lnTo>
                  <a:pt x="15476" y="7422"/>
                </a:lnTo>
                <a:lnTo>
                  <a:pt x="15330" y="7398"/>
                </a:lnTo>
                <a:lnTo>
                  <a:pt x="15014" y="7325"/>
                </a:lnTo>
                <a:lnTo>
                  <a:pt x="14673" y="7300"/>
                </a:lnTo>
                <a:lnTo>
                  <a:pt x="14308" y="7276"/>
                </a:lnTo>
                <a:close/>
                <a:moveTo>
                  <a:pt x="15038" y="5889"/>
                </a:moveTo>
                <a:lnTo>
                  <a:pt x="15549" y="5913"/>
                </a:lnTo>
                <a:lnTo>
                  <a:pt x="16084" y="5962"/>
                </a:lnTo>
                <a:lnTo>
                  <a:pt x="16620" y="6011"/>
                </a:lnTo>
                <a:lnTo>
                  <a:pt x="17131" y="6059"/>
                </a:lnTo>
                <a:lnTo>
                  <a:pt x="17179" y="6084"/>
                </a:lnTo>
                <a:lnTo>
                  <a:pt x="17301" y="6084"/>
                </a:lnTo>
                <a:lnTo>
                  <a:pt x="17350" y="6059"/>
                </a:lnTo>
                <a:lnTo>
                  <a:pt x="18031" y="6059"/>
                </a:lnTo>
                <a:lnTo>
                  <a:pt x="18080" y="7130"/>
                </a:lnTo>
                <a:lnTo>
                  <a:pt x="18080" y="7665"/>
                </a:lnTo>
                <a:lnTo>
                  <a:pt x="18055" y="8201"/>
                </a:lnTo>
                <a:lnTo>
                  <a:pt x="17958" y="9369"/>
                </a:lnTo>
                <a:lnTo>
                  <a:pt x="17885" y="9928"/>
                </a:lnTo>
                <a:lnTo>
                  <a:pt x="17788" y="10512"/>
                </a:lnTo>
                <a:lnTo>
                  <a:pt x="17715" y="10780"/>
                </a:lnTo>
                <a:lnTo>
                  <a:pt x="17617" y="11047"/>
                </a:lnTo>
                <a:lnTo>
                  <a:pt x="17496" y="11291"/>
                </a:lnTo>
                <a:lnTo>
                  <a:pt x="17350" y="11534"/>
                </a:lnTo>
                <a:lnTo>
                  <a:pt x="17204" y="11680"/>
                </a:lnTo>
                <a:lnTo>
                  <a:pt x="17058" y="11826"/>
                </a:lnTo>
                <a:lnTo>
                  <a:pt x="16912" y="11923"/>
                </a:lnTo>
                <a:lnTo>
                  <a:pt x="16741" y="12021"/>
                </a:lnTo>
                <a:lnTo>
                  <a:pt x="16644" y="11996"/>
                </a:lnTo>
                <a:lnTo>
                  <a:pt x="16547" y="12021"/>
                </a:lnTo>
                <a:lnTo>
                  <a:pt x="16352" y="12069"/>
                </a:lnTo>
                <a:lnTo>
                  <a:pt x="16133" y="12118"/>
                </a:lnTo>
                <a:lnTo>
                  <a:pt x="15914" y="12142"/>
                </a:lnTo>
                <a:lnTo>
                  <a:pt x="15282" y="12142"/>
                </a:lnTo>
                <a:lnTo>
                  <a:pt x="14844" y="12118"/>
                </a:lnTo>
                <a:lnTo>
                  <a:pt x="14333" y="12069"/>
                </a:lnTo>
                <a:lnTo>
                  <a:pt x="10366" y="12069"/>
                </a:lnTo>
                <a:lnTo>
                  <a:pt x="7982" y="12094"/>
                </a:lnTo>
                <a:lnTo>
                  <a:pt x="5695" y="12069"/>
                </a:lnTo>
                <a:lnTo>
                  <a:pt x="2896" y="12069"/>
                </a:lnTo>
                <a:lnTo>
                  <a:pt x="2337" y="12045"/>
                </a:lnTo>
                <a:lnTo>
                  <a:pt x="2069" y="11996"/>
                </a:lnTo>
                <a:lnTo>
                  <a:pt x="1801" y="11948"/>
                </a:lnTo>
                <a:lnTo>
                  <a:pt x="1558" y="11875"/>
                </a:lnTo>
                <a:lnTo>
                  <a:pt x="1315" y="11753"/>
                </a:lnTo>
                <a:lnTo>
                  <a:pt x="1193" y="11656"/>
                </a:lnTo>
                <a:lnTo>
                  <a:pt x="1071" y="11558"/>
                </a:lnTo>
                <a:lnTo>
                  <a:pt x="974" y="11437"/>
                </a:lnTo>
                <a:lnTo>
                  <a:pt x="877" y="11315"/>
                </a:lnTo>
                <a:lnTo>
                  <a:pt x="755" y="11023"/>
                </a:lnTo>
                <a:lnTo>
                  <a:pt x="658" y="10707"/>
                </a:lnTo>
                <a:lnTo>
                  <a:pt x="682" y="10634"/>
                </a:lnTo>
                <a:lnTo>
                  <a:pt x="658" y="10536"/>
                </a:lnTo>
                <a:lnTo>
                  <a:pt x="609" y="10342"/>
                </a:lnTo>
                <a:lnTo>
                  <a:pt x="585" y="10123"/>
                </a:lnTo>
                <a:lnTo>
                  <a:pt x="560" y="9709"/>
                </a:lnTo>
                <a:lnTo>
                  <a:pt x="560" y="9296"/>
                </a:lnTo>
                <a:lnTo>
                  <a:pt x="585" y="8882"/>
                </a:lnTo>
                <a:lnTo>
                  <a:pt x="609" y="8395"/>
                </a:lnTo>
                <a:lnTo>
                  <a:pt x="609" y="7909"/>
                </a:lnTo>
                <a:lnTo>
                  <a:pt x="585" y="6960"/>
                </a:lnTo>
                <a:lnTo>
                  <a:pt x="537" y="5963"/>
                </a:lnTo>
                <a:lnTo>
                  <a:pt x="537" y="5963"/>
                </a:lnTo>
                <a:lnTo>
                  <a:pt x="560" y="5986"/>
                </a:lnTo>
                <a:lnTo>
                  <a:pt x="731" y="5962"/>
                </a:lnTo>
                <a:lnTo>
                  <a:pt x="1315" y="5913"/>
                </a:lnTo>
                <a:lnTo>
                  <a:pt x="3067" y="5913"/>
                </a:lnTo>
                <a:lnTo>
                  <a:pt x="4892" y="5962"/>
                </a:lnTo>
                <a:lnTo>
                  <a:pt x="6741" y="6011"/>
                </a:lnTo>
                <a:lnTo>
                  <a:pt x="7909" y="6035"/>
                </a:lnTo>
                <a:lnTo>
                  <a:pt x="9101" y="6035"/>
                </a:lnTo>
                <a:lnTo>
                  <a:pt x="10269" y="5986"/>
                </a:lnTo>
                <a:lnTo>
                  <a:pt x="11437" y="5938"/>
                </a:lnTo>
                <a:lnTo>
                  <a:pt x="12410" y="5913"/>
                </a:lnTo>
                <a:lnTo>
                  <a:pt x="12435" y="5938"/>
                </a:lnTo>
                <a:lnTo>
                  <a:pt x="12459" y="5962"/>
                </a:lnTo>
                <a:lnTo>
                  <a:pt x="12508" y="5986"/>
                </a:lnTo>
                <a:lnTo>
                  <a:pt x="12532" y="5986"/>
                </a:lnTo>
                <a:lnTo>
                  <a:pt x="12654" y="5913"/>
                </a:lnTo>
                <a:lnTo>
                  <a:pt x="13846" y="5889"/>
                </a:lnTo>
                <a:close/>
                <a:moveTo>
                  <a:pt x="5062" y="1"/>
                </a:moveTo>
                <a:lnTo>
                  <a:pt x="4210" y="25"/>
                </a:lnTo>
                <a:lnTo>
                  <a:pt x="3359" y="49"/>
                </a:lnTo>
                <a:lnTo>
                  <a:pt x="2507" y="98"/>
                </a:lnTo>
                <a:lnTo>
                  <a:pt x="2458" y="74"/>
                </a:lnTo>
                <a:lnTo>
                  <a:pt x="2118" y="49"/>
                </a:lnTo>
                <a:lnTo>
                  <a:pt x="1801" y="49"/>
                </a:lnTo>
                <a:lnTo>
                  <a:pt x="1534" y="122"/>
                </a:lnTo>
                <a:lnTo>
                  <a:pt x="1290" y="220"/>
                </a:lnTo>
                <a:lnTo>
                  <a:pt x="1071" y="366"/>
                </a:lnTo>
                <a:lnTo>
                  <a:pt x="852" y="536"/>
                </a:lnTo>
                <a:lnTo>
                  <a:pt x="682" y="731"/>
                </a:lnTo>
                <a:lnTo>
                  <a:pt x="536" y="974"/>
                </a:lnTo>
                <a:lnTo>
                  <a:pt x="414" y="1217"/>
                </a:lnTo>
                <a:lnTo>
                  <a:pt x="317" y="1485"/>
                </a:lnTo>
                <a:lnTo>
                  <a:pt x="220" y="1777"/>
                </a:lnTo>
                <a:lnTo>
                  <a:pt x="147" y="2069"/>
                </a:lnTo>
                <a:lnTo>
                  <a:pt x="98" y="2361"/>
                </a:lnTo>
                <a:lnTo>
                  <a:pt x="49" y="2653"/>
                </a:lnTo>
                <a:lnTo>
                  <a:pt x="25" y="3212"/>
                </a:lnTo>
                <a:lnTo>
                  <a:pt x="1" y="3991"/>
                </a:lnTo>
                <a:lnTo>
                  <a:pt x="1" y="4794"/>
                </a:lnTo>
                <a:lnTo>
                  <a:pt x="1" y="4818"/>
                </a:lnTo>
                <a:lnTo>
                  <a:pt x="1" y="4891"/>
                </a:lnTo>
                <a:lnTo>
                  <a:pt x="25" y="4940"/>
                </a:lnTo>
                <a:lnTo>
                  <a:pt x="49" y="6376"/>
                </a:lnTo>
                <a:lnTo>
                  <a:pt x="98" y="7544"/>
                </a:lnTo>
                <a:lnTo>
                  <a:pt x="98" y="8128"/>
                </a:lnTo>
                <a:lnTo>
                  <a:pt x="98" y="8712"/>
                </a:lnTo>
                <a:lnTo>
                  <a:pt x="49" y="9198"/>
                </a:lnTo>
                <a:lnTo>
                  <a:pt x="49" y="9709"/>
                </a:lnTo>
                <a:lnTo>
                  <a:pt x="74" y="10196"/>
                </a:lnTo>
                <a:lnTo>
                  <a:pt x="98" y="10439"/>
                </a:lnTo>
                <a:lnTo>
                  <a:pt x="171" y="10682"/>
                </a:lnTo>
                <a:lnTo>
                  <a:pt x="171" y="10707"/>
                </a:lnTo>
                <a:lnTo>
                  <a:pt x="220" y="10999"/>
                </a:lnTo>
                <a:lnTo>
                  <a:pt x="293" y="11291"/>
                </a:lnTo>
                <a:lnTo>
                  <a:pt x="414" y="11558"/>
                </a:lnTo>
                <a:lnTo>
                  <a:pt x="487" y="11704"/>
                </a:lnTo>
                <a:lnTo>
                  <a:pt x="585" y="11826"/>
                </a:lnTo>
                <a:lnTo>
                  <a:pt x="731" y="11972"/>
                </a:lnTo>
                <a:lnTo>
                  <a:pt x="877" y="12094"/>
                </a:lnTo>
                <a:lnTo>
                  <a:pt x="1023" y="12191"/>
                </a:lnTo>
                <a:lnTo>
                  <a:pt x="1193" y="12288"/>
                </a:lnTo>
                <a:lnTo>
                  <a:pt x="1363" y="12337"/>
                </a:lnTo>
                <a:lnTo>
                  <a:pt x="1558" y="12386"/>
                </a:lnTo>
                <a:lnTo>
                  <a:pt x="1947" y="12459"/>
                </a:lnTo>
                <a:lnTo>
                  <a:pt x="2580" y="12507"/>
                </a:lnTo>
                <a:lnTo>
                  <a:pt x="3237" y="12532"/>
                </a:lnTo>
                <a:lnTo>
                  <a:pt x="4527" y="12507"/>
                </a:lnTo>
                <a:lnTo>
                  <a:pt x="5865" y="12532"/>
                </a:lnTo>
                <a:lnTo>
                  <a:pt x="7203" y="12556"/>
                </a:lnTo>
                <a:lnTo>
                  <a:pt x="13773" y="12556"/>
                </a:lnTo>
                <a:lnTo>
                  <a:pt x="14381" y="12580"/>
                </a:lnTo>
                <a:lnTo>
                  <a:pt x="14990" y="12605"/>
                </a:lnTo>
                <a:lnTo>
                  <a:pt x="15330" y="12629"/>
                </a:lnTo>
                <a:lnTo>
                  <a:pt x="15671" y="12653"/>
                </a:lnTo>
                <a:lnTo>
                  <a:pt x="16036" y="12653"/>
                </a:lnTo>
                <a:lnTo>
                  <a:pt x="16206" y="12629"/>
                </a:lnTo>
                <a:lnTo>
                  <a:pt x="16376" y="12580"/>
                </a:lnTo>
                <a:lnTo>
                  <a:pt x="16449" y="12605"/>
                </a:lnTo>
                <a:lnTo>
                  <a:pt x="16595" y="12605"/>
                </a:lnTo>
                <a:lnTo>
                  <a:pt x="16741" y="12580"/>
                </a:lnTo>
                <a:lnTo>
                  <a:pt x="16985" y="12507"/>
                </a:lnTo>
                <a:lnTo>
                  <a:pt x="17228" y="12386"/>
                </a:lnTo>
                <a:lnTo>
                  <a:pt x="17447" y="12215"/>
                </a:lnTo>
                <a:lnTo>
                  <a:pt x="17642" y="12021"/>
                </a:lnTo>
                <a:lnTo>
                  <a:pt x="17812" y="11802"/>
                </a:lnTo>
                <a:lnTo>
                  <a:pt x="17982" y="11583"/>
                </a:lnTo>
                <a:lnTo>
                  <a:pt x="18104" y="11364"/>
                </a:lnTo>
                <a:lnTo>
                  <a:pt x="18201" y="11096"/>
                </a:lnTo>
                <a:lnTo>
                  <a:pt x="18299" y="10804"/>
                </a:lnTo>
                <a:lnTo>
                  <a:pt x="18347" y="10512"/>
                </a:lnTo>
                <a:lnTo>
                  <a:pt x="18420" y="10245"/>
                </a:lnTo>
                <a:lnTo>
                  <a:pt x="18469" y="9661"/>
                </a:lnTo>
                <a:lnTo>
                  <a:pt x="18542" y="9077"/>
                </a:lnTo>
                <a:lnTo>
                  <a:pt x="18591" y="8371"/>
                </a:lnTo>
                <a:lnTo>
                  <a:pt x="18615" y="8030"/>
                </a:lnTo>
                <a:lnTo>
                  <a:pt x="18639" y="7665"/>
                </a:lnTo>
                <a:lnTo>
                  <a:pt x="18639" y="7179"/>
                </a:lnTo>
                <a:lnTo>
                  <a:pt x="18615" y="6692"/>
                </a:lnTo>
                <a:lnTo>
                  <a:pt x="18566" y="5719"/>
                </a:lnTo>
                <a:lnTo>
                  <a:pt x="18542" y="5208"/>
                </a:lnTo>
                <a:lnTo>
                  <a:pt x="18542" y="4697"/>
                </a:lnTo>
                <a:lnTo>
                  <a:pt x="18566" y="3675"/>
                </a:lnTo>
                <a:lnTo>
                  <a:pt x="18566" y="2750"/>
                </a:lnTo>
                <a:lnTo>
                  <a:pt x="18518" y="1680"/>
                </a:lnTo>
                <a:lnTo>
                  <a:pt x="18493" y="1582"/>
                </a:lnTo>
                <a:lnTo>
                  <a:pt x="18493" y="1436"/>
                </a:lnTo>
                <a:lnTo>
                  <a:pt x="18493" y="1242"/>
                </a:lnTo>
                <a:lnTo>
                  <a:pt x="18445" y="1047"/>
                </a:lnTo>
                <a:lnTo>
                  <a:pt x="18396" y="852"/>
                </a:lnTo>
                <a:lnTo>
                  <a:pt x="18299" y="682"/>
                </a:lnTo>
                <a:lnTo>
                  <a:pt x="18201" y="560"/>
                </a:lnTo>
                <a:lnTo>
                  <a:pt x="18080" y="439"/>
                </a:lnTo>
                <a:lnTo>
                  <a:pt x="17909" y="341"/>
                </a:lnTo>
                <a:lnTo>
                  <a:pt x="17739" y="268"/>
                </a:lnTo>
                <a:lnTo>
                  <a:pt x="17569" y="195"/>
                </a:lnTo>
                <a:lnTo>
                  <a:pt x="17398" y="171"/>
                </a:lnTo>
                <a:lnTo>
                  <a:pt x="17204" y="171"/>
                </a:lnTo>
                <a:lnTo>
                  <a:pt x="17033" y="195"/>
                </a:lnTo>
                <a:lnTo>
                  <a:pt x="16985" y="171"/>
                </a:lnTo>
                <a:lnTo>
                  <a:pt x="16912" y="171"/>
                </a:lnTo>
                <a:lnTo>
                  <a:pt x="15963" y="147"/>
                </a:lnTo>
                <a:lnTo>
                  <a:pt x="15014" y="122"/>
                </a:lnTo>
                <a:lnTo>
                  <a:pt x="13116" y="74"/>
                </a:lnTo>
                <a:lnTo>
                  <a:pt x="11218" y="25"/>
                </a:lnTo>
                <a:lnTo>
                  <a:pt x="10293" y="25"/>
                </a:lnTo>
                <a:lnTo>
                  <a:pt x="9344" y="49"/>
                </a:lnTo>
                <a:lnTo>
                  <a:pt x="8493" y="74"/>
                </a:lnTo>
                <a:lnTo>
                  <a:pt x="7641" y="74"/>
                </a:lnTo>
                <a:lnTo>
                  <a:pt x="5914" y="25"/>
                </a:lnTo>
                <a:lnTo>
                  <a:pt x="5062"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39" name="Google Shape;839;p48"/>
          <p:cNvSpPr/>
          <p:nvPr/>
        </p:nvSpPr>
        <p:spPr>
          <a:xfrm>
            <a:off x="1447327" y="3292938"/>
            <a:ext cx="386615" cy="302080"/>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0" name="Google Shape;840;p48"/>
          <p:cNvSpPr/>
          <p:nvPr/>
        </p:nvSpPr>
        <p:spPr>
          <a:xfrm>
            <a:off x="2032260" y="3284961"/>
            <a:ext cx="389303" cy="316439"/>
          </a:xfrm>
          <a:custGeom>
            <a:avLst/>
            <a:gdLst/>
            <a:ahLst/>
            <a:cxnLst/>
            <a:rect l="l" t="t" r="r" b="b"/>
            <a:pathLst>
              <a:path w="17813" h="14479" extrusionOk="0">
                <a:moveTo>
                  <a:pt x="9904" y="1387"/>
                </a:moveTo>
                <a:lnTo>
                  <a:pt x="10074" y="1412"/>
                </a:lnTo>
                <a:lnTo>
                  <a:pt x="10245" y="1460"/>
                </a:lnTo>
                <a:lnTo>
                  <a:pt x="10391" y="1509"/>
                </a:lnTo>
                <a:lnTo>
                  <a:pt x="10464" y="1558"/>
                </a:lnTo>
                <a:lnTo>
                  <a:pt x="10537" y="1631"/>
                </a:lnTo>
                <a:lnTo>
                  <a:pt x="10610" y="1777"/>
                </a:lnTo>
                <a:lnTo>
                  <a:pt x="9880" y="1728"/>
                </a:lnTo>
                <a:lnTo>
                  <a:pt x="9150" y="1704"/>
                </a:lnTo>
                <a:lnTo>
                  <a:pt x="7057" y="1728"/>
                </a:lnTo>
                <a:lnTo>
                  <a:pt x="7082" y="1606"/>
                </a:lnTo>
                <a:lnTo>
                  <a:pt x="7179" y="1509"/>
                </a:lnTo>
                <a:lnTo>
                  <a:pt x="7276" y="1436"/>
                </a:lnTo>
                <a:lnTo>
                  <a:pt x="7422" y="1412"/>
                </a:lnTo>
                <a:lnTo>
                  <a:pt x="7568" y="1387"/>
                </a:lnTo>
                <a:lnTo>
                  <a:pt x="7714" y="1387"/>
                </a:lnTo>
                <a:lnTo>
                  <a:pt x="7982" y="1412"/>
                </a:lnTo>
                <a:lnTo>
                  <a:pt x="8980" y="1412"/>
                </a:lnTo>
                <a:lnTo>
                  <a:pt x="9344" y="1387"/>
                </a:lnTo>
                <a:close/>
                <a:moveTo>
                  <a:pt x="9393" y="414"/>
                </a:moveTo>
                <a:lnTo>
                  <a:pt x="9880" y="463"/>
                </a:lnTo>
                <a:lnTo>
                  <a:pt x="10123" y="511"/>
                </a:lnTo>
                <a:lnTo>
                  <a:pt x="10342" y="560"/>
                </a:lnTo>
                <a:lnTo>
                  <a:pt x="10561" y="633"/>
                </a:lnTo>
                <a:lnTo>
                  <a:pt x="10756" y="730"/>
                </a:lnTo>
                <a:lnTo>
                  <a:pt x="10926" y="852"/>
                </a:lnTo>
                <a:lnTo>
                  <a:pt x="11072" y="974"/>
                </a:lnTo>
                <a:lnTo>
                  <a:pt x="11194" y="1144"/>
                </a:lnTo>
                <a:lnTo>
                  <a:pt x="11291" y="1339"/>
                </a:lnTo>
                <a:lnTo>
                  <a:pt x="11364" y="1558"/>
                </a:lnTo>
                <a:lnTo>
                  <a:pt x="11364" y="1825"/>
                </a:lnTo>
                <a:lnTo>
                  <a:pt x="10999" y="1801"/>
                </a:lnTo>
                <a:lnTo>
                  <a:pt x="10999" y="1679"/>
                </a:lnTo>
                <a:lnTo>
                  <a:pt x="10975" y="1582"/>
                </a:lnTo>
                <a:lnTo>
                  <a:pt x="10926" y="1485"/>
                </a:lnTo>
                <a:lnTo>
                  <a:pt x="10877" y="1387"/>
                </a:lnTo>
                <a:lnTo>
                  <a:pt x="10707" y="1217"/>
                </a:lnTo>
                <a:lnTo>
                  <a:pt x="10537" y="1095"/>
                </a:lnTo>
                <a:lnTo>
                  <a:pt x="10293" y="1022"/>
                </a:lnTo>
                <a:lnTo>
                  <a:pt x="10050" y="974"/>
                </a:lnTo>
                <a:lnTo>
                  <a:pt x="9807" y="949"/>
                </a:lnTo>
                <a:lnTo>
                  <a:pt x="9539" y="925"/>
                </a:lnTo>
                <a:lnTo>
                  <a:pt x="9004" y="974"/>
                </a:lnTo>
                <a:lnTo>
                  <a:pt x="8493" y="998"/>
                </a:lnTo>
                <a:lnTo>
                  <a:pt x="8152" y="998"/>
                </a:lnTo>
                <a:lnTo>
                  <a:pt x="7787" y="974"/>
                </a:lnTo>
                <a:lnTo>
                  <a:pt x="7593" y="974"/>
                </a:lnTo>
                <a:lnTo>
                  <a:pt x="7422" y="998"/>
                </a:lnTo>
                <a:lnTo>
                  <a:pt x="7252" y="1047"/>
                </a:lnTo>
                <a:lnTo>
                  <a:pt x="7082" y="1095"/>
                </a:lnTo>
                <a:lnTo>
                  <a:pt x="6911" y="1217"/>
                </a:lnTo>
                <a:lnTo>
                  <a:pt x="6790" y="1363"/>
                </a:lnTo>
                <a:lnTo>
                  <a:pt x="6741" y="1460"/>
                </a:lnTo>
                <a:lnTo>
                  <a:pt x="6692" y="1558"/>
                </a:lnTo>
                <a:lnTo>
                  <a:pt x="6692" y="1631"/>
                </a:lnTo>
                <a:lnTo>
                  <a:pt x="6692" y="1728"/>
                </a:lnTo>
                <a:lnTo>
                  <a:pt x="6181" y="1728"/>
                </a:lnTo>
                <a:lnTo>
                  <a:pt x="6206" y="1436"/>
                </a:lnTo>
                <a:lnTo>
                  <a:pt x="6230" y="1290"/>
                </a:lnTo>
                <a:lnTo>
                  <a:pt x="6303" y="1168"/>
                </a:lnTo>
                <a:lnTo>
                  <a:pt x="6425" y="998"/>
                </a:lnTo>
                <a:lnTo>
                  <a:pt x="6571" y="876"/>
                </a:lnTo>
                <a:lnTo>
                  <a:pt x="6765" y="779"/>
                </a:lnTo>
                <a:lnTo>
                  <a:pt x="6936" y="706"/>
                </a:lnTo>
                <a:lnTo>
                  <a:pt x="7301" y="584"/>
                </a:lnTo>
                <a:lnTo>
                  <a:pt x="7690" y="487"/>
                </a:lnTo>
                <a:lnTo>
                  <a:pt x="8079" y="438"/>
                </a:lnTo>
                <a:lnTo>
                  <a:pt x="8493" y="414"/>
                </a:lnTo>
                <a:close/>
                <a:moveTo>
                  <a:pt x="17131" y="2336"/>
                </a:moveTo>
                <a:lnTo>
                  <a:pt x="17179" y="2604"/>
                </a:lnTo>
                <a:lnTo>
                  <a:pt x="16839" y="2945"/>
                </a:lnTo>
                <a:lnTo>
                  <a:pt x="16790" y="2482"/>
                </a:lnTo>
                <a:lnTo>
                  <a:pt x="16936" y="2336"/>
                </a:lnTo>
                <a:close/>
                <a:moveTo>
                  <a:pt x="17179" y="2969"/>
                </a:moveTo>
                <a:lnTo>
                  <a:pt x="17155" y="3431"/>
                </a:lnTo>
                <a:lnTo>
                  <a:pt x="16888" y="3577"/>
                </a:lnTo>
                <a:lnTo>
                  <a:pt x="16888" y="3455"/>
                </a:lnTo>
                <a:lnTo>
                  <a:pt x="16863" y="3310"/>
                </a:lnTo>
                <a:lnTo>
                  <a:pt x="17009" y="3188"/>
                </a:lnTo>
                <a:lnTo>
                  <a:pt x="17131" y="3042"/>
                </a:lnTo>
                <a:lnTo>
                  <a:pt x="17179" y="2969"/>
                </a:lnTo>
                <a:close/>
                <a:moveTo>
                  <a:pt x="17155" y="3626"/>
                </a:moveTo>
                <a:lnTo>
                  <a:pt x="17155" y="4064"/>
                </a:lnTo>
                <a:lnTo>
                  <a:pt x="16936" y="4234"/>
                </a:lnTo>
                <a:lnTo>
                  <a:pt x="16912" y="3869"/>
                </a:lnTo>
                <a:lnTo>
                  <a:pt x="17033" y="3747"/>
                </a:lnTo>
                <a:lnTo>
                  <a:pt x="17155" y="3626"/>
                </a:lnTo>
                <a:close/>
                <a:moveTo>
                  <a:pt x="17155" y="4258"/>
                </a:moveTo>
                <a:lnTo>
                  <a:pt x="17179" y="4599"/>
                </a:lnTo>
                <a:lnTo>
                  <a:pt x="16912" y="4769"/>
                </a:lnTo>
                <a:lnTo>
                  <a:pt x="16936" y="4526"/>
                </a:lnTo>
                <a:lnTo>
                  <a:pt x="17155" y="4258"/>
                </a:lnTo>
                <a:close/>
                <a:moveTo>
                  <a:pt x="1509" y="2093"/>
                </a:moveTo>
                <a:lnTo>
                  <a:pt x="2045" y="2117"/>
                </a:lnTo>
                <a:lnTo>
                  <a:pt x="4332" y="2190"/>
                </a:lnTo>
                <a:lnTo>
                  <a:pt x="5524" y="2239"/>
                </a:lnTo>
                <a:lnTo>
                  <a:pt x="6741" y="2239"/>
                </a:lnTo>
                <a:lnTo>
                  <a:pt x="9150" y="2215"/>
                </a:lnTo>
                <a:lnTo>
                  <a:pt x="9734" y="2215"/>
                </a:lnTo>
                <a:lnTo>
                  <a:pt x="10293" y="2239"/>
                </a:lnTo>
                <a:lnTo>
                  <a:pt x="11437" y="2312"/>
                </a:lnTo>
                <a:lnTo>
                  <a:pt x="12581" y="2385"/>
                </a:lnTo>
                <a:lnTo>
                  <a:pt x="13165" y="2409"/>
                </a:lnTo>
                <a:lnTo>
                  <a:pt x="13724" y="2409"/>
                </a:lnTo>
                <a:lnTo>
                  <a:pt x="14819" y="2361"/>
                </a:lnTo>
                <a:lnTo>
                  <a:pt x="15379" y="2361"/>
                </a:lnTo>
                <a:lnTo>
                  <a:pt x="15914" y="2336"/>
                </a:lnTo>
                <a:lnTo>
                  <a:pt x="16450" y="2361"/>
                </a:lnTo>
                <a:lnTo>
                  <a:pt x="16304" y="2458"/>
                </a:lnTo>
                <a:lnTo>
                  <a:pt x="16133" y="2555"/>
                </a:lnTo>
                <a:lnTo>
                  <a:pt x="15987" y="2653"/>
                </a:lnTo>
                <a:lnTo>
                  <a:pt x="15914" y="2726"/>
                </a:lnTo>
                <a:lnTo>
                  <a:pt x="15841" y="2799"/>
                </a:lnTo>
                <a:lnTo>
                  <a:pt x="15817" y="2872"/>
                </a:lnTo>
                <a:lnTo>
                  <a:pt x="15793" y="2969"/>
                </a:lnTo>
                <a:lnTo>
                  <a:pt x="15817" y="3018"/>
                </a:lnTo>
                <a:lnTo>
                  <a:pt x="15866" y="3042"/>
                </a:lnTo>
                <a:lnTo>
                  <a:pt x="15963" y="3042"/>
                </a:lnTo>
                <a:lnTo>
                  <a:pt x="16036" y="3018"/>
                </a:lnTo>
                <a:lnTo>
                  <a:pt x="16206" y="2920"/>
                </a:lnTo>
                <a:lnTo>
                  <a:pt x="16523" y="2677"/>
                </a:lnTo>
                <a:lnTo>
                  <a:pt x="16571" y="2653"/>
                </a:lnTo>
                <a:lnTo>
                  <a:pt x="16644" y="3091"/>
                </a:lnTo>
                <a:lnTo>
                  <a:pt x="16596" y="3139"/>
                </a:lnTo>
                <a:lnTo>
                  <a:pt x="16133" y="3407"/>
                </a:lnTo>
                <a:lnTo>
                  <a:pt x="15939" y="3577"/>
                </a:lnTo>
                <a:lnTo>
                  <a:pt x="15866" y="3674"/>
                </a:lnTo>
                <a:lnTo>
                  <a:pt x="15793" y="3772"/>
                </a:lnTo>
                <a:lnTo>
                  <a:pt x="15793" y="3820"/>
                </a:lnTo>
                <a:lnTo>
                  <a:pt x="15793" y="3869"/>
                </a:lnTo>
                <a:lnTo>
                  <a:pt x="15841" y="3893"/>
                </a:lnTo>
                <a:lnTo>
                  <a:pt x="15890" y="3893"/>
                </a:lnTo>
                <a:lnTo>
                  <a:pt x="16085" y="3820"/>
                </a:lnTo>
                <a:lnTo>
                  <a:pt x="16304" y="3723"/>
                </a:lnTo>
                <a:lnTo>
                  <a:pt x="16498" y="3601"/>
                </a:lnTo>
                <a:lnTo>
                  <a:pt x="16669" y="3455"/>
                </a:lnTo>
                <a:lnTo>
                  <a:pt x="16693" y="3699"/>
                </a:lnTo>
                <a:lnTo>
                  <a:pt x="16158" y="4039"/>
                </a:lnTo>
                <a:lnTo>
                  <a:pt x="15963" y="4185"/>
                </a:lnTo>
                <a:lnTo>
                  <a:pt x="15744" y="4356"/>
                </a:lnTo>
                <a:lnTo>
                  <a:pt x="15647" y="4453"/>
                </a:lnTo>
                <a:lnTo>
                  <a:pt x="15574" y="4575"/>
                </a:lnTo>
                <a:lnTo>
                  <a:pt x="15525" y="4672"/>
                </a:lnTo>
                <a:lnTo>
                  <a:pt x="15525" y="4794"/>
                </a:lnTo>
                <a:lnTo>
                  <a:pt x="15549" y="4818"/>
                </a:lnTo>
                <a:lnTo>
                  <a:pt x="15574" y="4842"/>
                </a:lnTo>
                <a:lnTo>
                  <a:pt x="15647" y="4867"/>
                </a:lnTo>
                <a:lnTo>
                  <a:pt x="15744" y="4818"/>
                </a:lnTo>
                <a:lnTo>
                  <a:pt x="15841" y="4769"/>
                </a:lnTo>
                <a:lnTo>
                  <a:pt x="15987" y="4599"/>
                </a:lnTo>
                <a:lnTo>
                  <a:pt x="16255" y="4356"/>
                </a:lnTo>
                <a:lnTo>
                  <a:pt x="16547" y="4137"/>
                </a:lnTo>
                <a:lnTo>
                  <a:pt x="16693" y="4039"/>
                </a:lnTo>
                <a:lnTo>
                  <a:pt x="16693" y="4404"/>
                </a:lnTo>
                <a:lnTo>
                  <a:pt x="16255" y="4672"/>
                </a:lnTo>
                <a:lnTo>
                  <a:pt x="16036" y="4818"/>
                </a:lnTo>
                <a:lnTo>
                  <a:pt x="15841" y="4964"/>
                </a:lnTo>
                <a:lnTo>
                  <a:pt x="15647" y="5134"/>
                </a:lnTo>
                <a:lnTo>
                  <a:pt x="15574" y="5232"/>
                </a:lnTo>
                <a:lnTo>
                  <a:pt x="15525" y="5329"/>
                </a:lnTo>
                <a:lnTo>
                  <a:pt x="15525" y="5378"/>
                </a:lnTo>
                <a:lnTo>
                  <a:pt x="15549" y="5402"/>
                </a:lnTo>
                <a:lnTo>
                  <a:pt x="15574" y="5426"/>
                </a:lnTo>
                <a:lnTo>
                  <a:pt x="15622" y="5426"/>
                </a:lnTo>
                <a:lnTo>
                  <a:pt x="15744" y="5378"/>
                </a:lnTo>
                <a:lnTo>
                  <a:pt x="15866" y="5329"/>
                </a:lnTo>
                <a:lnTo>
                  <a:pt x="16109" y="5159"/>
                </a:lnTo>
                <a:lnTo>
                  <a:pt x="16571" y="4818"/>
                </a:lnTo>
                <a:lnTo>
                  <a:pt x="16669" y="4745"/>
                </a:lnTo>
                <a:lnTo>
                  <a:pt x="16669" y="4745"/>
                </a:lnTo>
                <a:lnTo>
                  <a:pt x="16644" y="4964"/>
                </a:lnTo>
                <a:lnTo>
                  <a:pt x="16328" y="5207"/>
                </a:lnTo>
                <a:lnTo>
                  <a:pt x="16133" y="5378"/>
                </a:lnTo>
                <a:lnTo>
                  <a:pt x="15914" y="5572"/>
                </a:lnTo>
                <a:lnTo>
                  <a:pt x="15817" y="5694"/>
                </a:lnTo>
                <a:lnTo>
                  <a:pt x="15744" y="5791"/>
                </a:lnTo>
                <a:lnTo>
                  <a:pt x="15695" y="5913"/>
                </a:lnTo>
                <a:lnTo>
                  <a:pt x="15720" y="6035"/>
                </a:lnTo>
                <a:lnTo>
                  <a:pt x="15403" y="6083"/>
                </a:lnTo>
                <a:lnTo>
                  <a:pt x="15136" y="6108"/>
                </a:lnTo>
                <a:lnTo>
                  <a:pt x="14089" y="6108"/>
                </a:lnTo>
                <a:lnTo>
                  <a:pt x="13554" y="6059"/>
                </a:lnTo>
                <a:lnTo>
                  <a:pt x="13019" y="6059"/>
                </a:lnTo>
                <a:lnTo>
                  <a:pt x="11340" y="6108"/>
                </a:lnTo>
                <a:lnTo>
                  <a:pt x="10318" y="6108"/>
                </a:lnTo>
                <a:lnTo>
                  <a:pt x="10001" y="6156"/>
                </a:lnTo>
                <a:lnTo>
                  <a:pt x="9928" y="5962"/>
                </a:lnTo>
                <a:lnTo>
                  <a:pt x="9831" y="5791"/>
                </a:lnTo>
                <a:lnTo>
                  <a:pt x="9709" y="5670"/>
                </a:lnTo>
                <a:lnTo>
                  <a:pt x="9539" y="5548"/>
                </a:lnTo>
                <a:lnTo>
                  <a:pt x="9417" y="5499"/>
                </a:lnTo>
                <a:lnTo>
                  <a:pt x="9296" y="5475"/>
                </a:lnTo>
                <a:lnTo>
                  <a:pt x="9028" y="5426"/>
                </a:lnTo>
                <a:lnTo>
                  <a:pt x="8882" y="5451"/>
                </a:lnTo>
                <a:lnTo>
                  <a:pt x="8761" y="5451"/>
                </a:lnTo>
                <a:lnTo>
                  <a:pt x="8615" y="5499"/>
                </a:lnTo>
                <a:lnTo>
                  <a:pt x="8517" y="5548"/>
                </a:lnTo>
                <a:lnTo>
                  <a:pt x="8420" y="5572"/>
                </a:lnTo>
                <a:lnTo>
                  <a:pt x="8323" y="5597"/>
                </a:lnTo>
                <a:lnTo>
                  <a:pt x="8225" y="5645"/>
                </a:lnTo>
                <a:lnTo>
                  <a:pt x="8128" y="5718"/>
                </a:lnTo>
                <a:lnTo>
                  <a:pt x="8055" y="5816"/>
                </a:lnTo>
                <a:lnTo>
                  <a:pt x="7982" y="5913"/>
                </a:lnTo>
                <a:lnTo>
                  <a:pt x="7933" y="6059"/>
                </a:lnTo>
                <a:lnTo>
                  <a:pt x="7885" y="6205"/>
                </a:lnTo>
                <a:lnTo>
                  <a:pt x="7568" y="6229"/>
                </a:lnTo>
                <a:lnTo>
                  <a:pt x="7228" y="6229"/>
                </a:lnTo>
                <a:lnTo>
                  <a:pt x="6546" y="6205"/>
                </a:lnTo>
                <a:lnTo>
                  <a:pt x="5865" y="6181"/>
                </a:lnTo>
                <a:lnTo>
                  <a:pt x="5524" y="6156"/>
                </a:lnTo>
                <a:lnTo>
                  <a:pt x="5208" y="6181"/>
                </a:lnTo>
                <a:lnTo>
                  <a:pt x="4551" y="6205"/>
                </a:lnTo>
                <a:lnTo>
                  <a:pt x="3918" y="6205"/>
                </a:lnTo>
                <a:lnTo>
                  <a:pt x="3310" y="6181"/>
                </a:lnTo>
                <a:lnTo>
                  <a:pt x="2994" y="6156"/>
                </a:lnTo>
                <a:lnTo>
                  <a:pt x="2677" y="6108"/>
                </a:lnTo>
                <a:lnTo>
                  <a:pt x="2385" y="6035"/>
                </a:lnTo>
                <a:lnTo>
                  <a:pt x="2118" y="5962"/>
                </a:lnTo>
                <a:lnTo>
                  <a:pt x="1850" y="5840"/>
                </a:lnTo>
                <a:lnTo>
                  <a:pt x="1631" y="5718"/>
                </a:lnTo>
                <a:lnTo>
                  <a:pt x="1412" y="5548"/>
                </a:lnTo>
                <a:lnTo>
                  <a:pt x="1242" y="5329"/>
                </a:lnTo>
                <a:lnTo>
                  <a:pt x="1096" y="5110"/>
                </a:lnTo>
                <a:lnTo>
                  <a:pt x="974" y="4818"/>
                </a:lnTo>
                <a:lnTo>
                  <a:pt x="901" y="4477"/>
                </a:lnTo>
                <a:lnTo>
                  <a:pt x="877" y="4137"/>
                </a:lnTo>
                <a:lnTo>
                  <a:pt x="901" y="3796"/>
                </a:lnTo>
                <a:lnTo>
                  <a:pt x="926" y="3455"/>
                </a:lnTo>
                <a:lnTo>
                  <a:pt x="974" y="2774"/>
                </a:lnTo>
                <a:lnTo>
                  <a:pt x="974" y="2434"/>
                </a:lnTo>
                <a:lnTo>
                  <a:pt x="950" y="2093"/>
                </a:lnTo>
                <a:close/>
                <a:moveTo>
                  <a:pt x="17155" y="5767"/>
                </a:moveTo>
                <a:lnTo>
                  <a:pt x="17106" y="5864"/>
                </a:lnTo>
                <a:lnTo>
                  <a:pt x="17033" y="5986"/>
                </a:lnTo>
                <a:lnTo>
                  <a:pt x="16961" y="6083"/>
                </a:lnTo>
                <a:lnTo>
                  <a:pt x="16863" y="6181"/>
                </a:lnTo>
                <a:lnTo>
                  <a:pt x="16717" y="6302"/>
                </a:lnTo>
                <a:lnTo>
                  <a:pt x="16523" y="6400"/>
                </a:lnTo>
                <a:lnTo>
                  <a:pt x="16523" y="6400"/>
                </a:lnTo>
                <a:lnTo>
                  <a:pt x="16669" y="6229"/>
                </a:lnTo>
                <a:lnTo>
                  <a:pt x="17155" y="5767"/>
                </a:lnTo>
                <a:close/>
                <a:moveTo>
                  <a:pt x="877" y="2093"/>
                </a:moveTo>
                <a:lnTo>
                  <a:pt x="804" y="2434"/>
                </a:lnTo>
                <a:lnTo>
                  <a:pt x="755" y="2799"/>
                </a:lnTo>
                <a:lnTo>
                  <a:pt x="707" y="3164"/>
                </a:lnTo>
                <a:lnTo>
                  <a:pt x="682" y="3553"/>
                </a:lnTo>
                <a:lnTo>
                  <a:pt x="682" y="3918"/>
                </a:lnTo>
                <a:lnTo>
                  <a:pt x="707" y="4283"/>
                </a:lnTo>
                <a:lnTo>
                  <a:pt x="780" y="4648"/>
                </a:lnTo>
                <a:lnTo>
                  <a:pt x="853" y="4988"/>
                </a:lnTo>
                <a:lnTo>
                  <a:pt x="950" y="5232"/>
                </a:lnTo>
                <a:lnTo>
                  <a:pt x="1072" y="5426"/>
                </a:lnTo>
                <a:lnTo>
                  <a:pt x="1242" y="5621"/>
                </a:lnTo>
                <a:lnTo>
                  <a:pt x="1412" y="5767"/>
                </a:lnTo>
                <a:lnTo>
                  <a:pt x="1607" y="5913"/>
                </a:lnTo>
                <a:lnTo>
                  <a:pt x="1801" y="6035"/>
                </a:lnTo>
                <a:lnTo>
                  <a:pt x="2045" y="6132"/>
                </a:lnTo>
                <a:lnTo>
                  <a:pt x="2264" y="6205"/>
                </a:lnTo>
                <a:lnTo>
                  <a:pt x="2580" y="6302"/>
                </a:lnTo>
                <a:lnTo>
                  <a:pt x="2896" y="6351"/>
                </a:lnTo>
                <a:lnTo>
                  <a:pt x="3213" y="6351"/>
                </a:lnTo>
                <a:lnTo>
                  <a:pt x="3553" y="6375"/>
                </a:lnTo>
                <a:lnTo>
                  <a:pt x="4210" y="6327"/>
                </a:lnTo>
                <a:lnTo>
                  <a:pt x="4843" y="6302"/>
                </a:lnTo>
                <a:lnTo>
                  <a:pt x="5695" y="6254"/>
                </a:lnTo>
                <a:lnTo>
                  <a:pt x="6108" y="6254"/>
                </a:lnTo>
                <a:lnTo>
                  <a:pt x="6546" y="6278"/>
                </a:lnTo>
                <a:lnTo>
                  <a:pt x="7203" y="6327"/>
                </a:lnTo>
                <a:lnTo>
                  <a:pt x="7544" y="6327"/>
                </a:lnTo>
                <a:lnTo>
                  <a:pt x="7860" y="6302"/>
                </a:lnTo>
                <a:lnTo>
                  <a:pt x="7836" y="6521"/>
                </a:lnTo>
                <a:lnTo>
                  <a:pt x="7812" y="6521"/>
                </a:lnTo>
                <a:lnTo>
                  <a:pt x="6133" y="6546"/>
                </a:lnTo>
                <a:lnTo>
                  <a:pt x="4454" y="6570"/>
                </a:lnTo>
                <a:lnTo>
                  <a:pt x="2921" y="6546"/>
                </a:lnTo>
                <a:lnTo>
                  <a:pt x="2142" y="6546"/>
                </a:lnTo>
                <a:lnTo>
                  <a:pt x="1753" y="6521"/>
                </a:lnTo>
                <a:lnTo>
                  <a:pt x="1388" y="6473"/>
                </a:lnTo>
                <a:lnTo>
                  <a:pt x="1242" y="6424"/>
                </a:lnTo>
                <a:lnTo>
                  <a:pt x="1096" y="6351"/>
                </a:lnTo>
                <a:lnTo>
                  <a:pt x="974" y="6254"/>
                </a:lnTo>
                <a:lnTo>
                  <a:pt x="877" y="6132"/>
                </a:lnTo>
                <a:lnTo>
                  <a:pt x="780" y="6010"/>
                </a:lnTo>
                <a:lnTo>
                  <a:pt x="731" y="5864"/>
                </a:lnTo>
                <a:lnTo>
                  <a:pt x="609" y="5548"/>
                </a:lnTo>
                <a:lnTo>
                  <a:pt x="536" y="5207"/>
                </a:lnTo>
                <a:lnTo>
                  <a:pt x="512" y="4867"/>
                </a:lnTo>
                <a:lnTo>
                  <a:pt x="488" y="4234"/>
                </a:lnTo>
                <a:lnTo>
                  <a:pt x="463" y="3577"/>
                </a:lnTo>
                <a:lnTo>
                  <a:pt x="488" y="2896"/>
                </a:lnTo>
                <a:lnTo>
                  <a:pt x="488" y="2531"/>
                </a:lnTo>
                <a:lnTo>
                  <a:pt x="463" y="2312"/>
                </a:lnTo>
                <a:lnTo>
                  <a:pt x="439" y="2142"/>
                </a:lnTo>
                <a:lnTo>
                  <a:pt x="877" y="2093"/>
                </a:lnTo>
                <a:close/>
                <a:moveTo>
                  <a:pt x="17179" y="4842"/>
                </a:moveTo>
                <a:lnTo>
                  <a:pt x="17204" y="4964"/>
                </a:lnTo>
                <a:lnTo>
                  <a:pt x="17204" y="5183"/>
                </a:lnTo>
                <a:lnTo>
                  <a:pt x="17204" y="5378"/>
                </a:lnTo>
                <a:lnTo>
                  <a:pt x="16888" y="5597"/>
                </a:lnTo>
                <a:lnTo>
                  <a:pt x="16571" y="5864"/>
                </a:lnTo>
                <a:lnTo>
                  <a:pt x="16401" y="5986"/>
                </a:lnTo>
                <a:lnTo>
                  <a:pt x="16206" y="6132"/>
                </a:lnTo>
                <a:lnTo>
                  <a:pt x="16133" y="6229"/>
                </a:lnTo>
                <a:lnTo>
                  <a:pt x="16060" y="6327"/>
                </a:lnTo>
                <a:lnTo>
                  <a:pt x="16012" y="6424"/>
                </a:lnTo>
                <a:lnTo>
                  <a:pt x="15987" y="6521"/>
                </a:lnTo>
                <a:lnTo>
                  <a:pt x="15744" y="6546"/>
                </a:lnTo>
                <a:lnTo>
                  <a:pt x="15209" y="6570"/>
                </a:lnTo>
                <a:lnTo>
                  <a:pt x="14673" y="6546"/>
                </a:lnTo>
                <a:lnTo>
                  <a:pt x="14138" y="6521"/>
                </a:lnTo>
                <a:lnTo>
                  <a:pt x="13603" y="6521"/>
                </a:lnTo>
                <a:lnTo>
                  <a:pt x="11778" y="6546"/>
                </a:lnTo>
                <a:lnTo>
                  <a:pt x="10488" y="6546"/>
                </a:lnTo>
                <a:lnTo>
                  <a:pt x="10269" y="6570"/>
                </a:lnTo>
                <a:lnTo>
                  <a:pt x="10074" y="6619"/>
                </a:lnTo>
                <a:lnTo>
                  <a:pt x="10050" y="6327"/>
                </a:lnTo>
                <a:lnTo>
                  <a:pt x="10415" y="6351"/>
                </a:lnTo>
                <a:lnTo>
                  <a:pt x="10780" y="6327"/>
                </a:lnTo>
                <a:lnTo>
                  <a:pt x="11510" y="6302"/>
                </a:lnTo>
                <a:lnTo>
                  <a:pt x="12459" y="6254"/>
                </a:lnTo>
                <a:lnTo>
                  <a:pt x="13384" y="6254"/>
                </a:lnTo>
                <a:lnTo>
                  <a:pt x="13968" y="6278"/>
                </a:lnTo>
                <a:lnTo>
                  <a:pt x="14552" y="6302"/>
                </a:lnTo>
                <a:lnTo>
                  <a:pt x="15428" y="6302"/>
                </a:lnTo>
                <a:lnTo>
                  <a:pt x="15720" y="6254"/>
                </a:lnTo>
                <a:lnTo>
                  <a:pt x="15963" y="6205"/>
                </a:lnTo>
                <a:lnTo>
                  <a:pt x="16158" y="6132"/>
                </a:lnTo>
                <a:lnTo>
                  <a:pt x="16328" y="6010"/>
                </a:lnTo>
                <a:lnTo>
                  <a:pt x="16450" y="5889"/>
                </a:lnTo>
                <a:lnTo>
                  <a:pt x="16571" y="5743"/>
                </a:lnTo>
                <a:lnTo>
                  <a:pt x="16669" y="5572"/>
                </a:lnTo>
                <a:lnTo>
                  <a:pt x="16766" y="5402"/>
                </a:lnTo>
                <a:lnTo>
                  <a:pt x="16815" y="5207"/>
                </a:lnTo>
                <a:lnTo>
                  <a:pt x="17179" y="4842"/>
                </a:lnTo>
                <a:close/>
                <a:moveTo>
                  <a:pt x="9174" y="5937"/>
                </a:moveTo>
                <a:lnTo>
                  <a:pt x="9296" y="5986"/>
                </a:lnTo>
                <a:lnTo>
                  <a:pt x="9417" y="6059"/>
                </a:lnTo>
                <a:lnTo>
                  <a:pt x="9515" y="6181"/>
                </a:lnTo>
                <a:lnTo>
                  <a:pt x="9588" y="6351"/>
                </a:lnTo>
                <a:lnTo>
                  <a:pt x="9612" y="6521"/>
                </a:lnTo>
                <a:lnTo>
                  <a:pt x="9612" y="6692"/>
                </a:lnTo>
                <a:lnTo>
                  <a:pt x="9612" y="6911"/>
                </a:lnTo>
                <a:lnTo>
                  <a:pt x="9588" y="7105"/>
                </a:lnTo>
                <a:lnTo>
                  <a:pt x="9515" y="7300"/>
                </a:lnTo>
                <a:lnTo>
                  <a:pt x="9442" y="7470"/>
                </a:lnTo>
                <a:lnTo>
                  <a:pt x="9320" y="7592"/>
                </a:lnTo>
                <a:lnTo>
                  <a:pt x="9247" y="7665"/>
                </a:lnTo>
                <a:lnTo>
                  <a:pt x="9174" y="7689"/>
                </a:lnTo>
                <a:lnTo>
                  <a:pt x="9077" y="7714"/>
                </a:lnTo>
                <a:lnTo>
                  <a:pt x="8834" y="7714"/>
                </a:lnTo>
                <a:lnTo>
                  <a:pt x="8736" y="7689"/>
                </a:lnTo>
                <a:lnTo>
                  <a:pt x="8615" y="7641"/>
                </a:lnTo>
                <a:lnTo>
                  <a:pt x="8517" y="7568"/>
                </a:lnTo>
                <a:lnTo>
                  <a:pt x="8444" y="7495"/>
                </a:lnTo>
                <a:lnTo>
                  <a:pt x="8371" y="7422"/>
                </a:lnTo>
                <a:lnTo>
                  <a:pt x="8323" y="7349"/>
                </a:lnTo>
                <a:lnTo>
                  <a:pt x="8298" y="7251"/>
                </a:lnTo>
                <a:lnTo>
                  <a:pt x="8274" y="7057"/>
                </a:lnTo>
                <a:lnTo>
                  <a:pt x="8250" y="6862"/>
                </a:lnTo>
                <a:lnTo>
                  <a:pt x="8274" y="6692"/>
                </a:lnTo>
                <a:lnTo>
                  <a:pt x="8323" y="6302"/>
                </a:lnTo>
                <a:lnTo>
                  <a:pt x="8371" y="6108"/>
                </a:lnTo>
                <a:lnTo>
                  <a:pt x="8396" y="6035"/>
                </a:lnTo>
                <a:lnTo>
                  <a:pt x="8444" y="5962"/>
                </a:lnTo>
                <a:lnTo>
                  <a:pt x="8542" y="5986"/>
                </a:lnTo>
                <a:lnTo>
                  <a:pt x="8858" y="5937"/>
                </a:lnTo>
                <a:close/>
                <a:moveTo>
                  <a:pt x="8493" y="0"/>
                </a:moveTo>
                <a:lnTo>
                  <a:pt x="7958" y="49"/>
                </a:lnTo>
                <a:lnTo>
                  <a:pt x="7422" y="122"/>
                </a:lnTo>
                <a:lnTo>
                  <a:pt x="7179" y="195"/>
                </a:lnTo>
                <a:lnTo>
                  <a:pt x="6936" y="268"/>
                </a:lnTo>
                <a:lnTo>
                  <a:pt x="6692" y="365"/>
                </a:lnTo>
                <a:lnTo>
                  <a:pt x="6449" y="487"/>
                </a:lnTo>
                <a:lnTo>
                  <a:pt x="6303" y="584"/>
                </a:lnTo>
                <a:lnTo>
                  <a:pt x="6157" y="706"/>
                </a:lnTo>
                <a:lnTo>
                  <a:pt x="6035" y="852"/>
                </a:lnTo>
                <a:lnTo>
                  <a:pt x="5938" y="1022"/>
                </a:lnTo>
                <a:lnTo>
                  <a:pt x="5841" y="1193"/>
                </a:lnTo>
                <a:lnTo>
                  <a:pt x="5792" y="1387"/>
                </a:lnTo>
                <a:lnTo>
                  <a:pt x="5792" y="1558"/>
                </a:lnTo>
                <a:lnTo>
                  <a:pt x="5841" y="1728"/>
                </a:lnTo>
                <a:lnTo>
                  <a:pt x="4332" y="1704"/>
                </a:lnTo>
                <a:lnTo>
                  <a:pt x="3188" y="1655"/>
                </a:lnTo>
                <a:lnTo>
                  <a:pt x="2045" y="1606"/>
                </a:lnTo>
                <a:lnTo>
                  <a:pt x="853" y="1606"/>
                </a:lnTo>
                <a:lnTo>
                  <a:pt x="609" y="1631"/>
                </a:lnTo>
                <a:lnTo>
                  <a:pt x="366" y="1679"/>
                </a:lnTo>
                <a:lnTo>
                  <a:pt x="147" y="1752"/>
                </a:lnTo>
                <a:lnTo>
                  <a:pt x="74" y="1801"/>
                </a:lnTo>
                <a:lnTo>
                  <a:pt x="50" y="1825"/>
                </a:lnTo>
                <a:lnTo>
                  <a:pt x="1" y="1923"/>
                </a:lnTo>
                <a:lnTo>
                  <a:pt x="1" y="2020"/>
                </a:lnTo>
                <a:lnTo>
                  <a:pt x="50" y="2117"/>
                </a:lnTo>
                <a:lnTo>
                  <a:pt x="25" y="2336"/>
                </a:lnTo>
                <a:lnTo>
                  <a:pt x="25" y="2580"/>
                </a:lnTo>
                <a:lnTo>
                  <a:pt x="25" y="3042"/>
                </a:lnTo>
                <a:lnTo>
                  <a:pt x="1" y="3869"/>
                </a:lnTo>
                <a:lnTo>
                  <a:pt x="1" y="4258"/>
                </a:lnTo>
                <a:lnTo>
                  <a:pt x="25" y="4672"/>
                </a:lnTo>
                <a:lnTo>
                  <a:pt x="50" y="4988"/>
                </a:lnTo>
                <a:lnTo>
                  <a:pt x="98" y="5329"/>
                </a:lnTo>
                <a:lnTo>
                  <a:pt x="171" y="5645"/>
                </a:lnTo>
                <a:lnTo>
                  <a:pt x="269" y="5962"/>
                </a:lnTo>
                <a:lnTo>
                  <a:pt x="220" y="6010"/>
                </a:lnTo>
                <a:lnTo>
                  <a:pt x="220" y="6083"/>
                </a:lnTo>
                <a:lnTo>
                  <a:pt x="171" y="7251"/>
                </a:lnTo>
                <a:lnTo>
                  <a:pt x="147" y="8419"/>
                </a:lnTo>
                <a:lnTo>
                  <a:pt x="147" y="10731"/>
                </a:lnTo>
                <a:lnTo>
                  <a:pt x="147" y="11169"/>
                </a:lnTo>
                <a:lnTo>
                  <a:pt x="123" y="11582"/>
                </a:lnTo>
                <a:lnTo>
                  <a:pt x="50" y="12410"/>
                </a:lnTo>
                <a:lnTo>
                  <a:pt x="25" y="12775"/>
                </a:lnTo>
                <a:lnTo>
                  <a:pt x="25" y="13140"/>
                </a:lnTo>
                <a:lnTo>
                  <a:pt x="50" y="13310"/>
                </a:lnTo>
                <a:lnTo>
                  <a:pt x="98" y="13505"/>
                </a:lnTo>
                <a:lnTo>
                  <a:pt x="147" y="13675"/>
                </a:lnTo>
                <a:lnTo>
                  <a:pt x="220" y="13845"/>
                </a:lnTo>
                <a:lnTo>
                  <a:pt x="317" y="13991"/>
                </a:lnTo>
                <a:lnTo>
                  <a:pt x="415" y="14113"/>
                </a:lnTo>
                <a:lnTo>
                  <a:pt x="561" y="14210"/>
                </a:lnTo>
                <a:lnTo>
                  <a:pt x="707" y="14283"/>
                </a:lnTo>
                <a:lnTo>
                  <a:pt x="877" y="14356"/>
                </a:lnTo>
                <a:lnTo>
                  <a:pt x="1047" y="14405"/>
                </a:lnTo>
                <a:lnTo>
                  <a:pt x="1412" y="14454"/>
                </a:lnTo>
                <a:lnTo>
                  <a:pt x="1801" y="14478"/>
                </a:lnTo>
                <a:lnTo>
                  <a:pt x="2191" y="14454"/>
                </a:lnTo>
                <a:lnTo>
                  <a:pt x="2848" y="14405"/>
                </a:lnTo>
                <a:lnTo>
                  <a:pt x="3894" y="14332"/>
                </a:lnTo>
                <a:lnTo>
                  <a:pt x="4940" y="14308"/>
                </a:lnTo>
                <a:lnTo>
                  <a:pt x="7009" y="14235"/>
                </a:lnTo>
                <a:lnTo>
                  <a:pt x="9369" y="14210"/>
                </a:lnTo>
                <a:lnTo>
                  <a:pt x="11729" y="14235"/>
                </a:lnTo>
                <a:lnTo>
                  <a:pt x="12824" y="14283"/>
                </a:lnTo>
                <a:lnTo>
                  <a:pt x="13919" y="14332"/>
                </a:lnTo>
                <a:lnTo>
                  <a:pt x="15014" y="14356"/>
                </a:lnTo>
                <a:lnTo>
                  <a:pt x="16279" y="14356"/>
                </a:lnTo>
                <a:lnTo>
                  <a:pt x="16450" y="14332"/>
                </a:lnTo>
                <a:lnTo>
                  <a:pt x="16620" y="14283"/>
                </a:lnTo>
                <a:lnTo>
                  <a:pt x="16766" y="14235"/>
                </a:lnTo>
                <a:lnTo>
                  <a:pt x="16888" y="14162"/>
                </a:lnTo>
                <a:lnTo>
                  <a:pt x="17009" y="14089"/>
                </a:lnTo>
                <a:lnTo>
                  <a:pt x="17131" y="14016"/>
                </a:lnTo>
                <a:lnTo>
                  <a:pt x="17228" y="13918"/>
                </a:lnTo>
                <a:lnTo>
                  <a:pt x="17398" y="13675"/>
                </a:lnTo>
                <a:lnTo>
                  <a:pt x="17544" y="13407"/>
                </a:lnTo>
                <a:lnTo>
                  <a:pt x="17642" y="13091"/>
                </a:lnTo>
                <a:lnTo>
                  <a:pt x="17690" y="12750"/>
                </a:lnTo>
                <a:lnTo>
                  <a:pt x="17739" y="12337"/>
                </a:lnTo>
                <a:lnTo>
                  <a:pt x="17763" y="11631"/>
                </a:lnTo>
                <a:lnTo>
                  <a:pt x="17812" y="9733"/>
                </a:lnTo>
                <a:lnTo>
                  <a:pt x="17812" y="8760"/>
                </a:lnTo>
                <a:lnTo>
                  <a:pt x="17812" y="7860"/>
                </a:lnTo>
                <a:lnTo>
                  <a:pt x="17763" y="7154"/>
                </a:lnTo>
                <a:lnTo>
                  <a:pt x="17739" y="6911"/>
                </a:lnTo>
                <a:lnTo>
                  <a:pt x="17715" y="6765"/>
                </a:lnTo>
                <a:lnTo>
                  <a:pt x="17690" y="6692"/>
                </a:lnTo>
                <a:lnTo>
                  <a:pt x="17642" y="6643"/>
                </a:lnTo>
                <a:lnTo>
                  <a:pt x="17569" y="6619"/>
                </a:lnTo>
                <a:lnTo>
                  <a:pt x="17520" y="6619"/>
                </a:lnTo>
                <a:lnTo>
                  <a:pt x="17447" y="6643"/>
                </a:lnTo>
                <a:lnTo>
                  <a:pt x="17398" y="6667"/>
                </a:lnTo>
                <a:lnTo>
                  <a:pt x="17350" y="6692"/>
                </a:lnTo>
                <a:lnTo>
                  <a:pt x="17325" y="6740"/>
                </a:lnTo>
                <a:lnTo>
                  <a:pt x="17228" y="6765"/>
                </a:lnTo>
                <a:lnTo>
                  <a:pt x="17155" y="6813"/>
                </a:lnTo>
                <a:lnTo>
                  <a:pt x="16985" y="6959"/>
                </a:lnTo>
                <a:lnTo>
                  <a:pt x="16839" y="7130"/>
                </a:lnTo>
                <a:lnTo>
                  <a:pt x="16717" y="7276"/>
                </a:lnTo>
                <a:lnTo>
                  <a:pt x="16547" y="7495"/>
                </a:lnTo>
                <a:lnTo>
                  <a:pt x="16401" y="7762"/>
                </a:lnTo>
                <a:lnTo>
                  <a:pt x="16328" y="7908"/>
                </a:lnTo>
                <a:lnTo>
                  <a:pt x="16255" y="8054"/>
                </a:lnTo>
                <a:lnTo>
                  <a:pt x="16231" y="8176"/>
                </a:lnTo>
                <a:lnTo>
                  <a:pt x="16206" y="8322"/>
                </a:lnTo>
                <a:lnTo>
                  <a:pt x="16231" y="8371"/>
                </a:lnTo>
                <a:lnTo>
                  <a:pt x="16255" y="8395"/>
                </a:lnTo>
                <a:lnTo>
                  <a:pt x="16304" y="8395"/>
                </a:lnTo>
                <a:lnTo>
                  <a:pt x="16401" y="8346"/>
                </a:lnTo>
                <a:lnTo>
                  <a:pt x="16498" y="8273"/>
                </a:lnTo>
                <a:lnTo>
                  <a:pt x="16644" y="8103"/>
                </a:lnTo>
                <a:lnTo>
                  <a:pt x="16766" y="7884"/>
                </a:lnTo>
                <a:lnTo>
                  <a:pt x="16888" y="7689"/>
                </a:lnTo>
                <a:lnTo>
                  <a:pt x="17106" y="7373"/>
                </a:lnTo>
                <a:lnTo>
                  <a:pt x="17350" y="7057"/>
                </a:lnTo>
                <a:lnTo>
                  <a:pt x="17398" y="7762"/>
                </a:lnTo>
                <a:lnTo>
                  <a:pt x="17301" y="7787"/>
                </a:lnTo>
                <a:lnTo>
                  <a:pt x="17179" y="7811"/>
                </a:lnTo>
                <a:lnTo>
                  <a:pt x="17082" y="7884"/>
                </a:lnTo>
                <a:lnTo>
                  <a:pt x="16985" y="7957"/>
                </a:lnTo>
                <a:lnTo>
                  <a:pt x="16790" y="8152"/>
                </a:lnTo>
                <a:lnTo>
                  <a:pt x="16669" y="8322"/>
                </a:lnTo>
                <a:lnTo>
                  <a:pt x="16450" y="8590"/>
                </a:lnTo>
                <a:lnTo>
                  <a:pt x="16231" y="8882"/>
                </a:lnTo>
                <a:lnTo>
                  <a:pt x="16109" y="9101"/>
                </a:lnTo>
                <a:lnTo>
                  <a:pt x="16060" y="9198"/>
                </a:lnTo>
                <a:lnTo>
                  <a:pt x="16036" y="9271"/>
                </a:lnTo>
                <a:lnTo>
                  <a:pt x="16060" y="9320"/>
                </a:lnTo>
                <a:lnTo>
                  <a:pt x="16060" y="9393"/>
                </a:lnTo>
                <a:lnTo>
                  <a:pt x="16109" y="9417"/>
                </a:lnTo>
                <a:lnTo>
                  <a:pt x="16182" y="9417"/>
                </a:lnTo>
                <a:lnTo>
                  <a:pt x="16255" y="9368"/>
                </a:lnTo>
                <a:lnTo>
                  <a:pt x="16352" y="9271"/>
                </a:lnTo>
                <a:lnTo>
                  <a:pt x="16523" y="9028"/>
                </a:lnTo>
                <a:lnTo>
                  <a:pt x="16620" y="8882"/>
                </a:lnTo>
                <a:lnTo>
                  <a:pt x="16815" y="8638"/>
                </a:lnTo>
                <a:lnTo>
                  <a:pt x="16985" y="8419"/>
                </a:lnTo>
                <a:lnTo>
                  <a:pt x="17204" y="8200"/>
                </a:lnTo>
                <a:lnTo>
                  <a:pt x="17398" y="8006"/>
                </a:lnTo>
                <a:lnTo>
                  <a:pt x="17423" y="8468"/>
                </a:lnTo>
                <a:lnTo>
                  <a:pt x="17252" y="8565"/>
                </a:lnTo>
                <a:lnTo>
                  <a:pt x="17106" y="8687"/>
                </a:lnTo>
                <a:lnTo>
                  <a:pt x="16839" y="8955"/>
                </a:lnTo>
                <a:lnTo>
                  <a:pt x="16669" y="9149"/>
                </a:lnTo>
                <a:lnTo>
                  <a:pt x="16498" y="9368"/>
                </a:lnTo>
                <a:lnTo>
                  <a:pt x="16352" y="9587"/>
                </a:lnTo>
                <a:lnTo>
                  <a:pt x="16304" y="9709"/>
                </a:lnTo>
                <a:lnTo>
                  <a:pt x="16255" y="9831"/>
                </a:lnTo>
                <a:lnTo>
                  <a:pt x="16255" y="9879"/>
                </a:lnTo>
                <a:lnTo>
                  <a:pt x="16279" y="9904"/>
                </a:lnTo>
                <a:lnTo>
                  <a:pt x="16304" y="9928"/>
                </a:lnTo>
                <a:lnTo>
                  <a:pt x="16352" y="9928"/>
                </a:lnTo>
                <a:lnTo>
                  <a:pt x="16450" y="9879"/>
                </a:lnTo>
                <a:lnTo>
                  <a:pt x="16547" y="9806"/>
                </a:lnTo>
                <a:lnTo>
                  <a:pt x="16693" y="9660"/>
                </a:lnTo>
                <a:lnTo>
                  <a:pt x="16839" y="9514"/>
                </a:lnTo>
                <a:lnTo>
                  <a:pt x="16961" y="9320"/>
                </a:lnTo>
                <a:lnTo>
                  <a:pt x="17423" y="8784"/>
                </a:lnTo>
                <a:lnTo>
                  <a:pt x="17423" y="9076"/>
                </a:lnTo>
                <a:lnTo>
                  <a:pt x="17423" y="9101"/>
                </a:lnTo>
                <a:lnTo>
                  <a:pt x="17082" y="9441"/>
                </a:lnTo>
                <a:lnTo>
                  <a:pt x="16742" y="9806"/>
                </a:lnTo>
                <a:lnTo>
                  <a:pt x="16425" y="10123"/>
                </a:lnTo>
                <a:lnTo>
                  <a:pt x="16304" y="10293"/>
                </a:lnTo>
                <a:lnTo>
                  <a:pt x="16255" y="10366"/>
                </a:lnTo>
                <a:lnTo>
                  <a:pt x="16206" y="10463"/>
                </a:lnTo>
                <a:lnTo>
                  <a:pt x="16206" y="10512"/>
                </a:lnTo>
                <a:lnTo>
                  <a:pt x="16231" y="10536"/>
                </a:lnTo>
                <a:lnTo>
                  <a:pt x="16255" y="10561"/>
                </a:lnTo>
                <a:lnTo>
                  <a:pt x="16304" y="10561"/>
                </a:lnTo>
                <a:lnTo>
                  <a:pt x="16401" y="10512"/>
                </a:lnTo>
                <a:lnTo>
                  <a:pt x="16474" y="10463"/>
                </a:lnTo>
                <a:lnTo>
                  <a:pt x="16620" y="10293"/>
                </a:lnTo>
                <a:lnTo>
                  <a:pt x="16888" y="9977"/>
                </a:lnTo>
                <a:lnTo>
                  <a:pt x="17155" y="9612"/>
                </a:lnTo>
                <a:lnTo>
                  <a:pt x="17423" y="9222"/>
                </a:lnTo>
                <a:lnTo>
                  <a:pt x="17423" y="9928"/>
                </a:lnTo>
                <a:lnTo>
                  <a:pt x="17398" y="9928"/>
                </a:lnTo>
                <a:lnTo>
                  <a:pt x="16961" y="10293"/>
                </a:lnTo>
                <a:lnTo>
                  <a:pt x="16766" y="10488"/>
                </a:lnTo>
                <a:lnTo>
                  <a:pt x="16547" y="10682"/>
                </a:lnTo>
                <a:lnTo>
                  <a:pt x="16377" y="10853"/>
                </a:lnTo>
                <a:lnTo>
                  <a:pt x="16231" y="11047"/>
                </a:lnTo>
                <a:lnTo>
                  <a:pt x="16158" y="11145"/>
                </a:lnTo>
                <a:lnTo>
                  <a:pt x="16109" y="11266"/>
                </a:lnTo>
                <a:lnTo>
                  <a:pt x="16085" y="11388"/>
                </a:lnTo>
                <a:lnTo>
                  <a:pt x="16085" y="11485"/>
                </a:lnTo>
                <a:lnTo>
                  <a:pt x="16133" y="11534"/>
                </a:lnTo>
                <a:lnTo>
                  <a:pt x="16206" y="11558"/>
                </a:lnTo>
                <a:lnTo>
                  <a:pt x="16304" y="11509"/>
                </a:lnTo>
                <a:lnTo>
                  <a:pt x="16377" y="11461"/>
                </a:lnTo>
                <a:lnTo>
                  <a:pt x="16547" y="11291"/>
                </a:lnTo>
                <a:lnTo>
                  <a:pt x="16669" y="11096"/>
                </a:lnTo>
                <a:lnTo>
                  <a:pt x="16790" y="10926"/>
                </a:lnTo>
                <a:lnTo>
                  <a:pt x="17423" y="10196"/>
                </a:lnTo>
                <a:lnTo>
                  <a:pt x="17423" y="10755"/>
                </a:lnTo>
                <a:lnTo>
                  <a:pt x="17033" y="11096"/>
                </a:lnTo>
                <a:lnTo>
                  <a:pt x="16669" y="11436"/>
                </a:lnTo>
                <a:lnTo>
                  <a:pt x="16498" y="11607"/>
                </a:lnTo>
                <a:lnTo>
                  <a:pt x="16352" y="11777"/>
                </a:lnTo>
                <a:lnTo>
                  <a:pt x="16231" y="11972"/>
                </a:lnTo>
                <a:lnTo>
                  <a:pt x="16182" y="12093"/>
                </a:lnTo>
                <a:lnTo>
                  <a:pt x="16158" y="12191"/>
                </a:lnTo>
                <a:lnTo>
                  <a:pt x="16158" y="12239"/>
                </a:lnTo>
                <a:lnTo>
                  <a:pt x="16182" y="12288"/>
                </a:lnTo>
                <a:lnTo>
                  <a:pt x="16279" y="12288"/>
                </a:lnTo>
                <a:lnTo>
                  <a:pt x="16352" y="12239"/>
                </a:lnTo>
                <a:lnTo>
                  <a:pt x="16450" y="12166"/>
                </a:lnTo>
                <a:lnTo>
                  <a:pt x="16596" y="11996"/>
                </a:lnTo>
                <a:lnTo>
                  <a:pt x="16888" y="11655"/>
                </a:lnTo>
                <a:lnTo>
                  <a:pt x="17423" y="10999"/>
                </a:lnTo>
                <a:lnTo>
                  <a:pt x="17398" y="11485"/>
                </a:lnTo>
                <a:lnTo>
                  <a:pt x="17301" y="11582"/>
                </a:lnTo>
                <a:lnTo>
                  <a:pt x="17204" y="11680"/>
                </a:lnTo>
                <a:lnTo>
                  <a:pt x="17009" y="11899"/>
                </a:lnTo>
                <a:lnTo>
                  <a:pt x="16863" y="12045"/>
                </a:lnTo>
                <a:lnTo>
                  <a:pt x="16693" y="12191"/>
                </a:lnTo>
                <a:lnTo>
                  <a:pt x="16328" y="12410"/>
                </a:lnTo>
                <a:lnTo>
                  <a:pt x="16158" y="12556"/>
                </a:lnTo>
                <a:lnTo>
                  <a:pt x="15914" y="12750"/>
                </a:lnTo>
                <a:lnTo>
                  <a:pt x="15817" y="12848"/>
                </a:lnTo>
                <a:lnTo>
                  <a:pt x="15768" y="12969"/>
                </a:lnTo>
                <a:lnTo>
                  <a:pt x="15744" y="13018"/>
                </a:lnTo>
                <a:lnTo>
                  <a:pt x="15744" y="13067"/>
                </a:lnTo>
                <a:lnTo>
                  <a:pt x="15768" y="13115"/>
                </a:lnTo>
                <a:lnTo>
                  <a:pt x="15817" y="13164"/>
                </a:lnTo>
                <a:lnTo>
                  <a:pt x="15866" y="13213"/>
                </a:lnTo>
                <a:lnTo>
                  <a:pt x="15939" y="13188"/>
                </a:lnTo>
                <a:lnTo>
                  <a:pt x="16012" y="13164"/>
                </a:lnTo>
                <a:lnTo>
                  <a:pt x="16085" y="13140"/>
                </a:lnTo>
                <a:lnTo>
                  <a:pt x="16377" y="12872"/>
                </a:lnTo>
                <a:lnTo>
                  <a:pt x="16693" y="12653"/>
                </a:lnTo>
                <a:lnTo>
                  <a:pt x="17058" y="12361"/>
                </a:lnTo>
                <a:lnTo>
                  <a:pt x="17228" y="12191"/>
                </a:lnTo>
                <a:lnTo>
                  <a:pt x="17398" y="12020"/>
                </a:lnTo>
                <a:lnTo>
                  <a:pt x="17374" y="12312"/>
                </a:lnTo>
                <a:lnTo>
                  <a:pt x="17228" y="12385"/>
                </a:lnTo>
                <a:lnTo>
                  <a:pt x="17082" y="12507"/>
                </a:lnTo>
                <a:lnTo>
                  <a:pt x="16815" y="12726"/>
                </a:lnTo>
                <a:lnTo>
                  <a:pt x="16620" y="12921"/>
                </a:lnTo>
                <a:lnTo>
                  <a:pt x="16401" y="13115"/>
                </a:lnTo>
                <a:lnTo>
                  <a:pt x="16182" y="13359"/>
                </a:lnTo>
                <a:lnTo>
                  <a:pt x="16109" y="13456"/>
                </a:lnTo>
                <a:lnTo>
                  <a:pt x="16036" y="13578"/>
                </a:lnTo>
                <a:lnTo>
                  <a:pt x="16036" y="13626"/>
                </a:lnTo>
                <a:lnTo>
                  <a:pt x="16036" y="13675"/>
                </a:lnTo>
                <a:lnTo>
                  <a:pt x="16085" y="13699"/>
                </a:lnTo>
                <a:lnTo>
                  <a:pt x="16133" y="13699"/>
                </a:lnTo>
                <a:lnTo>
                  <a:pt x="16255" y="13651"/>
                </a:lnTo>
                <a:lnTo>
                  <a:pt x="16352" y="13602"/>
                </a:lnTo>
                <a:lnTo>
                  <a:pt x="16547" y="13432"/>
                </a:lnTo>
                <a:lnTo>
                  <a:pt x="16888" y="13067"/>
                </a:lnTo>
                <a:lnTo>
                  <a:pt x="17301" y="12677"/>
                </a:lnTo>
                <a:lnTo>
                  <a:pt x="17350" y="12629"/>
                </a:lnTo>
                <a:lnTo>
                  <a:pt x="17350" y="12629"/>
                </a:lnTo>
                <a:lnTo>
                  <a:pt x="17301" y="12969"/>
                </a:lnTo>
                <a:lnTo>
                  <a:pt x="17204" y="13286"/>
                </a:lnTo>
                <a:lnTo>
                  <a:pt x="17131" y="13456"/>
                </a:lnTo>
                <a:lnTo>
                  <a:pt x="17033" y="13578"/>
                </a:lnTo>
                <a:lnTo>
                  <a:pt x="16936" y="13699"/>
                </a:lnTo>
                <a:lnTo>
                  <a:pt x="16815" y="13797"/>
                </a:lnTo>
                <a:lnTo>
                  <a:pt x="16669" y="13894"/>
                </a:lnTo>
                <a:lnTo>
                  <a:pt x="16474" y="13967"/>
                </a:lnTo>
                <a:lnTo>
                  <a:pt x="16279" y="13991"/>
                </a:lnTo>
                <a:lnTo>
                  <a:pt x="15671" y="13991"/>
                </a:lnTo>
                <a:lnTo>
                  <a:pt x="15282" y="13943"/>
                </a:lnTo>
                <a:lnTo>
                  <a:pt x="14162" y="13894"/>
                </a:lnTo>
                <a:lnTo>
                  <a:pt x="13043" y="13821"/>
                </a:lnTo>
                <a:lnTo>
                  <a:pt x="11924" y="13797"/>
                </a:lnTo>
                <a:lnTo>
                  <a:pt x="10780" y="13772"/>
                </a:lnTo>
                <a:lnTo>
                  <a:pt x="8517" y="13772"/>
                </a:lnTo>
                <a:lnTo>
                  <a:pt x="6279" y="13797"/>
                </a:lnTo>
                <a:lnTo>
                  <a:pt x="4016" y="13870"/>
                </a:lnTo>
                <a:lnTo>
                  <a:pt x="3651" y="13894"/>
                </a:lnTo>
                <a:lnTo>
                  <a:pt x="3237" y="13943"/>
                </a:lnTo>
                <a:lnTo>
                  <a:pt x="2410" y="14016"/>
                </a:lnTo>
                <a:lnTo>
                  <a:pt x="1996" y="14040"/>
                </a:lnTo>
                <a:lnTo>
                  <a:pt x="1582" y="14016"/>
                </a:lnTo>
                <a:lnTo>
                  <a:pt x="1193" y="13943"/>
                </a:lnTo>
                <a:lnTo>
                  <a:pt x="1023" y="13894"/>
                </a:lnTo>
                <a:lnTo>
                  <a:pt x="828" y="13821"/>
                </a:lnTo>
                <a:lnTo>
                  <a:pt x="755" y="13772"/>
                </a:lnTo>
                <a:lnTo>
                  <a:pt x="682" y="13699"/>
                </a:lnTo>
                <a:lnTo>
                  <a:pt x="609" y="13626"/>
                </a:lnTo>
                <a:lnTo>
                  <a:pt x="561" y="13529"/>
                </a:lnTo>
                <a:lnTo>
                  <a:pt x="512" y="13334"/>
                </a:lnTo>
                <a:lnTo>
                  <a:pt x="488" y="13115"/>
                </a:lnTo>
                <a:lnTo>
                  <a:pt x="463" y="12896"/>
                </a:lnTo>
                <a:lnTo>
                  <a:pt x="488" y="12677"/>
                </a:lnTo>
                <a:lnTo>
                  <a:pt x="536" y="12288"/>
                </a:lnTo>
                <a:lnTo>
                  <a:pt x="585" y="11412"/>
                </a:lnTo>
                <a:lnTo>
                  <a:pt x="609" y="10561"/>
                </a:lnTo>
                <a:lnTo>
                  <a:pt x="609" y="9563"/>
                </a:lnTo>
                <a:lnTo>
                  <a:pt x="634" y="8565"/>
                </a:lnTo>
                <a:lnTo>
                  <a:pt x="634" y="7543"/>
                </a:lnTo>
                <a:lnTo>
                  <a:pt x="609" y="6546"/>
                </a:lnTo>
                <a:lnTo>
                  <a:pt x="731" y="6667"/>
                </a:lnTo>
                <a:lnTo>
                  <a:pt x="853" y="6765"/>
                </a:lnTo>
                <a:lnTo>
                  <a:pt x="999" y="6862"/>
                </a:lnTo>
                <a:lnTo>
                  <a:pt x="1144" y="6911"/>
                </a:lnTo>
                <a:lnTo>
                  <a:pt x="1315" y="6959"/>
                </a:lnTo>
                <a:lnTo>
                  <a:pt x="1485" y="6984"/>
                </a:lnTo>
                <a:lnTo>
                  <a:pt x="1290" y="7154"/>
                </a:lnTo>
                <a:lnTo>
                  <a:pt x="1193" y="7227"/>
                </a:lnTo>
                <a:lnTo>
                  <a:pt x="1096" y="7324"/>
                </a:lnTo>
                <a:lnTo>
                  <a:pt x="1047" y="7373"/>
                </a:lnTo>
                <a:lnTo>
                  <a:pt x="1023" y="7446"/>
                </a:lnTo>
                <a:lnTo>
                  <a:pt x="1047" y="7495"/>
                </a:lnTo>
                <a:lnTo>
                  <a:pt x="1096" y="7543"/>
                </a:lnTo>
                <a:lnTo>
                  <a:pt x="1169" y="7592"/>
                </a:lnTo>
                <a:lnTo>
                  <a:pt x="1217" y="7592"/>
                </a:lnTo>
                <a:lnTo>
                  <a:pt x="1242" y="7568"/>
                </a:lnTo>
                <a:lnTo>
                  <a:pt x="1363" y="7470"/>
                </a:lnTo>
                <a:lnTo>
                  <a:pt x="1509" y="7349"/>
                </a:lnTo>
                <a:lnTo>
                  <a:pt x="1704" y="7154"/>
                </a:lnTo>
                <a:lnTo>
                  <a:pt x="1826" y="7008"/>
                </a:lnTo>
                <a:lnTo>
                  <a:pt x="2020" y="7032"/>
                </a:lnTo>
                <a:lnTo>
                  <a:pt x="2264" y="7032"/>
                </a:lnTo>
                <a:lnTo>
                  <a:pt x="2093" y="7154"/>
                </a:lnTo>
                <a:lnTo>
                  <a:pt x="1850" y="7349"/>
                </a:lnTo>
                <a:lnTo>
                  <a:pt x="1753" y="7446"/>
                </a:lnTo>
                <a:lnTo>
                  <a:pt x="1680" y="7543"/>
                </a:lnTo>
                <a:lnTo>
                  <a:pt x="1655" y="7641"/>
                </a:lnTo>
                <a:lnTo>
                  <a:pt x="1680" y="7714"/>
                </a:lnTo>
                <a:lnTo>
                  <a:pt x="1753" y="7738"/>
                </a:lnTo>
                <a:lnTo>
                  <a:pt x="1850" y="7714"/>
                </a:lnTo>
                <a:lnTo>
                  <a:pt x="1947" y="7665"/>
                </a:lnTo>
                <a:lnTo>
                  <a:pt x="2045" y="7568"/>
                </a:lnTo>
                <a:lnTo>
                  <a:pt x="2239" y="7373"/>
                </a:lnTo>
                <a:lnTo>
                  <a:pt x="2410" y="7203"/>
                </a:lnTo>
                <a:lnTo>
                  <a:pt x="2580" y="7032"/>
                </a:lnTo>
                <a:lnTo>
                  <a:pt x="2775" y="7032"/>
                </a:lnTo>
                <a:lnTo>
                  <a:pt x="2726" y="7081"/>
                </a:lnTo>
                <a:lnTo>
                  <a:pt x="2483" y="7276"/>
                </a:lnTo>
                <a:lnTo>
                  <a:pt x="2361" y="7397"/>
                </a:lnTo>
                <a:lnTo>
                  <a:pt x="2288" y="7519"/>
                </a:lnTo>
                <a:lnTo>
                  <a:pt x="2264" y="7568"/>
                </a:lnTo>
                <a:lnTo>
                  <a:pt x="2264" y="7641"/>
                </a:lnTo>
                <a:lnTo>
                  <a:pt x="2288" y="7689"/>
                </a:lnTo>
                <a:lnTo>
                  <a:pt x="2312" y="7738"/>
                </a:lnTo>
                <a:lnTo>
                  <a:pt x="2361" y="7762"/>
                </a:lnTo>
                <a:lnTo>
                  <a:pt x="2410" y="7787"/>
                </a:lnTo>
                <a:lnTo>
                  <a:pt x="2458" y="7787"/>
                </a:lnTo>
                <a:lnTo>
                  <a:pt x="2531" y="7762"/>
                </a:lnTo>
                <a:lnTo>
                  <a:pt x="2653" y="7665"/>
                </a:lnTo>
                <a:lnTo>
                  <a:pt x="2848" y="7470"/>
                </a:lnTo>
                <a:lnTo>
                  <a:pt x="3042" y="7251"/>
                </a:lnTo>
                <a:lnTo>
                  <a:pt x="3140" y="7154"/>
                </a:lnTo>
                <a:lnTo>
                  <a:pt x="3188" y="7057"/>
                </a:lnTo>
                <a:lnTo>
                  <a:pt x="3505" y="7057"/>
                </a:lnTo>
                <a:lnTo>
                  <a:pt x="3261" y="7203"/>
                </a:lnTo>
                <a:lnTo>
                  <a:pt x="3067" y="7349"/>
                </a:lnTo>
                <a:lnTo>
                  <a:pt x="2969" y="7446"/>
                </a:lnTo>
                <a:lnTo>
                  <a:pt x="2921" y="7543"/>
                </a:lnTo>
                <a:lnTo>
                  <a:pt x="2896" y="7616"/>
                </a:lnTo>
                <a:lnTo>
                  <a:pt x="2896" y="7665"/>
                </a:lnTo>
                <a:lnTo>
                  <a:pt x="2921" y="7714"/>
                </a:lnTo>
                <a:lnTo>
                  <a:pt x="2945" y="7738"/>
                </a:lnTo>
                <a:lnTo>
                  <a:pt x="2994" y="7762"/>
                </a:lnTo>
                <a:lnTo>
                  <a:pt x="3042" y="7787"/>
                </a:lnTo>
                <a:lnTo>
                  <a:pt x="3091" y="7762"/>
                </a:lnTo>
                <a:lnTo>
                  <a:pt x="3164" y="7738"/>
                </a:lnTo>
                <a:lnTo>
                  <a:pt x="3310" y="7568"/>
                </a:lnTo>
                <a:lnTo>
                  <a:pt x="3456" y="7397"/>
                </a:lnTo>
                <a:lnTo>
                  <a:pt x="3748" y="7057"/>
                </a:lnTo>
                <a:lnTo>
                  <a:pt x="4186" y="7057"/>
                </a:lnTo>
                <a:lnTo>
                  <a:pt x="4040" y="7154"/>
                </a:lnTo>
                <a:lnTo>
                  <a:pt x="3870" y="7324"/>
                </a:lnTo>
                <a:lnTo>
                  <a:pt x="3724" y="7495"/>
                </a:lnTo>
                <a:lnTo>
                  <a:pt x="3699" y="7568"/>
                </a:lnTo>
                <a:lnTo>
                  <a:pt x="3699" y="7616"/>
                </a:lnTo>
                <a:lnTo>
                  <a:pt x="3724" y="7665"/>
                </a:lnTo>
                <a:lnTo>
                  <a:pt x="3772" y="7714"/>
                </a:lnTo>
                <a:lnTo>
                  <a:pt x="3845" y="7738"/>
                </a:lnTo>
                <a:lnTo>
                  <a:pt x="3894" y="7738"/>
                </a:lnTo>
                <a:lnTo>
                  <a:pt x="3967" y="7714"/>
                </a:lnTo>
                <a:lnTo>
                  <a:pt x="4016" y="7665"/>
                </a:lnTo>
                <a:lnTo>
                  <a:pt x="4137" y="7495"/>
                </a:lnTo>
                <a:lnTo>
                  <a:pt x="4259" y="7324"/>
                </a:lnTo>
                <a:lnTo>
                  <a:pt x="4332" y="7203"/>
                </a:lnTo>
                <a:lnTo>
                  <a:pt x="4381" y="7057"/>
                </a:lnTo>
                <a:lnTo>
                  <a:pt x="4624" y="7057"/>
                </a:lnTo>
                <a:lnTo>
                  <a:pt x="4502" y="7154"/>
                </a:lnTo>
                <a:lnTo>
                  <a:pt x="4405" y="7300"/>
                </a:lnTo>
                <a:lnTo>
                  <a:pt x="4332" y="7422"/>
                </a:lnTo>
                <a:lnTo>
                  <a:pt x="4259" y="7543"/>
                </a:lnTo>
                <a:lnTo>
                  <a:pt x="4259" y="7616"/>
                </a:lnTo>
                <a:lnTo>
                  <a:pt x="4283" y="7665"/>
                </a:lnTo>
                <a:lnTo>
                  <a:pt x="4308" y="7714"/>
                </a:lnTo>
                <a:lnTo>
                  <a:pt x="4356" y="7762"/>
                </a:lnTo>
                <a:lnTo>
                  <a:pt x="4405" y="7787"/>
                </a:lnTo>
                <a:lnTo>
                  <a:pt x="4454" y="7787"/>
                </a:lnTo>
                <a:lnTo>
                  <a:pt x="4527" y="7762"/>
                </a:lnTo>
                <a:lnTo>
                  <a:pt x="4575" y="7738"/>
                </a:lnTo>
                <a:lnTo>
                  <a:pt x="4600" y="7689"/>
                </a:lnTo>
                <a:lnTo>
                  <a:pt x="4746" y="7495"/>
                </a:lnTo>
                <a:lnTo>
                  <a:pt x="4867" y="7300"/>
                </a:lnTo>
                <a:lnTo>
                  <a:pt x="4965" y="7178"/>
                </a:lnTo>
                <a:lnTo>
                  <a:pt x="5038" y="7032"/>
                </a:lnTo>
                <a:lnTo>
                  <a:pt x="5354" y="7032"/>
                </a:lnTo>
                <a:lnTo>
                  <a:pt x="5208" y="7178"/>
                </a:lnTo>
                <a:lnTo>
                  <a:pt x="5062" y="7373"/>
                </a:lnTo>
                <a:lnTo>
                  <a:pt x="4989" y="7470"/>
                </a:lnTo>
                <a:lnTo>
                  <a:pt x="4940" y="7592"/>
                </a:lnTo>
                <a:lnTo>
                  <a:pt x="4940" y="7641"/>
                </a:lnTo>
                <a:lnTo>
                  <a:pt x="4940" y="7665"/>
                </a:lnTo>
                <a:lnTo>
                  <a:pt x="4989" y="7762"/>
                </a:lnTo>
                <a:lnTo>
                  <a:pt x="5086" y="7787"/>
                </a:lnTo>
                <a:lnTo>
                  <a:pt x="5135" y="7787"/>
                </a:lnTo>
                <a:lnTo>
                  <a:pt x="5159" y="7762"/>
                </a:lnTo>
                <a:lnTo>
                  <a:pt x="5257" y="7689"/>
                </a:lnTo>
                <a:lnTo>
                  <a:pt x="5330" y="7616"/>
                </a:lnTo>
                <a:lnTo>
                  <a:pt x="5451" y="7422"/>
                </a:lnTo>
                <a:lnTo>
                  <a:pt x="5670" y="7032"/>
                </a:lnTo>
                <a:lnTo>
                  <a:pt x="6011" y="7032"/>
                </a:lnTo>
                <a:lnTo>
                  <a:pt x="5889" y="7130"/>
                </a:lnTo>
                <a:lnTo>
                  <a:pt x="5719" y="7300"/>
                </a:lnTo>
                <a:lnTo>
                  <a:pt x="5573" y="7495"/>
                </a:lnTo>
                <a:lnTo>
                  <a:pt x="5549" y="7568"/>
                </a:lnTo>
                <a:lnTo>
                  <a:pt x="5573" y="7616"/>
                </a:lnTo>
                <a:lnTo>
                  <a:pt x="5597" y="7665"/>
                </a:lnTo>
                <a:lnTo>
                  <a:pt x="5646" y="7714"/>
                </a:lnTo>
                <a:lnTo>
                  <a:pt x="5695" y="7738"/>
                </a:lnTo>
                <a:lnTo>
                  <a:pt x="5743" y="7738"/>
                </a:lnTo>
                <a:lnTo>
                  <a:pt x="5816" y="7714"/>
                </a:lnTo>
                <a:lnTo>
                  <a:pt x="5865" y="7665"/>
                </a:lnTo>
                <a:lnTo>
                  <a:pt x="6060" y="7349"/>
                </a:lnTo>
                <a:lnTo>
                  <a:pt x="6157" y="7178"/>
                </a:lnTo>
                <a:lnTo>
                  <a:pt x="6230" y="7032"/>
                </a:lnTo>
                <a:lnTo>
                  <a:pt x="6936" y="7008"/>
                </a:lnTo>
                <a:lnTo>
                  <a:pt x="6936" y="7008"/>
                </a:lnTo>
                <a:lnTo>
                  <a:pt x="6765" y="7154"/>
                </a:lnTo>
                <a:lnTo>
                  <a:pt x="6619" y="7276"/>
                </a:lnTo>
                <a:lnTo>
                  <a:pt x="6449" y="7422"/>
                </a:lnTo>
                <a:lnTo>
                  <a:pt x="6303" y="7592"/>
                </a:lnTo>
                <a:lnTo>
                  <a:pt x="6279" y="7641"/>
                </a:lnTo>
                <a:lnTo>
                  <a:pt x="6254" y="7714"/>
                </a:lnTo>
                <a:lnTo>
                  <a:pt x="6279" y="7762"/>
                </a:lnTo>
                <a:lnTo>
                  <a:pt x="6303" y="7811"/>
                </a:lnTo>
                <a:lnTo>
                  <a:pt x="6352" y="7835"/>
                </a:lnTo>
                <a:lnTo>
                  <a:pt x="6400" y="7860"/>
                </a:lnTo>
                <a:lnTo>
                  <a:pt x="6473" y="7835"/>
                </a:lnTo>
                <a:lnTo>
                  <a:pt x="6522" y="7811"/>
                </a:lnTo>
                <a:lnTo>
                  <a:pt x="6790" y="7470"/>
                </a:lnTo>
                <a:lnTo>
                  <a:pt x="6911" y="7251"/>
                </a:lnTo>
                <a:lnTo>
                  <a:pt x="7009" y="7032"/>
                </a:lnTo>
                <a:lnTo>
                  <a:pt x="7009" y="7008"/>
                </a:lnTo>
                <a:lnTo>
                  <a:pt x="7398" y="7008"/>
                </a:lnTo>
                <a:lnTo>
                  <a:pt x="7252" y="7130"/>
                </a:lnTo>
                <a:lnTo>
                  <a:pt x="7106" y="7276"/>
                </a:lnTo>
                <a:lnTo>
                  <a:pt x="6984" y="7446"/>
                </a:lnTo>
                <a:lnTo>
                  <a:pt x="6887" y="7616"/>
                </a:lnTo>
                <a:lnTo>
                  <a:pt x="6863" y="7689"/>
                </a:lnTo>
                <a:lnTo>
                  <a:pt x="6887" y="7738"/>
                </a:lnTo>
                <a:lnTo>
                  <a:pt x="6911" y="7787"/>
                </a:lnTo>
                <a:lnTo>
                  <a:pt x="6960" y="7835"/>
                </a:lnTo>
                <a:lnTo>
                  <a:pt x="7009" y="7860"/>
                </a:lnTo>
                <a:lnTo>
                  <a:pt x="7057" y="7860"/>
                </a:lnTo>
                <a:lnTo>
                  <a:pt x="7130" y="7835"/>
                </a:lnTo>
                <a:lnTo>
                  <a:pt x="7179" y="7787"/>
                </a:lnTo>
                <a:lnTo>
                  <a:pt x="7398" y="7397"/>
                </a:lnTo>
                <a:lnTo>
                  <a:pt x="7617" y="7008"/>
                </a:lnTo>
                <a:lnTo>
                  <a:pt x="7812" y="7008"/>
                </a:lnTo>
                <a:lnTo>
                  <a:pt x="7812" y="7081"/>
                </a:lnTo>
                <a:lnTo>
                  <a:pt x="7690" y="7251"/>
                </a:lnTo>
                <a:lnTo>
                  <a:pt x="7568" y="7446"/>
                </a:lnTo>
                <a:lnTo>
                  <a:pt x="7520" y="7568"/>
                </a:lnTo>
                <a:lnTo>
                  <a:pt x="7471" y="7665"/>
                </a:lnTo>
                <a:lnTo>
                  <a:pt x="7471" y="7762"/>
                </a:lnTo>
                <a:lnTo>
                  <a:pt x="7495" y="7811"/>
                </a:lnTo>
                <a:lnTo>
                  <a:pt x="7544" y="7860"/>
                </a:lnTo>
                <a:lnTo>
                  <a:pt x="7593" y="7884"/>
                </a:lnTo>
                <a:lnTo>
                  <a:pt x="7666" y="7908"/>
                </a:lnTo>
                <a:lnTo>
                  <a:pt x="7739" y="7884"/>
                </a:lnTo>
                <a:lnTo>
                  <a:pt x="7787" y="7835"/>
                </a:lnTo>
                <a:lnTo>
                  <a:pt x="7836" y="7762"/>
                </a:lnTo>
                <a:lnTo>
                  <a:pt x="7933" y="7519"/>
                </a:lnTo>
                <a:lnTo>
                  <a:pt x="8031" y="7665"/>
                </a:lnTo>
                <a:lnTo>
                  <a:pt x="8152" y="7835"/>
                </a:lnTo>
                <a:lnTo>
                  <a:pt x="8274" y="7957"/>
                </a:lnTo>
                <a:lnTo>
                  <a:pt x="8444" y="8054"/>
                </a:lnTo>
                <a:lnTo>
                  <a:pt x="8615" y="8127"/>
                </a:lnTo>
                <a:lnTo>
                  <a:pt x="8785" y="8176"/>
                </a:lnTo>
                <a:lnTo>
                  <a:pt x="9004" y="8200"/>
                </a:lnTo>
                <a:lnTo>
                  <a:pt x="9198" y="8152"/>
                </a:lnTo>
                <a:lnTo>
                  <a:pt x="9393" y="8079"/>
                </a:lnTo>
                <a:lnTo>
                  <a:pt x="9563" y="7981"/>
                </a:lnTo>
                <a:lnTo>
                  <a:pt x="9709" y="7860"/>
                </a:lnTo>
                <a:lnTo>
                  <a:pt x="9807" y="7714"/>
                </a:lnTo>
                <a:lnTo>
                  <a:pt x="9904" y="7543"/>
                </a:lnTo>
                <a:lnTo>
                  <a:pt x="9977" y="7373"/>
                </a:lnTo>
                <a:lnTo>
                  <a:pt x="10026" y="7178"/>
                </a:lnTo>
                <a:lnTo>
                  <a:pt x="10050" y="6984"/>
                </a:lnTo>
                <a:lnTo>
                  <a:pt x="10415" y="7032"/>
                </a:lnTo>
                <a:lnTo>
                  <a:pt x="10293" y="7130"/>
                </a:lnTo>
                <a:lnTo>
                  <a:pt x="10172" y="7227"/>
                </a:lnTo>
                <a:lnTo>
                  <a:pt x="10026" y="7397"/>
                </a:lnTo>
                <a:lnTo>
                  <a:pt x="9928" y="7616"/>
                </a:lnTo>
                <a:lnTo>
                  <a:pt x="9904" y="7665"/>
                </a:lnTo>
                <a:lnTo>
                  <a:pt x="9928" y="7738"/>
                </a:lnTo>
                <a:lnTo>
                  <a:pt x="9977" y="7762"/>
                </a:lnTo>
                <a:lnTo>
                  <a:pt x="10026" y="7811"/>
                </a:lnTo>
                <a:lnTo>
                  <a:pt x="10099" y="7811"/>
                </a:lnTo>
                <a:lnTo>
                  <a:pt x="10147" y="7787"/>
                </a:lnTo>
                <a:lnTo>
                  <a:pt x="10220" y="7762"/>
                </a:lnTo>
                <a:lnTo>
                  <a:pt x="10245" y="7689"/>
                </a:lnTo>
                <a:lnTo>
                  <a:pt x="10342" y="7519"/>
                </a:lnTo>
                <a:lnTo>
                  <a:pt x="10439" y="7349"/>
                </a:lnTo>
                <a:lnTo>
                  <a:pt x="10488" y="7203"/>
                </a:lnTo>
                <a:lnTo>
                  <a:pt x="10512" y="7057"/>
                </a:lnTo>
                <a:lnTo>
                  <a:pt x="11048" y="7057"/>
                </a:lnTo>
                <a:lnTo>
                  <a:pt x="10926" y="7178"/>
                </a:lnTo>
                <a:lnTo>
                  <a:pt x="10829" y="7300"/>
                </a:lnTo>
                <a:lnTo>
                  <a:pt x="10756" y="7446"/>
                </a:lnTo>
                <a:lnTo>
                  <a:pt x="10683" y="7592"/>
                </a:lnTo>
                <a:lnTo>
                  <a:pt x="10683" y="7641"/>
                </a:lnTo>
                <a:lnTo>
                  <a:pt x="10683" y="7665"/>
                </a:lnTo>
                <a:lnTo>
                  <a:pt x="10707" y="7714"/>
                </a:lnTo>
                <a:lnTo>
                  <a:pt x="10756" y="7714"/>
                </a:lnTo>
                <a:lnTo>
                  <a:pt x="10829" y="7738"/>
                </a:lnTo>
                <a:lnTo>
                  <a:pt x="10877" y="7714"/>
                </a:lnTo>
                <a:lnTo>
                  <a:pt x="10902" y="7689"/>
                </a:lnTo>
                <a:lnTo>
                  <a:pt x="10999" y="7543"/>
                </a:lnTo>
                <a:lnTo>
                  <a:pt x="11096" y="7373"/>
                </a:lnTo>
                <a:lnTo>
                  <a:pt x="11267" y="7057"/>
                </a:lnTo>
                <a:lnTo>
                  <a:pt x="11534" y="7032"/>
                </a:lnTo>
                <a:lnTo>
                  <a:pt x="11340" y="7300"/>
                </a:lnTo>
                <a:lnTo>
                  <a:pt x="11242" y="7446"/>
                </a:lnTo>
                <a:lnTo>
                  <a:pt x="11169" y="7592"/>
                </a:lnTo>
                <a:lnTo>
                  <a:pt x="11169" y="7665"/>
                </a:lnTo>
                <a:lnTo>
                  <a:pt x="11194" y="7714"/>
                </a:lnTo>
                <a:lnTo>
                  <a:pt x="11218" y="7762"/>
                </a:lnTo>
                <a:lnTo>
                  <a:pt x="11267" y="7787"/>
                </a:lnTo>
                <a:lnTo>
                  <a:pt x="11388" y="7787"/>
                </a:lnTo>
                <a:lnTo>
                  <a:pt x="11437" y="7762"/>
                </a:lnTo>
                <a:lnTo>
                  <a:pt x="11461" y="7714"/>
                </a:lnTo>
                <a:lnTo>
                  <a:pt x="11632" y="7373"/>
                </a:lnTo>
                <a:lnTo>
                  <a:pt x="11778" y="7032"/>
                </a:lnTo>
                <a:lnTo>
                  <a:pt x="12191" y="7032"/>
                </a:lnTo>
                <a:lnTo>
                  <a:pt x="12021" y="7227"/>
                </a:lnTo>
                <a:lnTo>
                  <a:pt x="11948" y="7349"/>
                </a:lnTo>
                <a:lnTo>
                  <a:pt x="11875" y="7470"/>
                </a:lnTo>
                <a:lnTo>
                  <a:pt x="11851" y="7592"/>
                </a:lnTo>
                <a:lnTo>
                  <a:pt x="11851" y="7641"/>
                </a:lnTo>
                <a:lnTo>
                  <a:pt x="11875" y="7714"/>
                </a:lnTo>
                <a:lnTo>
                  <a:pt x="11924" y="7738"/>
                </a:lnTo>
                <a:lnTo>
                  <a:pt x="11972" y="7762"/>
                </a:lnTo>
                <a:lnTo>
                  <a:pt x="12021" y="7738"/>
                </a:lnTo>
                <a:lnTo>
                  <a:pt x="12070" y="7689"/>
                </a:lnTo>
                <a:lnTo>
                  <a:pt x="12143" y="7592"/>
                </a:lnTo>
                <a:lnTo>
                  <a:pt x="12240" y="7349"/>
                </a:lnTo>
                <a:lnTo>
                  <a:pt x="12386" y="7032"/>
                </a:lnTo>
                <a:lnTo>
                  <a:pt x="12775" y="7008"/>
                </a:lnTo>
                <a:lnTo>
                  <a:pt x="12654" y="7130"/>
                </a:lnTo>
                <a:lnTo>
                  <a:pt x="12556" y="7276"/>
                </a:lnTo>
                <a:lnTo>
                  <a:pt x="12459" y="7397"/>
                </a:lnTo>
                <a:lnTo>
                  <a:pt x="12386" y="7568"/>
                </a:lnTo>
                <a:lnTo>
                  <a:pt x="12386" y="7616"/>
                </a:lnTo>
                <a:lnTo>
                  <a:pt x="12410" y="7665"/>
                </a:lnTo>
                <a:lnTo>
                  <a:pt x="12435" y="7689"/>
                </a:lnTo>
                <a:lnTo>
                  <a:pt x="12483" y="7714"/>
                </a:lnTo>
                <a:lnTo>
                  <a:pt x="12581" y="7714"/>
                </a:lnTo>
                <a:lnTo>
                  <a:pt x="12605" y="7689"/>
                </a:lnTo>
                <a:lnTo>
                  <a:pt x="12654" y="7641"/>
                </a:lnTo>
                <a:lnTo>
                  <a:pt x="12702" y="7470"/>
                </a:lnTo>
                <a:lnTo>
                  <a:pt x="12775" y="7300"/>
                </a:lnTo>
                <a:lnTo>
                  <a:pt x="12970" y="7008"/>
                </a:lnTo>
                <a:lnTo>
                  <a:pt x="13384" y="7008"/>
                </a:lnTo>
                <a:lnTo>
                  <a:pt x="13165" y="7276"/>
                </a:lnTo>
                <a:lnTo>
                  <a:pt x="12994" y="7568"/>
                </a:lnTo>
                <a:lnTo>
                  <a:pt x="12970" y="7641"/>
                </a:lnTo>
                <a:lnTo>
                  <a:pt x="12994" y="7714"/>
                </a:lnTo>
                <a:lnTo>
                  <a:pt x="13043" y="7762"/>
                </a:lnTo>
                <a:lnTo>
                  <a:pt x="13116" y="7787"/>
                </a:lnTo>
                <a:lnTo>
                  <a:pt x="13189" y="7762"/>
                </a:lnTo>
                <a:lnTo>
                  <a:pt x="13238" y="7714"/>
                </a:lnTo>
                <a:lnTo>
                  <a:pt x="13408" y="7373"/>
                </a:lnTo>
                <a:lnTo>
                  <a:pt x="13578" y="7008"/>
                </a:lnTo>
                <a:lnTo>
                  <a:pt x="13919" y="7008"/>
                </a:lnTo>
                <a:lnTo>
                  <a:pt x="13676" y="7300"/>
                </a:lnTo>
                <a:lnTo>
                  <a:pt x="13457" y="7592"/>
                </a:lnTo>
                <a:lnTo>
                  <a:pt x="13432" y="7665"/>
                </a:lnTo>
                <a:lnTo>
                  <a:pt x="13432" y="7714"/>
                </a:lnTo>
                <a:lnTo>
                  <a:pt x="13457" y="7738"/>
                </a:lnTo>
                <a:lnTo>
                  <a:pt x="13505" y="7787"/>
                </a:lnTo>
                <a:lnTo>
                  <a:pt x="13554" y="7811"/>
                </a:lnTo>
                <a:lnTo>
                  <a:pt x="13603" y="7811"/>
                </a:lnTo>
                <a:lnTo>
                  <a:pt x="13651" y="7787"/>
                </a:lnTo>
                <a:lnTo>
                  <a:pt x="13700" y="7738"/>
                </a:lnTo>
                <a:lnTo>
                  <a:pt x="13943" y="7397"/>
                </a:lnTo>
                <a:lnTo>
                  <a:pt x="14041" y="7203"/>
                </a:lnTo>
                <a:lnTo>
                  <a:pt x="14089" y="7008"/>
                </a:lnTo>
                <a:lnTo>
                  <a:pt x="14357" y="7032"/>
                </a:lnTo>
                <a:lnTo>
                  <a:pt x="14211" y="7178"/>
                </a:lnTo>
                <a:lnTo>
                  <a:pt x="14065" y="7349"/>
                </a:lnTo>
                <a:lnTo>
                  <a:pt x="13943" y="7519"/>
                </a:lnTo>
                <a:lnTo>
                  <a:pt x="13846" y="7714"/>
                </a:lnTo>
                <a:lnTo>
                  <a:pt x="13846" y="7787"/>
                </a:lnTo>
                <a:lnTo>
                  <a:pt x="13846" y="7860"/>
                </a:lnTo>
                <a:lnTo>
                  <a:pt x="13895" y="7884"/>
                </a:lnTo>
                <a:lnTo>
                  <a:pt x="13943" y="7908"/>
                </a:lnTo>
                <a:lnTo>
                  <a:pt x="14016" y="7933"/>
                </a:lnTo>
                <a:lnTo>
                  <a:pt x="14065" y="7908"/>
                </a:lnTo>
                <a:lnTo>
                  <a:pt x="14138" y="7860"/>
                </a:lnTo>
                <a:lnTo>
                  <a:pt x="14162" y="7811"/>
                </a:lnTo>
                <a:lnTo>
                  <a:pt x="14260" y="7616"/>
                </a:lnTo>
                <a:lnTo>
                  <a:pt x="14357" y="7446"/>
                </a:lnTo>
                <a:lnTo>
                  <a:pt x="14576" y="7105"/>
                </a:lnTo>
                <a:lnTo>
                  <a:pt x="14576" y="7081"/>
                </a:lnTo>
                <a:lnTo>
                  <a:pt x="14576" y="7032"/>
                </a:lnTo>
                <a:lnTo>
                  <a:pt x="15014" y="7057"/>
                </a:lnTo>
                <a:lnTo>
                  <a:pt x="14795" y="7203"/>
                </a:lnTo>
                <a:lnTo>
                  <a:pt x="14625" y="7397"/>
                </a:lnTo>
                <a:lnTo>
                  <a:pt x="14552" y="7495"/>
                </a:lnTo>
                <a:lnTo>
                  <a:pt x="14479" y="7616"/>
                </a:lnTo>
                <a:lnTo>
                  <a:pt x="14454" y="7738"/>
                </a:lnTo>
                <a:lnTo>
                  <a:pt x="14430" y="7860"/>
                </a:lnTo>
                <a:lnTo>
                  <a:pt x="14430" y="7908"/>
                </a:lnTo>
                <a:lnTo>
                  <a:pt x="14454" y="7957"/>
                </a:lnTo>
                <a:lnTo>
                  <a:pt x="14503" y="7981"/>
                </a:lnTo>
                <a:lnTo>
                  <a:pt x="14552" y="8006"/>
                </a:lnTo>
                <a:lnTo>
                  <a:pt x="14649" y="8006"/>
                </a:lnTo>
                <a:lnTo>
                  <a:pt x="14673" y="7981"/>
                </a:lnTo>
                <a:lnTo>
                  <a:pt x="14722" y="7933"/>
                </a:lnTo>
                <a:lnTo>
                  <a:pt x="14819" y="7689"/>
                </a:lnTo>
                <a:lnTo>
                  <a:pt x="14941" y="7470"/>
                </a:lnTo>
                <a:lnTo>
                  <a:pt x="15160" y="7057"/>
                </a:lnTo>
                <a:lnTo>
                  <a:pt x="15720" y="7032"/>
                </a:lnTo>
                <a:lnTo>
                  <a:pt x="15622" y="7130"/>
                </a:lnTo>
                <a:lnTo>
                  <a:pt x="15476" y="7251"/>
                </a:lnTo>
                <a:lnTo>
                  <a:pt x="15379" y="7397"/>
                </a:lnTo>
                <a:lnTo>
                  <a:pt x="15282" y="7543"/>
                </a:lnTo>
                <a:lnTo>
                  <a:pt x="15209" y="7714"/>
                </a:lnTo>
                <a:lnTo>
                  <a:pt x="15184" y="7787"/>
                </a:lnTo>
                <a:lnTo>
                  <a:pt x="15209" y="7860"/>
                </a:lnTo>
                <a:lnTo>
                  <a:pt x="15257" y="7908"/>
                </a:lnTo>
                <a:lnTo>
                  <a:pt x="15330" y="7933"/>
                </a:lnTo>
                <a:lnTo>
                  <a:pt x="15403" y="7957"/>
                </a:lnTo>
                <a:lnTo>
                  <a:pt x="15452" y="7957"/>
                </a:lnTo>
                <a:lnTo>
                  <a:pt x="15525" y="7933"/>
                </a:lnTo>
                <a:lnTo>
                  <a:pt x="15574" y="7860"/>
                </a:lnTo>
                <a:lnTo>
                  <a:pt x="15647" y="7714"/>
                </a:lnTo>
                <a:lnTo>
                  <a:pt x="15744" y="7568"/>
                </a:lnTo>
                <a:lnTo>
                  <a:pt x="15963" y="7300"/>
                </a:lnTo>
                <a:lnTo>
                  <a:pt x="16060" y="7154"/>
                </a:lnTo>
                <a:lnTo>
                  <a:pt x="16133" y="7081"/>
                </a:lnTo>
                <a:lnTo>
                  <a:pt x="16158" y="6984"/>
                </a:lnTo>
                <a:lnTo>
                  <a:pt x="16450" y="6935"/>
                </a:lnTo>
                <a:lnTo>
                  <a:pt x="16693" y="6838"/>
                </a:lnTo>
                <a:lnTo>
                  <a:pt x="16474" y="7008"/>
                </a:lnTo>
                <a:lnTo>
                  <a:pt x="16279" y="7178"/>
                </a:lnTo>
                <a:lnTo>
                  <a:pt x="16158" y="7300"/>
                </a:lnTo>
                <a:lnTo>
                  <a:pt x="16036" y="7446"/>
                </a:lnTo>
                <a:lnTo>
                  <a:pt x="15939" y="7592"/>
                </a:lnTo>
                <a:lnTo>
                  <a:pt x="15866" y="7762"/>
                </a:lnTo>
                <a:lnTo>
                  <a:pt x="15866" y="7835"/>
                </a:lnTo>
                <a:lnTo>
                  <a:pt x="15890" y="7884"/>
                </a:lnTo>
                <a:lnTo>
                  <a:pt x="15914" y="7933"/>
                </a:lnTo>
                <a:lnTo>
                  <a:pt x="15963" y="7957"/>
                </a:lnTo>
                <a:lnTo>
                  <a:pt x="16085" y="7957"/>
                </a:lnTo>
                <a:lnTo>
                  <a:pt x="16133" y="7933"/>
                </a:lnTo>
                <a:lnTo>
                  <a:pt x="16182" y="7884"/>
                </a:lnTo>
                <a:lnTo>
                  <a:pt x="16352" y="7616"/>
                </a:lnTo>
                <a:lnTo>
                  <a:pt x="16547" y="7373"/>
                </a:lnTo>
                <a:lnTo>
                  <a:pt x="16766" y="7105"/>
                </a:lnTo>
                <a:lnTo>
                  <a:pt x="16863" y="6984"/>
                </a:lnTo>
                <a:lnTo>
                  <a:pt x="16936" y="6838"/>
                </a:lnTo>
                <a:lnTo>
                  <a:pt x="16961" y="6813"/>
                </a:lnTo>
                <a:lnTo>
                  <a:pt x="16936" y="6789"/>
                </a:lnTo>
                <a:lnTo>
                  <a:pt x="16912" y="6740"/>
                </a:lnTo>
                <a:lnTo>
                  <a:pt x="17082" y="6643"/>
                </a:lnTo>
                <a:lnTo>
                  <a:pt x="17252" y="6497"/>
                </a:lnTo>
                <a:lnTo>
                  <a:pt x="17374" y="6327"/>
                </a:lnTo>
                <a:lnTo>
                  <a:pt x="17496" y="6156"/>
                </a:lnTo>
                <a:lnTo>
                  <a:pt x="17593" y="5962"/>
                </a:lnTo>
                <a:lnTo>
                  <a:pt x="17642" y="5743"/>
                </a:lnTo>
                <a:lnTo>
                  <a:pt x="17690" y="5499"/>
                </a:lnTo>
                <a:lnTo>
                  <a:pt x="17690" y="5256"/>
                </a:lnTo>
                <a:lnTo>
                  <a:pt x="17690" y="4842"/>
                </a:lnTo>
                <a:lnTo>
                  <a:pt x="17666" y="4429"/>
                </a:lnTo>
                <a:lnTo>
                  <a:pt x="17642" y="3991"/>
                </a:lnTo>
                <a:lnTo>
                  <a:pt x="17642" y="3577"/>
                </a:lnTo>
                <a:lnTo>
                  <a:pt x="17690" y="2945"/>
                </a:lnTo>
                <a:lnTo>
                  <a:pt x="17690" y="2628"/>
                </a:lnTo>
                <a:lnTo>
                  <a:pt x="17642" y="2312"/>
                </a:lnTo>
                <a:lnTo>
                  <a:pt x="17690" y="2239"/>
                </a:lnTo>
                <a:lnTo>
                  <a:pt x="17739" y="2166"/>
                </a:lnTo>
                <a:lnTo>
                  <a:pt x="17763" y="2069"/>
                </a:lnTo>
                <a:lnTo>
                  <a:pt x="17715" y="1971"/>
                </a:lnTo>
                <a:lnTo>
                  <a:pt x="17666" y="1898"/>
                </a:lnTo>
                <a:lnTo>
                  <a:pt x="17569" y="1850"/>
                </a:lnTo>
                <a:lnTo>
                  <a:pt x="17423" y="1825"/>
                </a:lnTo>
                <a:lnTo>
                  <a:pt x="17252" y="1801"/>
                </a:lnTo>
                <a:lnTo>
                  <a:pt x="16912" y="1801"/>
                </a:lnTo>
                <a:lnTo>
                  <a:pt x="16571" y="1825"/>
                </a:lnTo>
                <a:lnTo>
                  <a:pt x="16279" y="1850"/>
                </a:lnTo>
                <a:lnTo>
                  <a:pt x="14649" y="1850"/>
                </a:lnTo>
                <a:lnTo>
                  <a:pt x="14089" y="1874"/>
                </a:lnTo>
                <a:lnTo>
                  <a:pt x="13530" y="1923"/>
                </a:lnTo>
                <a:lnTo>
                  <a:pt x="12946" y="1898"/>
                </a:lnTo>
                <a:lnTo>
                  <a:pt x="12362" y="1898"/>
                </a:lnTo>
                <a:lnTo>
                  <a:pt x="11802" y="1850"/>
                </a:lnTo>
                <a:lnTo>
                  <a:pt x="11778" y="1533"/>
                </a:lnTo>
                <a:lnTo>
                  <a:pt x="11729" y="1266"/>
                </a:lnTo>
                <a:lnTo>
                  <a:pt x="11632" y="1022"/>
                </a:lnTo>
                <a:lnTo>
                  <a:pt x="11486" y="803"/>
                </a:lnTo>
                <a:lnTo>
                  <a:pt x="11315" y="633"/>
                </a:lnTo>
                <a:lnTo>
                  <a:pt x="11121" y="463"/>
                </a:lnTo>
                <a:lnTo>
                  <a:pt x="10902" y="341"/>
                </a:lnTo>
                <a:lnTo>
                  <a:pt x="10658" y="244"/>
                </a:lnTo>
                <a:lnTo>
                  <a:pt x="10415" y="171"/>
                </a:lnTo>
                <a:lnTo>
                  <a:pt x="10147" y="98"/>
                </a:lnTo>
                <a:lnTo>
                  <a:pt x="9855" y="49"/>
                </a:lnTo>
                <a:lnTo>
                  <a:pt x="9588" y="25"/>
                </a:lnTo>
                <a:lnTo>
                  <a:pt x="9004"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1" name="Google Shape;841;p48"/>
          <p:cNvSpPr/>
          <p:nvPr/>
        </p:nvSpPr>
        <p:spPr>
          <a:xfrm>
            <a:off x="2640621" y="3259436"/>
            <a:ext cx="351516" cy="354707"/>
          </a:xfrm>
          <a:custGeom>
            <a:avLst/>
            <a:gdLst/>
            <a:ahLst/>
            <a:cxnLst/>
            <a:rect l="l" t="t" r="r" b="b"/>
            <a:pathLst>
              <a:path w="16084" h="16230" extrusionOk="0">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2" name="Google Shape;842;p48"/>
          <p:cNvSpPr/>
          <p:nvPr/>
        </p:nvSpPr>
        <p:spPr>
          <a:xfrm>
            <a:off x="3196312" y="3304106"/>
            <a:ext cx="397258" cy="292507"/>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3" name="Google Shape;843;p48"/>
          <p:cNvSpPr/>
          <p:nvPr/>
        </p:nvSpPr>
        <p:spPr>
          <a:xfrm>
            <a:off x="3784982" y="3304106"/>
            <a:ext cx="396734" cy="292507"/>
          </a:xfrm>
          <a:custGeom>
            <a:avLst/>
            <a:gdLst/>
            <a:ahLst/>
            <a:cxnLst/>
            <a:rect l="l" t="t" r="r" b="b"/>
            <a:pathLst>
              <a:path w="18153" h="13384" extrusionOk="0">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4" name="Google Shape;844;p48"/>
          <p:cNvSpPr/>
          <p:nvPr/>
        </p:nvSpPr>
        <p:spPr>
          <a:xfrm>
            <a:off x="4383224" y="3275389"/>
            <a:ext cx="382353" cy="335037"/>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5" name="Google Shape;845;p48"/>
          <p:cNvSpPr/>
          <p:nvPr/>
        </p:nvSpPr>
        <p:spPr>
          <a:xfrm>
            <a:off x="4951132" y="3234980"/>
            <a:ext cx="419616" cy="422785"/>
          </a:xfrm>
          <a:custGeom>
            <a:avLst/>
            <a:gdLst/>
            <a:ahLst/>
            <a:cxnLst/>
            <a:rect l="l" t="t" r="r" b="b"/>
            <a:pathLst>
              <a:path w="19200" h="19345" extrusionOk="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6" name="Google Shape;846;p48"/>
          <p:cNvSpPr/>
          <p:nvPr/>
        </p:nvSpPr>
        <p:spPr>
          <a:xfrm>
            <a:off x="5569065" y="3258911"/>
            <a:ext cx="359493" cy="364279"/>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7" name="Google Shape;847;p48"/>
          <p:cNvSpPr/>
          <p:nvPr/>
        </p:nvSpPr>
        <p:spPr>
          <a:xfrm>
            <a:off x="258820" y="3831081"/>
            <a:ext cx="409497" cy="398854"/>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8" name="Google Shape;848;p48"/>
          <p:cNvSpPr/>
          <p:nvPr/>
        </p:nvSpPr>
        <p:spPr>
          <a:xfrm>
            <a:off x="828346" y="3895420"/>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49" name="Google Shape;849;p48"/>
          <p:cNvSpPr/>
          <p:nvPr/>
        </p:nvSpPr>
        <p:spPr>
          <a:xfrm>
            <a:off x="1518573" y="3803959"/>
            <a:ext cx="256359" cy="437144"/>
          </a:xfrm>
          <a:custGeom>
            <a:avLst/>
            <a:gdLst/>
            <a:ahLst/>
            <a:cxnLst/>
            <a:rect l="l" t="t" r="r" b="b"/>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0" name="Google Shape;850;p48"/>
          <p:cNvSpPr/>
          <p:nvPr/>
        </p:nvSpPr>
        <p:spPr>
          <a:xfrm>
            <a:off x="2069500" y="3845964"/>
            <a:ext cx="321749" cy="403662"/>
          </a:xfrm>
          <a:custGeom>
            <a:avLst/>
            <a:gdLst/>
            <a:ahLst/>
            <a:cxnLst/>
            <a:rect l="l" t="t" r="r" b="b"/>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1" name="Google Shape;851;p48"/>
          <p:cNvSpPr/>
          <p:nvPr/>
        </p:nvSpPr>
        <p:spPr>
          <a:xfrm>
            <a:off x="2632644" y="3876822"/>
            <a:ext cx="362159" cy="314821"/>
          </a:xfrm>
          <a:custGeom>
            <a:avLst/>
            <a:gdLst/>
            <a:ahLst/>
            <a:cxnLst/>
            <a:rect l="l" t="t" r="r" b="b"/>
            <a:pathLst>
              <a:path w="16571" h="14405" extrusionOk="0">
                <a:moveTo>
                  <a:pt x="8103" y="4623"/>
                </a:moveTo>
                <a:lnTo>
                  <a:pt x="7811" y="4818"/>
                </a:lnTo>
                <a:lnTo>
                  <a:pt x="7665" y="4915"/>
                </a:lnTo>
                <a:lnTo>
                  <a:pt x="7519" y="5013"/>
                </a:lnTo>
                <a:lnTo>
                  <a:pt x="7470" y="4623"/>
                </a:lnTo>
                <a:close/>
                <a:moveTo>
                  <a:pt x="8516" y="4599"/>
                </a:moveTo>
                <a:lnTo>
                  <a:pt x="8760" y="4623"/>
                </a:lnTo>
                <a:lnTo>
                  <a:pt x="9003" y="4648"/>
                </a:lnTo>
                <a:lnTo>
                  <a:pt x="9027" y="4648"/>
                </a:lnTo>
                <a:lnTo>
                  <a:pt x="8979" y="4672"/>
                </a:lnTo>
                <a:lnTo>
                  <a:pt x="8930" y="4721"/>
                </a:lnTo>
                <a:lnTo>
                  <a:pt x="8930" y="4696"/>
                </a:lnTo>
                <a:lnTo>
                  <a:pt x="8857" y="4769"/>
                </a:lnTo>
                <a:lnTo>
                  <a:pt x="8735" y="4818"/>
                </a:lnTo>
                <a:lnTo>
                  <a:pt x="8541" y="4940"/>
                </a:lnTo>
                <a:lnTo>
                  <a:pt x="8273" y="5134"/>
                </a:lnTo>
                <a:lnTo>
                  <a:pt x="8030" y="5329"/>
                </a:lnTo>
                <a:lnTo>
                  <a:pt x="7811" y="5475"/>
                </a:lnTo>
                <a:lnTo>
                  <a:pt x="7567" y="5621"/>
                </a:lnTo>
                <a:lnTo>
                  <a:pt x="7543" y="5256"/>
                </a:lnTo>
                <a:lnTo>
                  <a:pt x="7665" y="5232"/>
                </a:lnTo>
                <a:lnTo>
                  <a:pt x="7786" y="5159"/>
                </a:lnTo>
                <a:lnTo>
                  <a:pt x="8005" y="5037"/>
                </a:lnTo>
                <a:lnTo>
                  <a:pt x="8297" y="4842"/>
                </a:lnTo>
                <a:lnTo>
                  <a:pt x="8443" y="4745"/>
                </a:lnTo>
                <a:lnTo>
                  <a:pt x="8516" y="4599"/>
                </a:lnTo>
                <a:close/>
                <a:moveTo>
                  <a:pt x="9003" y="5086"/>
                </a:moveTo>
                <a:lnTo>
                  <a:pt x="8930" y="5572"/>
                </a:lnTo>
                <a:lnTo>
                  <a:pt x="8881" y="5572"/>
                </a:lnTo>
                <a:lnTo>
                  <a:pt x="8833" y="5597"/>
                </a:lnTo>
                <a:lnTo>
                  <a:pt x="8419" y="5864"/>
                </a:lnTo>
                <a:lnTo>
                  <a:pt x="8005" y="6108"/>
                </a:lnTo>
                <a:lnTo>
                  <a:pt x="7835" y="6181"/>
                </a:lnTo>
                <a:lnTo>
                  <a:pt x="7640" y="6278"/>
                </a:lnTo>
                <a:lnTo>
                  <a:pt x="7616" y="5889"/>
                </a:lnTo>
                <a:lnTo>
                  <a:pt x="7738" y="5840"/>
                </a:lnTo>
                <a:lnTo>
                  <a:pt x="7859" y="5791"/>
                </a:lnTo>
                <a:lnTo>
                  <a:pt x="8103" y="5645"/>
                </a:lnTo>
                <a:lnTo>
                  <a:pt x="9003" y="5086"/>
                </a:lnTo>
                <a:close/>
                <a:moveTo>
                  <a:pt x="8881" y="6010"/>
                </a:moveTo>
                <a:lnTo>
                  <a:pt x="8857" y="6181"/>
                </a:lnTo>
                <a:lnTo>
                  <a:pt x="8857" y="6254"/>
                </a:lnTo>
                <a:lnTo>
                  <a:pt x="8784" y="6254"/>
                </a:lnTo>
                <a:lnTo>
                  <a:pt x="8735" y="6278"/>
                </a:lnTo>
                <a:lnTo>
                  <a:pt x="8200" y="6570"/>
                </a:lnTo>
                <a:lnTo>
                  <a:pt x="7689" y="6862"/>
                </a:lnTo>
                <a:lnTo>
                  <a:pt x="7665" y="6594"/>
                </a:lnTo>
                <a:lnTo>
                  <a:pt x="7811" y="6570"/>
                </a:lnTo>
                <a:lnTo>
                  <a:pt x="7932" y="6521"/>
                </a:lnTo>
                <a:lnTo>
                  <a:pt x="8176" y="6400"/>
                </a:lnTo>
                <a:lnTo>
                  <a:pt x="8541" y="6229"/>
                </a:lnTo>
                <a:lnTo>
                  <a:pt x="8711" y="6132"/>
                </a:lnTo>
                <a:lnTo>
                  <a:pt x="8881" y="6010"/>
                </a:lnTo>
                <a:close/>
                <a:moveTo>
                  <a:pt x="8833" y="6594"/>
                </a:moveTo>
                <a:lnTo>
                  <a:pt x="8808" y="6765"/>
                </a:lnTo>
                <a:lnTo>
                  <a:pt x="8760" y="6789"/>
                </a:lnTo>
                <a:lnTo>
                  <a:pt x="8565" y="6862"/>
                </a:lnTo>
                <a:lnTo>
                  <a:pt x="8395" y="6959"/>
                </a:lnTo>
                <a:lnTo>
                  <a:pt x="8054" y="7178"/>
                </a:lnTo>
                <a:lnTo>
                  <a:pt x="7859" y="7300"/>
                </a:lnTo>
                <a:lnTo>
                  <a:pt x="7689" y="7446"/>
                </a:lnTo>
                <a:lnTo>
                  <a:pt x="7689" y="7105"/>
                </a:lnTo>
                <a:lnTo>
                  <a:pt x="8273" y="6862"/>
                </a:lnTo>
                <a:lnTo>
                  <a:pt x="8833" y="6594"/>
                </a:lnTo>
                <a:close/>
                <a:moveTo>
                  <a:pt x="8784" y="7154"/>
                </a:moveTo>
                <a:lnTo>
                  <a:pt x="8760" y="7470"/>
                </a:lnTo>
                <a:lnTo>
                  <a:pt x="8687" y="7495"/>
                </a:lnTo>
                <a:lnTo>
                  <a:pt x="8516" y="7568"/>
                </a:lnTo>
                <a:lnTo>
                  <a:pt x="8370" y="7665"/>
                </a:lnTo>
                <a:lnTo>
                  <a:pt x="8103" y="7884"/>
                </a:lnTo>
                <a:lnTo>
                  <a:pt x="7908" y="8030"/>
                </a:lnTo>
                <a:lnTo>
                  <a:pt x="7713" y="8200"/>
                </a:lnTo>
                <a:lnTo>
                  <a:pt x="7689" y="7787"/>
                </a:lnTo>
                <a:lnTo>
                  <a:pt x="7835" y="7714"/>
                </a:lnTo>
                <a:lnTo>
                  <a:pt x="7981" y="7641"/>
                </a:lnTo>
                <a:lnTo>
                  <a:pt x="8249" y="7470"/>
                </a:lnTo>
                <a:lnTo>
                  <a:pt x="8516" y="7300"/>
                </a:lnTo>
                <a:lnTo>
                  <a:pt x="8784" y="7154"/>
                </a:lnTo>
                <a:close/>
                <a:moveTo>
                  <a:pt x="8735" y="7835"/>
                </a:moveTo>
                <a:lnTo>
                  <a:pt x="8711" y="8103"/>
                </a:lnTo>
                <a:lnTo>
                  <a:pt x="8638" y="8127"/>
                </a:lnTo>
                <a:lnTo>
                  <a:pt x="8468" y="8249"/>
                </a:lnTo>
                <a:lnTo>
                  <a:pt x="8322" y="8371"/>
                </a:lnTo>
                <a:lnTo>
                  <a:pt x="8030" y="8662"/>
                </a:lnTo>
                <a:lnTo>
                  <a:pt x="7811" y="8857"/>
                </a:lnTo>
                <a:lnTo>
                  <a:pt x="7738" y="8444"/>
                </a:lnTo>
                <a:lnTo>
                  <a:pt x="7859" y="8395"/>
                </a:lnTo>
                <a:lnTo>
                  <a:pt x="8005" y="8322"/>
                </a:lnTo>
                <a:lnTo>
                  <a:pt x="8249" y="8176"/>
                </a:lnTo>
                <a:lnTo>
                  <a:pt x="8492" y="8006"/>
                </a:lnTo>
                <a:lnTo>
                  <a:pt x="8735" y="7835"/>
                </a:lnTo>
                <a:close/>
                <a:moveTo>
                  <a:pt x="8662" y="8687"/>
                </a:moveTo>
                <a:lnTo>
                  <a:pt x="8589" y="9198"/>
                </a:lnTo>
                <a:lnTo>
                  <a:pt x="8346" y="9125"/>
                </a:lnTo>
                <a:lnTo>
                  <a:pt x="8103" y="9100"/>
                </a:lnTo>
                <a:lnTo>
                  <a:pt x="8273" y="8979"/>
                </a:lnTo>
                <a:lnTo>
                  <a:pt x="8468" y="8833"/>
                </a:lnTo>
                <a:lnTo>
                  <a:pt x="8662" y="8687"/>
                </a:lnTo>
                <a:close/>
                <a:moveTo>
                  <a:pt x="7981" y="4088"/>
                </a:moveTo>
                <a:lnTo>
                  <a:pt x="7713" y="4112"/>
                </a:lnTo>
                <a:lnTo>
                  <a:pt x="7421" y="4137"/>
                </a:lnTo>
                <a:lnTo>
                  <a:pt x="7324" y="4137"/>
                </a:lnTo>
                <a:lnTo>
                  <a:pt x="7300" y="4161"/>
                </a:lnTo>
                <a:lnTo>
                  <a:pt x="7348" y="4210"/>
                </a:lnTo>
                <a:lnTo>
                  <a:pt x="7348" y="4210"/>
                </a:lnTo>
                <a:lnTo>
                  <a:pt x="7275" y="4185"/>
                </a:lnTo>
                <a:lnTo>
                  <a:pt x="7178" y="4185"/>
                </a:lnTo>
                <a:lnTo>
                  <a:pt x="7081" y="4234"/>
                </a:lnTo>
                <a:lnTo>
                  <a:pt x="7056" y="4283"/>
                </a:lnTo>
                <a:lnTo>
                  <a:pt x="7032" y="4331"/>
                </a:lnTo>
                <a:lnTo>
                  <a:pt x="7008" y="4502"/>
                </a:lnTo>
                <a:lnTo>
                  <a:pt x="6983" y="4672"/>
                </a:lnTo>
                <a:lnTo>
                  <a:pt x="6983" y="5037"/>
                </a:lnTo>
                <a:lnTo>
                  <a:pt x="7056" y="5743"/>
                </a:lnTo>
                <a:lnTo>
                  <a:pt x="7105" y="6448"/>
                </a:lnTo>
                <a:lnTo>
                  <a:pt x="7105" y="7154"/>
                </a:lnTo>
                <a:lnTo>
                  <a:pt x="7105" y="7738"/>
                </a:lnTo>
                <a:lnTo>
                  <a:pt x="7129" y="8322"/>
                </a:lnTo>
                <a:lnTo>
                  <a:pt x="7154" y="8638"/>
                </a:lnTo>
                <a:lnTo>
                  <a:pt x="7202" y="8930"/>
                </a:lnTo>
                <a:lnTo>
                  <a:pt x="7275" y="9198"/>
                </a:lnTo>
                <a:lnTo>
                  <a:pt x="7397" y="9465"/>
                </a:lnTo>
                <a:lnTo>
                  <a:pt x="7446" y="9538"/>
                </a:lnTo>
                <a:lnTo>
                  <a:pt x="7519" y="9587"/>
                </a:lnTo>
                <a:lnTo>
                  <a:pt x="7567" y="9636"/>
                </a:lnTo>
                <a:lnTo>
                  <a:pt x="7592" y="9660"/>
                </a:lnTo>
                <a:lnTo>
                  <a:pt x="7713" y="9660"/>
                </a:lnTo>
                <a:lnTo>
                  <a:pt x="7932" y="9563"/>
                </a:lnTo>
                <a:lnTo>
                  <a:pt x="8054" y="9538"/>
                </a:lnTo>
                <a:lnTo>
                  <a:pt x="8176" y="9538"/>
                </a:lnTo>
                <a:lnTo>
                  <a:pt x="8297" y="9587"/>
                </a:lnTo>
                <a:lnTo>
                  <a:pt x="8419" y="9636"/>
                </a:lnTo>
                <a:lnTo>
                  <a:pt x="8541" y="9684"/>
                </a:lnTo>
                <a:lnTo>
                  <a:pt x="8687" y="9709"/>
                </a:lnTo>
                <a:lnTo>
                  <a:pt x="8760" y="9709"/>
                </a:lnTo>
                <a:lnTo>
                  <a:pt x="8833" y="9684"/>
                </a:lnTo>
                <a:lnTo>
                  <a:pt x="8906" y="9636"/>
                </a:lnTo>
                <a:lnTo>
                  <a:pt x="8930" y="9563"/>
                </a:lnTo>
                <a:lnTo>
                  <a:pt x="9027" y="9490"/>
                </a:lnTo>
                <a:lnTo>
                  <a:pt x="9052" y="9441"/>
                </a:lnTo>
                <a:lnTo>
                  <a:pt x="9076" y="9392"/>
                </a:lnTo>
                <a:lnTo>
                  <a:pt x="9198" y="8760"/>
                </a:lnTo>
                <a:lnTo>
                  <a:pt x="9246" y="8127"/>
                </a:lnTo>
                <a:lnTo>
                  <a:pt x="9295" y="7495"/>
                </a:lnTo>
                <a:lnTo>
                  <a:pt x="9319" y="6886"/>
                </a:lnTo>
                <a:lnTo>
                  <a:pt x="9368" y="6278"/>
                </a:lnTo>
                <a:lnTo>
                  <a:pt x="9417" y="5694"/>
                </a:lnTo>
                <a:lnTo>
                  <a:pt x="9490" y="5110"/>
                </a:lnTo>
                <a:lnTo>
                  <a:pt x="9514" y="4526"/>
                </a:lnTo>
                <a:lnTo>
                  <a:pt x="9514" y="4453"/>
                </a:lnTo>
                <a:lnTo>
                  <a:pt x="9490" y="4404"/>
                </a:lnTo>
                <a:lnTo>
                  <a:pt x="9465" y="4356"/>
                </a:lnTo>
                <a:lnTo>
                  <a:pt x="9417" y="4331"/>
                </a:lnTo>
                <a:lnTo>
                  <a:pt x="9319" y="4307"/>
                </a:lnTo>
                <a:lnTo>
                  <a:pt x="9246" y="4210"/>
                </a:lnTo>
                <a:lnTo>
                  <a:pt x="9198" y="4185"/>
                </a:lnTo>
                <a:lnTo>
                  <a:pt x="9149" y="4161"/>
                </a:lnTo>
                <a:lnTo>
                  <a:pt x="8857" y="4112"/>
                </a:lnTo>
                <a:lnTo>
                  <a:pt x="8565" y="4088"/>
                </a:lnTo>
                <a:close/>
                <a:moveTo>
                  <a:pt x="8176" y="10585"/>
                </a:moveTo>
                <a:lnTo>
                  <a:pt x="7932" y="10804"/>
                </a:lnTo>
                <a:lnTo>
                  <a:pt x="7689" y="10974"/>
                </a:lnTo>
                <a:lnTo>
                  <a:pt x="7738" y="10877"/>
                </a:lnTo>
                <a:lnTo>
                  <a:pt x="7786" y="10755"/>
                </a:lnTo>
                <a:lnTo>
                  <a:pt x="7859" y="10658"/>
                </a:lnTo>
                <a:lnTo>
                  <a:pt x="7957" y="10585"/>
                </a:lnTo>
                <a:lnTo>
                  <a:pt x="8030" y="10609"/>
                </a:lnTo>
                <a:lnTo>
                  <a:pt x="8103" y="10585"/>
                </a:lnTo>
                <a:close/>
                <a:moveTo>
                  <a:pt x="8614" y="10682"/>
                </a:moveTo>
                <a:lnTo>
                  <a:pt x="8687" y="10779"/>
                </a:lnTo>
                <a:lnTo>
                  <a:pt x="8760" y="10877"/>
                </a:lnTo>
                <a:lnTo>
                  <a:pt x="8565" y="10998"/>
                </a:lnTo>
                <a:lnTo>
                  <a:pt x="8395" y="11144"/>
                </a:lnTo>
                <a:lnTo>
                  <a:pt x="8078" y="11436"/>
                </a:lnTo>
                <a:lnTo>
                  <a:pt x="7957" y="11582"/>
                </a:lnTo>
                <a:lnTo>
                  <a:pt x="7859" y="11704"/>
                </a:lnTo>
                <a:lnTo>
                  <a:pt x="7786" y="11826"/>
                </a:lnTo>
                <a:lnTo>
                  <a:pt x="7713" y="11728"/>
                </a:lnTo>
                <a:lnTo>
                  <a:pt x="7665" y="11607"/>
                </a:lnTo>
                <a:lnTo>
                  <a:pt x="7640" y="11485"/>
                </a:lnTo>
                <a:lnTo>
                  <a:pt x="7640" y="11363"/>
                </a:lnTo>
                <a:lnTo>
                  <a:pt x="7786" y="11315"/>
                </a:lnTo>
                <a:lnTo>
                  <a:pt x="7908" y="11242"/>
                </a:lnTo>
                <a:lnTo>
                  <a:pt x="8176" y="11071"/>
                </a:lnTo>
                <a:lnTo>
                  <a:pt x="8395" y="10901"/>
                </a:lnTo>
                <a:lnTo>
                  <a:pt x="8614" y="10682"/>
                </a:lnTo>
                <a:close/>
                <a:moveTo>
                  <a:pt x="8857" y="11266"/>
                </a:moveTo>
                <a:lnTo>
                  <a:pt x="8833" y="11412"/>
                </a:lnTo>
                <a:lnTo>
                  <a:pt x="8784" y="11558"/>
                </a:lnTo>
                <a:lnTo>
                  <a:pt x="8711" y="11655"/>
                </a:lnTo>
                <a:lnTo>
                  <a:pt x="8614" y="11753"/>
                </a:lnTo>
                <a:lnTo>
                  <a:pt x="8492" y="11826"/>
                </a:lnTo>
                <a:lnTo>
                  <a:pt x="8370" y="11899"/>
                </a:lnTo>
                <a:lnTo>
                  <a:pt x="8200" y="11923"/>
                </a:lnTo>
                <a:lnTo>
                  <a:pt x="8030" y="11923"/>
                </a:lnTo>
                <a:lnTo>
                  <a:pt x="8176" y="11801"/>
                </a:lnTo>
                <a:lnTo>
                  <a:pt x="8273" y="11728"/>
                </a:lnTo>
                <a:lnTo>
                  <a:pt x="8565" y="11485"/>
                </a:lnTo>
                <a:lnTo>
                  <a:pt x="8857" y="11266"/>
                </a:lnTo>
                <a:close/>
                <a:moveTo>
                  <a:pt x="8176" y="10049"/>
                </a:moveTo>
                <a:lnTo>
                  <a:pt x="8054" y="10074"/>
                </a:lnTo>
                <a:lnTo>
                  <a:pt x="7957" y="10122"/>
                </a:lnTo>
                <a:lnTo>
                  <a:pt x="7811" y="10171"/>
                </a:lnTo>
                <a:lnTo>
                  <a:pt x="7689" y="10220"/>
                </a:lnTo>
                <a:lnTo>
                  <a:pt x="7592" y="10268"/>
                </a:lnTo>
                <a:lnTo>
                  <a:pt x="7519" y="10366"/>
                </a:lnTo>
                <a:lnTo>
                  <a:pt x="7373" y="10536"/>
                </a:lnTo>
                <a:lnTo>
                  <a:pt x="7275" y="10755"/>
                </a:lnTo>
                <a:lnTo>
                  <a:pt x="7202" y="10974"/>
                </a:lnTo>
                <a:lnTo>
                  <a:pt x="7154" y="11242"/>
                </a:lnTo>
                <a:lnTo>
                  <a:pt x="7154" y="11509"/>
                </a:lnTo>
                <a:lnTo>
                  <a:pt x="7202" y="11753"/>
                </a:lnTo>
                <a:lnTo>
                  <a:pt x="7324" y="11972"/>
                </a:lnTo>
                <a:lnTo>
                  <a:pt x="7397" y="12069"/>
                </a:lnTo>
                <a:lnTo>
                  <a:pt x="7470" y="12142"/>
                </a:lnTo>
                <a:lnTo>
                  <a:pt x="7567" y="12215"/>
                </a:lnTo>
                <a:lnTo>
                  <a:pt x="7689" y="12288"/>
                </a:lnTo>
                <a:lnTo>
                  <a:pt x="7786" y="12337"/>
                </a:lnTo>
                <a:lnTo>
                  <a:pt x="7932" y="12385"/>
                </a:lnTo>
                <a:lnTo>
                  <a:pt x="8054" y="12410"/>
                </a:lnTo>
                <a:lnTo>
                  <a:pt x="8346" y="12410"/>
                </a:lnTo>
                <a:lnTo>
                  <a:pt x="8492" y="12385"/>
                </a:lnTo>
                <a:lnTo>
                  <a:pt x="8614" y="12337"/>
                </a:lnTo>
                <a:lnTo>
                  <a:pt x="8711" y="12288"/>
                </a:lnTo>
                <a:lnTo>
                  <a:pt x="8833" y="12215"/>
                </a:lnTo>
                <a:lnTo>
                  <a:pt x="8930" y="12142"/>
                </a:lnTo>
                <a:lnTo>
                  <a:pt x="9076" y="11972"/>
                </a:lnTo>
                <a:lnTo>
                  <a:pt x="9198" y="11753"/>
                </a:lnTo>
                <a:lnTo>
                  <a:pt x="9295" y="11534"/>
                </a:lnTo>
                <a:lnTo>
                  <a:pt x="9319" y="11266"/>
                </a:lnTo>
                <a:lnTo>
                  <a:pt x="9319" y="10998"/>
                </a:lnTo>
                <a:lnTo>
                  <a:pt x="9246" y="10779"/>
                </a:lnTo>
                <a:lnTo>
                  <a:pt x="9149" y="10560"/>
                </a:lnTo>
                <a:lnTo>
                  <a:pt x="9003" y="10366"/>
                </a:lnTo>
                <a:lnTo>
                  <a:pt x="8833" y="10220"/>
                </a:lnTo>
                <a:lnTo>
                  <a:pt x="8735" y="10171"/>
                </a:lnTo>
                <a:lnTo>
                  <a:pt x="8638" y="10122"/>
                </a:lnTo>
                <a:lnTo>
                  <a:pt x="8395" y="10049"/>
                </a:lnTo>
                <a:close/>
                <a:moveTo>
                  <a:pt x="8322" y="535"/>
                </a:moveTo>
                <a:lnTo>
                  <a:pt x="8443" y="560"/>
                </a:lnTo>
                <a:lnTo>
                  <a:pt x="8638" y="657"/>
                </a:lnTo>
                <a:lnTo>
                  <a:pt x="8833" y="803"/>
                </a:lnTo>
                <a:lnTo>
                  <a:pt x="9003" y="973"/>
                </a:lnTo>
                <a:lnTo>
                  <a:pt x="9344" y="1338"/>
                </a:lnTo>
                <a:lnTo>
                  <a:pt x="9757" y="1971"/>
                </a:lnTo>
                <a:lnTo>
                  <a:pt x="10147" y="2652"/>
                </a:lnTo>
                <a:lnTo>
                  <a:pt x="10901" y="4015"/>
                </a:lnTo>
                <a:lnTo>
                  <a:pt x="11655" y="5402"/>
                </a:lnTo>
                <a:lnTo>
                  <a:pt x="12045" y="6083"/>
                </a:lnTo>
                <a:lnTo>
                  <a:pt x="12434" y="6740"/>
                </a:lnTo>
                <a:lnTo>
                  <a:pt x="13164" y="7957"/>
                </a:lnTo>
                <a:lnTo>
                  <a:pt x="13918" y="9173"/>
                </a:lnTo>
                <a:lnTo>
                  <a:pt x="14672" y="10366"/>
                </a:lnTo>
                <a:lnTo>
                  <a:pt x="15427" y="11582"/>
                </a:lnTo>
                <a:lnTo>
                  <a:pt x="15402" y="11655"/>
                </a:lnTo>
                <a:lnTo>
                  <a:pt x="15402" y="11704"/>
                </a:lnTo>
                <a:lnTo>
                  <a:pt x="15427" y="11777"/>
                </a:lnTo>
                <a:lnTo>
                  <a:pt x="15475" y="11826"/>
                </a:lnTo>
                <a:lnTo>
                  <a:pt x="15646" y="11972"/>
                </a:lnTo>
                <a:lnTo>
                  <a:pt x="15792" y="12191"/>
                </a:lnTo>
                <a:lnTo>
                  <a:pt x="15913" y="12434"/>
                </a:lnTo>
                <a:lnTo>
                  <a:pt x="16011" y="12677"/>
                </a:lnTo>
                <a:lnTo>
                  <a:pt x="16059" y="12945"/>
                </a:lnTo>
                <a:lnTo>
                  <a:pt x="16035" y="13067"/>
                </a:lnTo>
                <a:lnTo>
                  <a:pt x="16035" y="13188"/>
                </a:lnTo>
                <a:lnTo>
                  <a:pt x="15986" y="13286"/>
                </a:lnTo>
                <a:lnTo>
                  <a:pt x="15938" y="13407"/>
                </a:lnTo>
                <a:lnTo>
                  <a:pt x="15865" y="13505"/>
                </a:lnTo>
                <a:lnTo>
                  <a:pt x="15792" y="13578"/>
                </a:lnTo>
                <a:lnTo>
                  <a:pt x="15597" y="13699"/>
                </a:lnTo>
                <a:lnTo>
                  <a:pt x="15402" y="13772"/>
                </a:lnTo>
                <a:lnTo>
                  <a:pt x="15159" y="13821"/>
                </a:lnTo>
                <a:lnTo>
                  <a:pt x="14940" y="13845"/>
                </a:lnTo>
                <a:lnTo>
                  <a:pt x="14040" y="13845"/>
                </a:lnTo>
                <a:lnTo>
                  <a:pt x="11023" y="13821"/>
                </a:lnTo>
                <a:lnTo>
                  <a:pt x="9514" y="13797"/>
                </a:lnTo>
                <a:lnTo>
                  <a:pt x="8005" y="13797"/>
                </a:lnTo>
                <a:lnTo>
                  <a:pt x="5159" y="13821"/>
                </a:lnTo>
                <a:lnTo>
                  <a:pt x="3723" y="13870"/>
                </a:lnTo>
                <a:lnTo>
                  <a:pt x="2312" y="13918"/>
                </a:lnTo>
                <a:lnTo>
                  <a:pt x="1630" y="13918"/>
                </a:lnTo>
                <a:lnTo>
                  <a:pt x="1411" y="13894"/>
                </a:lnTo>
                <a:lnTo>
                  <a:pt x="1192" y="13845"/>
                </a:lnTo>
                <a:lnTo>
                  <a:pt x="998" y="13772"/>
                </a:lnTo>
                <a:lnTo>
                  <a:pt x="803" y="13675"/>
                </a:lnTo>
                <a:lnTo>
                  <a:pt x="633" y="13529"/>
                </a:lnTo>
                <a:lnTo>
                  <a:pt x="535" y="13432"/>
                </a:lnTo>
                <a:lnTo>
                  <a:pt x="487" y="13334"/>
                </a:lnTo>
                <a:lnTo>
                  <a:pt x="462" y="13261"/>
                </a:lnTo>
                <a:lnTo>
                  <a:pt x="438" y="13164"/>
                </a:lnTo>
                <a:lnTo>
                  <a:pt x="438" y="12969"/>
                </a:lnTo>
                <a:lnTo>
                  <a:pt x="511" y="12799"/>
                </a:lnTo>
                <a:lnTo>
                  <a:pt x="657" y="12434"/>
                </a:lnTo>
                <a:lnTo>
                  <a:pt x="730" y="12239"/>
                </a:lnTo>
                <a:lnTo>
                  <a:pt x="779" y="12045"/>
                </a:lnTo>
                <a:lnTo>
                  <a:pt x="998" y="11680"/>
                </a:lnTo>
                <a:lnTo>
                  <a:pt x="1217" y="11290"/>
                </a:lnTo>
                <a:lnTo>
                  <a:pt x="1630" y="10512"/>
                </a:lnTo>
                <a:lnTo>
                  <a:pt x="2141" y="9684"/>
                </a:lnTo>
                <a:lnTo>
                  <a:pt x="2652" y="8833"/>
                </a:lnTo>
                <a:lnTo>
                  <a:pt x="3674" y="7081"/>
                </a:lnTo>
                <a:lnTo>
                  <a:pt x="4696" y="5329"/>
                </a:lnTo>
                <a:lnTo>
                  <a:pt x="5207" y="4477"/>
                </a:lnTo>
                <a:lnTo>
                  <a:pt x="5742" y="3650"/>
                </a:lnTo>
                <a:lnTo>
                  <a:pt x="6813" y="2020"/>
                </a:lnTo>
                <a:lnTo>
                  <a:pt x="7251" y="1338"/>
                </a:lnTo>
                <a:lnTo>
                  <a:pt x="7494" y="1022"/>
                </a:lnTo>
                <a:lnTo>
                  <a:pt x="7640" y="876"/>
                </a:lnTo>
                <a:lnTo>
                  <a:pt x="7786" y="730"/>
                </a:lnTo>
                <a:lnTo>
                  <a:pt x="7884" y="633"/>
                </a:lnTo>
                <a:lnTo>
                  <a:pt x="8005" y="584"/>
                </a:lnTo>
                <a:lnTo>
                  <a:pt x="8103" y="535"/>
                </a:lnTo>
                <a:close/>
                <a:moveTo>
                  <a:pt x="8346" y="0"/>
                </a:moveTo>
                <a:lnTo>
                  <a:pt x="8176" y="25"/>
                </a:lnTo>
                <a:lnTo>
                  <a:pt x="8005" y="73"/>
                </a:lnTo>
                <a:lnTo>
                  <a:pt x="7835" y="146"/>
                </a:lnTo>
                <a:lnTo>
                  <a:pt x="7665" y="219"/>
                </a:lnTo>
                <a:lnTo>
                  <a:pt x="7519" y="341"/>
                </a:lnTo>
                <a:lnTo>
                  <a:pt x="7251" y="584"/>
                </a:lnTo>
                <a:lnTo>
                  <a:pt x="7105" y="730"/>
                </a:lnTo>
                <a:lnTo>
                  <a:pt x="6983" y="900"/>
                </a:lnTo>
                <a:lnTo>
                  <a:pt x="6740" y="1265"/>
                </a:lnTo>
                <a:lnTo>
                  <a:pt x="6497" y="1630"/>
                </a:lnTo>
                <a:lnTo>
                  <a:pt x="6278" y="1995"/>
                </a:lnTo>
                <a:lnTo>
                  <a:pt x="5596" y="2969"/>
                </a:lnTo>
                <a:lnTo>
                  <a:pt x="4964" y="3966"/>
                </a:lnTo>
                <a:lnTo>
                  <a:pt x="4331" y="4988"/>
                </a:lnTo>
                <a:lnTo>
                  <a:pt x="3723" y="6035"/>
                </a:lnTo>
                <a:lnTo>
                  <a:pt x="2506" y="8127"/>
                </a:lnTo>
                <a:lnTo>
                  <a:pt x="1363" y="10147"/>
                </a:lnTo>
                <a:lnTo>
                  <a:pt x="900" y="10925"/>
                </a:lnTo>
                <a:lnTo>
                  <a:pt x="706" y="11339"/>
                </a:lnTo>
                <a:lnTo>
                  <a:pt x="535" y="11753"/>
                </a:lnTo>
                <a:lnTo>
                  <a:pt x="487" y="11801"/>
                </a:lnTo>
                <a:lnTo>
                  <a:pt x="462" y="11850"/>
                </a:lnTo>
                <a:lnTo>
                  <a:pt x="389" y="12069"/>
                </a:lnTo>
                <a:lnTo>
                  <a:pt x="268" y="12288"/>
                </a:lnTo>
                <a:lnTo>
                  <a:pt x="170" y="12507"/>
                </a:lnTo>
                <a:lnTo>
                  <a:pt x="49" y="12726"/>
                </a:lnTo>
                <a:lnTo>
                  <a:pt x="24" y="12823"/>
                </a:lnTo>
                <a:lnTo>
                  <a:pt x="0" y="12945"/>
                </a:lnTo>
                <a:lnTo>
                  <a:pt x="0" y="13067"/>
                </a:lnTo>
                <a:lnTo>
                  <a:pt x="0" y="13188"/>
                </a:lnTo>
                <a:lnTo>
                  <a:pt x="73" y="13407"/>
                </a:lnTo>
                <a:lnTo>
                  <a:pt x="146" y="13651"/>
                </a:lnTo>
                <a:lnTo>
                  <a:pt x="292" y="13845"/>
                </a:lnTo>
                <a:lnTo>
                  <a:pt x="438" y="13991"/>
                </a:lnTo>
                <a:lnTo>
                  <a:pt x="633" y="14113"/>
                </a:lnTo>
                <a:lnTo>
                  <a:pt x="852" y="14210"/>
                </a:lnTo>
                <a:lnTo>
                  <a:pt x="1095" y="14283"/>
                </a:lnTo>
                <a:lnTo>
                  <a:pt x="1314" y="14332"/>
                </a:lnTo>
                <a:lnTo>
                  <a:pt x="1776" y="14381"/>
                </a:lnTo>
                <a:lnTo>
                  <a:pt x="2141" y="14405"/>
                </a:lnTo>
                <a:lnTo>
                  <a:pt x="3309" y="14405"/>
                </a:lnTo>
                <a:lnTo>
                  <a:pt x="4064" y="14356"/>
                </a:lnTo>
                <a:lnTo>
                  <a:pt x="4842" y="14332"/>
                </a:lnTo>
                <a:lnTo>
                  <a:pt x="6691" y="14308"/>
                </a:lnTo>
                <a:lnTo>
                  <a:pt x="8565" y="14283"/>
                </a:lnTo>
                <a:lnTo>
                  <a:pt x="10439" y="14283"/>
                </a:lnTo>
                <a:lnTo>
                  <a:pt x="12337" y="14308"/>
                </a:lnTo>
                <a:lnTo>
                  <a:pt x="13748" y="14356"/>
                </a:lnTo>
                <a:lnTo>
                  <a:pt x="14478" y="14356"/>
                </a:lnTo>
                <a:lnTo>
                  <a:pt x="14818" y="14332"/>
                </a:lnTo>
                <a:lnTo>
                  <a:pt x="15159" y="14308"/>
                </a:lnTo>
                <a:lnTo>
                  <a:pt x="15402" y="14259"/>
                </a:lnTo>
                <a:lnTo>
                  <a:pt x="15621" y="14210"/>
                </a:lnTo>
                <a:lnTo>
                  <a:pt x="15840" y="14113"/>
                </a:lnTo>
                <a:lnTo>
                  <a:pt x="16059" y="13991"/>
                </a:lnTo>
                <a:lnTo>
                  <a:pt x="16230" y="13845"/>
                </a:lnTo>
                <a:lnTo>
                  <a:pt x="16400" y="13675"/>
                </a:lnTo>
                <a:lnTo>
                  <a:pt x="16497" y="13480"/>
                </a:lnTo>
                <a:lnTo>
                  <a:pt x="16522" y="13359"/>
                </a:lnTo>
                <a:lnTo>
                  <a:pt x="16546" y="13237"/>
                </a:lnTo>
                <a:lnTo>
                  <a:pt x="16570" y="13042"/>
                </a:lnTo>
                <a:lnTo>
                  <a:pt x="16546" y="12848"/>
                </a:lnTo>
                <a:lnTo>
                  <a:pt x="16522" y="12653"/>
                </a:lnTo>
                <a:lnTo>
                  <a:pt x="16473" y="12458"/>
                </a:lnTo>
                <a:lnTo>
                  <a:pt x="16400" y="12264"/>
                </a:lnTo>
                <a:lnTo>
                  <a:pt x="16303" y="12069"/>
                </a:lnTo>
                <a:lnTo>
                  <a:pt x="16205" y="11899"/>
                </a:lnTo>
                <a:lnTo>
                  <a:pt x="16084" y="11728"/>
                </a:lnTo>
                <a:lnTo>
                  <a:pt x="15281" y="10414"/>
                </a:lnTo>
                <a:lnTo>
                  <a:pt x="14478" y="9100"/>
                </a:lnTo>
                <a:lnTo>
                  <a:pt x="12848" y="6497"/>
                </a:lnTo>
                <a:lnTo>
                  <a:pt x="12458" y="5840"/>
                </a:lnTo>
                <a:lnTo>
                  <a:pt x="12069" y="5159"/>
                </a:lnTo>
                <a:lnTo>
                  <a:pt x="11315" y="3747"/>
                </a:lnTo>
                <a:lnTo>
                  <a:pt x="10536" y="2336"/>
                </a:lnTo>
                <a:lnTo>
                  <a:pt x="10147" y="1655"/>
                </a:lnTo>
                <a:lnTo>
                  <a:pt x="9757" y="998"/>
                </a:lnTo>
                <a:lnTo>
                  <a:pt x="9709" y="925"/>
                </a:lnTo>
                <a:lnTo>
                  <a:pt x="9636" y="876"/>
                </a:lnTo>
                <a:lnTo>
                  <a:pt x="9417" y="608"/>
                </a:lnTo>
                <a:lnTo>
                  <a:pt x="9149" y="341"/>
                </a:lnTo>
                <a:lnTo>
                  <a:pt x="9003" y="219"/>
                </a:lnTo>
                <a:lnTo>
                  <a:pt x="8857" y="98"/>
                </a:lnTo>
                <a:lnTo>
                  <a:pt x="8687" y="25"/>
                </a:lnTo>
                <a:lnTo>
                  <a:pt x="854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2" name="Google Shape;852;p48"/>
          <p:cNvSpPr/>
          <p:nvPr/>
        </p:nvSpPr>
        <p:spPr>
          <a:xfrm>
            <a:off x="3218101" y="3848630"/>
            <a:ext cx="363230" cy="363755"/>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3" name="Google Shape;853;p48"/>
          <p:cNvSpPr/>
          <p:nvPr/>
        </p:nvSpPr>
        <p:spPr>
          <a:xfrm>
            <a:off x="3804127" y="3843844"/>
            <a:ext cx="365875" cy="374398"/>
          </a:xfrm>
          <a:custGeom>
            <a:avLst/>
            <a:gdLst/>
            <a:ahLst/>
            <a:cxnLst/>
            <a:rect l="l" t="t" r="r" b="b"/>
            <a:pathLst>
              <a:path w="16741" h="17131" extrusionOk="0">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4" name="Google Shape;854;p48"/>
          <p:cNvSpPr/>
          <p:nvPr/>
        </p:nvSpPr>
        <p:spPr>
          <a:xfrm>
            <a:off x="4363533" y="3847559"/>
            <a:ext cx="422260" cy="356848"/>
          </a:xfrm>
          <a:custGeom>
            <a:avLst/>
            <a:gdLst/>
            <a:ahLst/>
            <a:cxnLst/>
            <a:rect l="l" t="t" r="r" b="b"/>
            <a:pathLst>
              <a:path w="19321" h="16328" extrusionOk="0">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5" name="Google Shape;855;p48"/>
          <p:cNvSpPr/>
          <p:nvPr/>
        </p:nvSpPr>
        <p:spPr>
          <a:xfrm>
            <a:off x="4969227" y="3840129"/>
            <a:ext cx="384495" cy="379709"/>
          </a:xfrm>
          <a:custGeom>
            <a:avLst/>
            <a:gdLst/>
            <a:ahLst/>
            <a:cxnLst/>
            <a:rect l="l" t="t" r="r" b="b"/>
            <a:pathLst>
              <a:path w="17593" h="17374" extrusionOk="0">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6" name="Google Shape;856;p48"/>
          <p:cNvSpPr/>
          <p:nvPr/>
        </p:nvSpPr>
        <p:spPr>
          <a:xfrm>
            <a:off x="5566399" y="3822033"/>
            <a:ext cx="368541" cy="412163"/>
          </a:xfrm>
          <a:custGeom>
            <a:avLst/>
            <a:gdLst/>
            <a:ahLst/>
            <a:cxnLst/>
            <a:rect l="l" t="t" r="r" b="b"/>
            <a:pathLst>
              <a:path w="16863" h="18859" extrusionOk="0">
                <a:moveTo>
                  <a:pt x="7057" y="439"/>
                </a:moveTo>
                <a:lnTo>
                  <a:pt x="7178" y="463"/>
                </a:lnTo>
                <a:lnTo>
                  <a:pt x="7300" y="488"/>
                </a:lnTo>
                <a:lnTo>
                  <a:pt x="7543" y="488"/>
                </a:lnTo>
                <a:lnTo>
                  <a:pt x="8054" y="463"/>
                </a:lnTo>
                <a:lnTo>
                  <a:pt x="8809" y="463"/>
                </a:lnTo>
                <a:lnTo>
                  <a:pt x="9563" y="488"/>
                </a:lnTo>
                <a:lnTo>
                  <a:pt x="9563" y="707"/>
                </a:lnTo>
                <a:lnTo>
                  <a:pt x="9563" y="926"/>
                </a:lnTo>
                <a:lnTo>
                  <a:pt x="8882" y="926"/>
                </a:lnTo>
                <a:lnTo>
                  <a:pt x="8176" y="974"/>
                </a:lnTo>
                <a:lnTo>
                  <a:pt x="7349" y="974"/>
                </a:lnTo>
                <a:lnTo>
                  <a:pt x="7081" y="1023"/>
                </a:lnTo>
                <a:lnTo>
                  <a:pt x="7057" y="439"/>
                </a:lnTo>
                <a:close/>
                <a:moveTo>
                  <a:pt x="5670" y="3480"/>
                </a:moveTo>
                <a:lnTo>
                  <a:pt x="5865" y="3505"/>
                </a:lnTo>
                <a:lnTo>
                  <a:pt x="5670" y="3991"/>
                </a:lnTo>
                <a:lnTo>
                  <a:pt x="5670" y="3480"/>
                </a:lnTo>
                <a:close/>
                <a:moveTo>
                  <a:pt x="8906" y="3456"/>
                </a:moveTo>
                <a:lnTo>
                  <a:pt x="8638" y="3967"/>
                </a:lnTo>
                <a:lnTo>
                  <a:pt x="8541" y="4162"/>
                </a:lnTo>
                <a:lnTo>
                  <a:pt x="8468" y="4356"/>
                </a:lnTo>
                <a:lnTo>
                  <a:pt x="8444" y="4356"/>
                </a:lnTo>
                <a:lnTo>
                  <a:pt x="8395" y="4332"/>
                </a:lnTo>
                <a:lnTo>
                  <a:pt x="8346" y="4308"/>
                </a:lnTo>
                <a:lnTo>
                  <a:pt x="8225" y="4308"/>
                </a:lnTo>
                <a:lnTo>
                  <a:pt x="8006" y="4405"/>
                </a:lnTo>
                <a:lnTo>
                  <a:pt x="8079" y="4186"/>
                </a:lnTo>
                <a:lnTo>
                  <a:pt x="8225" y="3821"/>
                </a:lnTo>
                <a:lnTo>
                  <a:pt x="8346" y="3456"/>
                </a:lnTo>
                <a:close/>
                <a:moveTo>
                  <a:pt x="9587" y="3456"/>
                </a:moveTo>
                <a:lnTo>
                  <a:pt x="9247" y="4016"/>
                </a:lnTo>
                <a:lnTo>
                  <a:pt x="9101" y="4235"/>
                </a:lnTo>
                <a:lnTo>
                  <a:pt x="8979" y="4478"/>
                </a:lnTo>
                <a:lnTo>
                  <a:pt x="8736" y="4405"/>
                </a:lnTo>
                <a:lnTo>
                  <a:pt x="8833" y="4162"/>
                </a:lnTo>
                <a:lnTo>
                  <a:pt x="9101" y="3456"/>
                </a:lnTo>
                <a:close/>
                <a:moveTo>
                  <a:pt x="8152" y="3480"/>
                </a:moveTo>
                <a:lnTo>
                  <a:pt x="7981" y="3699"/>
                </a:lnTo>
                <a:lnTo>
                  <a:pt x="7811" y="3967"/>
                </a:lnTo>
                <a:lnTo>
                  <a:pt x="7665" y="4235"/>
                </a:lnTo>
                <a:lnTo>
                  <a:pt x="7616" y="4405"/>
                </a:lnTo>
                <a:lnTo>
                  <a:pt x="7568" y="4551"/>
                </a:lnTo>
                <a:lnTo>
                  <a:pt x="7373" y="4624"/>
                </a:lnTo>
                <a:lnTo>
                  <a:pt x="7422" y="4502"/>
                </a:lnTo>
                <a:lnTo>
                  <a:pt x="7616" y="4040"/>
                </a:lnTo>
                <a:lnTo>
                  <a:pt x="7787" y="3578"/>
                </a:lnTo>
                <a:lnTo>
                  <a:pt x="7787" y="3553"/>
                </a:lnTo>
                <a:lnTo>
                  <a:pt x="7762" y="3529"/>
                </a:lnTo>
                <a:lnTo>
                  <a:pt x="7714" y="3529"/>
                </a:lnTo>
                <a:lnTo>
                  <a:pt x="7689" y="3553"/>
                </a:lnTo>
                <a:lnTo>
                  <a:pt x="7325" y="4120"/>
                </a:lnTo>
                <a:lnTo>
                  <a:pt x="7568" y="3480"/>
                </a:lnTo>
                <a:close/>
                <a:moveTo>
                  <a:pt x="10269" y="3432"/>
                </a:moveTo>
                <a:lnTo>
                  <a:pt x="9831" y="4137"/>
                </a:lnTo>
                <a:lnTo>
                  <a:pt x="9660" y="4405"/>
                </a:lnTo>
                <a:lnTo>
                  <a:pt x="9514" y="4673"/>
                </a:lnTo>
                <a:lnTo>
                  <a:pt x="9271" y="4575"/>
                </a:lnTo>
                <a:lnTo>
                  <a:pt x="9466" y="4137"/>
                </a:lnTo>
                <a:lnTo>
                  <a:pt x="9758" y="3432"/>
                </a:lnTo>
                <a:close/>
                <a:moveTo>
                  <a:pt x="10780" y="3432"/>
                </a:moveTo>
                <a:lnTo>
                  <a:pt x="10463" y="3918"/>
                </a:lnTo>
                <a:lnTo>
                  <a:pt x="10171" y="4429"/>
                </a:lnTo>
                <a:lnTo>
                  <a:pt x="9928" y="4843"/>
                </a:lnTo>
                <a:lnTo>
                  <a:pt x="9758" y="4770"/>
                </a:lnTo>
                <a:lnTo>
                  <a:pt x="9904" y="4502"/>
                </a:lnTo>
                <a:lnTo>
                  <a:pt x="10001" y="4235"/>
                </a:lnTo>
                <a:lnTo>
                  <a:pt x="10366" y="3432"/>
                </a:lnTo>
                <a:close/>
                <a:moveTo>
                  <a:pt x="7324" y="3480"/>
                </a:moveTo>
                <a:lnTo>
                  <a:pt x="6935" y="4162"/>
                </a:lnTo>
                <a:lnTo>
                  <a:pt x="6740" y="4551"/>
                </a:lnTo>
                <a:lnTo>
                  <a:pt x="6643" y="4721"/>
                </a:lnTo>
                <a:lnTo>
                  <a:pt x="6594" y="4916"/>
                </a:lnTo>
                <a:lnTo>
                  <a:pt x="6303" y="5038"/>
                </a:lnTo>
                <a:lnTo>
                  <a:pt x="6424" y="4697"/>
                </a:lnTo>
                <a:lnTo>
                  <a:pt x="6546" y="4381"/>
                </a:lnTo>
                <a:lnTo>
                  <a:pt x="6692" y="3943"/>
                </a:lnTo>
                <a:lnTo>
                  <a:pt x="6838" y="3480"/>
                </a:lnTo>
                <a:close/>
                <a:moveTo>
                  <a:pt x="10926" y="3432"/>
                </a:moveTo>
                <a:lnTo>
                  <a:pt x="10901" y="3772"/>
                </a:lnTo>
                <a:lnTo>
                  <a:pt x="10877" y="4137"/>
                </a:lnTo>
                <a:lnTo>
                  <a:pt x="10609" y="4673"/>
                </a:lnTo>
                <a:lnTo>
                  <a:pt x="10439" y="5062"/>
                </a:lnTo>
                <a:lnTo>
                  <a:pt x="10244" y="4965"/>
                </a:lnTo>
                <a:lnTo>
                  <a:pt x="10366" y="4697"/>
                </a:lnTo>
                <a:lnTo>
                  <a:pt x="10488" y="4429"/>
                </a:lnTo>
                <a:lnTo>
                  <a:pt x="10707" y="3943"/>
                </a:lnTo>
                <a:lnTo>
                  <a:pt x="10901" y="3432"/>
                </a:lnTo>
                <a:close/>
                <a:moveTo>
                  <a:pt x="3845" y="4989"/>
                </a:moveTo>
                <a:lnTo>
                  <a:pt x="4015" y="5013"/>
                </a:lnTo>
                <a:lnTo>
                  <a:pt x="3894" y="5232"/>
                </a:lnTo>
                <a:lnTo>
                  <a:pt x="3869" y="5111"/>
                </a:lnTo>
                <a:lnTo>
                  <a:pt x="3845" y="4989"/>
                </a:lnTo>
                <a:close/>
                <a:moveTo>
                  <a:pt x="10901" y="4575"/>
                </a:moveTo>
                <a:lnTo>
                  <a:pt x="10901" y="4746"/>
                </a:lnTo>
                <a:lnTo>
                  <a:pt x="10926" y="4819"/>
                </a:lnTo>
                <a:lnTo>
                  <a:pt x="10974" y="4892"/>
                </a:lnTo>
                <a:lnTo>
                  <a:pt x="11023" y="4916"/>
                </a:lnTo>
                <a:lnTo>
                  <a:pt x="11072" y="4965"/>
                </a:lnTo>
                <a:lnTo>
                  <a:pt x="10999" y="5159"/>
                </a:lnTo>
                <a:lnTo>
                  <a:pt x="10950" y="5257"/>
                </a:lnTo>
                <a:lnTo>
                  <a:pt x="10682" y="5135"/>
                </a:lnTo>
                <a:lnTo>
                  <a:pt x="10828" y="4770"/>
                </a:lnTo>
                <a:lnTo>
                  <a:pt x="10901" y="4575"/>
                </a:lnTo>
                <a:close/>
                <a:moveTo>
                  <a:pt x="12215" y="5013"/>
                </a:moveTo>
                <a:lnTo>
                  <a:pt x="12021" y="5305"/>
                </a:lnTo>
                <a:lnTo>
                  <a:pt x="12142" y="5013"/>
                </a:lnTo>
                <a:close/>
                <a:moveTo>
                  <a:pt x="6643" y="3505"/>
                </a:moveTo>
                <a:lnTo>
                  <a:pt x="6351" y="4137"/>
                </a:lnTo>
                <a:lnTo>
                  <a:pt x="6132" y="4648"/>
                </a:lnTo>
                <a:lnTo>
                  <a:pt x="6035" y="4892"/>
                </a:lnTo>
                <a:lnTo>
                  <a:pt x="5962" y="5159"/>
                </a:lnTo>
                <a:lnTo>
                  <a:pt x="5183" y="5451"/>
                </a:lnTo>
                <a:lnTo>
                  <a:pt x="5183" y="5427"/>
                </a:lnTo>
                <a:lnTo>
                  <a:pt x="5354" y="4989"/>
                </a:lnTo>
                <a:lnTo>
                  <a:pt x="5402" y="4989"/>
                </a:lnTo>
                <a:lnTo>
                  <a:pt x="5378" y="5184"/>
                </a:lnTo>
                <a:lnTo>
                  <a:pt x="5378" y="5208"/>
                </a:lnTo>
                <a:lnTo>
                  <a:pt x="5402" y="5257"/>
                </a:lnTo>
                <a:lnTo>
                  <a:pt x="5475" y="5281"/>
                </a:lnTo>
                <a:lnTo>
                  <a:pt x="5548" y="5281"/>
                </a:lnTo>
                <a:lnTo>
                  <a:pt x="5573" y="5257"/>
                </a:lnTo>
                <a:lnTo>
                  <a:pt x="5597" y="5232"/>
                </a:lnTo>
                <a:lnTo>
                  <a:pt x="5694" y="5038"/>
                </a:lnTo>
                <a:lnTo>
                  <a:pt x="5767" y="4819"/>
                </a:lnTo>
                <a:lnTo>
                  <a:pt x="5889" y="4405"/>
                </a:lnTo>
                <a:lnTo>
                  <a:pt x="5986" y="3943"/>
                </a:lnTo>
                <a:lnTo>
                  <a:pt x="6059" y="3505"/>
                </a:lnTo>
                <a:close/>
                <a:moveTo>
                  <a:pt x="11315" y="4940"/>
                </a:moveTo>
                <a:lnTo>
                  <a:pt x="11558" y="4989"/>
                </a:lnTo>
                <a:lnTo>
                  <a:pt x="11850" y="5013"/>
                </a:lnTo>
                <a:lnTo>
                  <a:pt x="11558" y="5476"/>
                </a:lnTo>
                <a:lnTo>
                  <a:pt x="11145" y="5330"/>
                </a:lnTo>
                <a:lnTo>
                  <a:pt x="11169" y="5257"/>
                </a:lnTo>
                <a:lnTo>
                  <a:pt x="11242" y="4965"/>
                </a:lnTo>
                <a:lnTo>
                  <a:pt x="11291" y="4940"/>
                </a:lnTo>
                <a:close/>
                <a:moveTo>
                  <a:pt x="5086" y="5038"/>
                </a:moveTo>
                <a:lnTo>
                  <a:pt x="4940" y="5330"/>
                </a:lnTo>
                <a:lnTo>
                  <a:pt x="4891" y="5451"/>
                </a:lnTo>
                <a:lnTo>
                  <a:pt x="4843" y="5573"/>
                </a:lnTo>
                <a:lnTo>
                  <a:pt x="4818" y="5597"/>
                </a:lnTo>
                <a:lnTo>
                  <a:pt x="4697" y="5646"/>
                </a:lnTo>
                <a:lnTo>
                  <a:pt x="4697" y="5646"/>
                </a:lnTo>
                <a:lnTo>
                  <a:pt x="4721" y="5573"/>
                </a:lnTo>
                <a:lnTo>
                  <a:pt x="4794" y="5305"/>
                </a:lnTo>
                <a:lnTo>
                  <a:pt x="4843" y="5038"/>
                </a:lnTo>
                <a:close/>
                <a:moveTo>
                  <a:pt x="12702" y="4989"/>
                </a:moveTo>
                <a:lnTo>
                  <a:pt x="12678" y="5062"/>
                </a:lnTo>
                <a:lnTo>
                  <a:pt x="12653" y="5086"/>
                </a:lnTo>
                <a:lnTo>
                  <a:pt x="12459" y="5403"/>
                </a:lnTo>
                <a:lnTo>
                  <a:pt x="12361" y="5573"/>
                </a:lnTo>
                <a:lnTo>
                  <a:pt x="12288" y="5743"/>
                </a:lnTo>
                <a:lnTo>
                  <a:pt x="12167" y="5719"/>
                </a:lnTo>
                <a:lnTo>
                  <a:pt x="12288" y="5451"/>
                </a:lnTo>
                <a:lnTo>
                  <a:pt x="12386" y="5232"/>
                </a:lnTo>
                <a:lnTo>
                  <a:pt x="12483" y="5013"/>
                </a:lnTo>
                <a:lnTo>
                  <a:pt x="12702" y="4989"/>
                </a:lnTo>
                <a:close/>
                <a:moveTo>
                  <a:pt x="4672" y="5038"/>
                </a:moveTo>
                <a:lnTo>
                  <a:pt x="4478" y="5403"/>
                </a:lnTo>
                <a:lnTo>
                  <a:pt x="4380" y="5597"/>
                </a:lnTo>
                <a:lnTo>
                  <a:pt x="4332" y="5695"/>
                </a:lnTo>
                <a:lnTo>
                  <a:pt x="4307" y="5792"/>
                </a:lnTo>
                <a:lnTo>
                  <a:pt x="4113" y="5865"/>
                </a:lnTo>
                <a:lnTo>
                  <a:pt x="4210" y="5427"/>
                </a:lnTo>
                <a:lnTo>
                  <a:pt x="4307" y="5232"/>
                </a:lnTo>
                <a:lnTo>
                  <a:pt x="4405" y="5038"/>
                </a:lnTo>
                <a:close/>
                <a:moveTo>
                  <a:pt x="12605" y="5719"/>
                </a:moveTo>
                <a:lnTo>
                  <a:pt x="12605" y="5865"/>
                </a:lnTo>
                <a:lnTo>
                  <a:pt x="12532" y="5841"/>
                </a:lnTo>
                <a:lnTo>
                  <a:pt x="12605" y="5719"/>
                </a:lnTo>
                <a:close/>
                <a:moveTo>
                  <a:pt x="7081" y="1339"/>
                </a:moveTo>
                <a:lnTo>
                  <a:pt x="7349" y="1388"/>
                </a:lnTo>
                <a:lnTo>
                  <a:pt x="8176" y="1388"/>
                </a:lnTo>
                <a:lnTo>
                  <a:pt x="8882" y="1412"/>
                </a:lnTo>
                <a:lnTo>
                  <a:pt x="9222" y="1412"/>
                </a:lnTo>
                <a:lnTo>
                  <a:pt x="9587" y="1388"/>
                </a:lnTo>
                <a:lnTo>
                  <a:pt x="9587" y="1656"/>
                </a:lnTo>
                <a:lnTo>
                  <a:pt x="9612" y="1923"/>
                </a:lnTo>
                <a:lnTo>
                  <a:pt x="9636" y="2167"/>
                </a:lnTo>
                <a:lnTo>
                  <a:pt x="9709" y="2410"/>
                </a:lnTo>
                <a:lnTo>
                  <a:pt x="9758" y="2483"/>
                </a:lnTo>
                <a:lnTo>
                  <a:pt x="9831" y="2507"/>
                </a:lnTo>
                <a:lnTo>
                  <a:pt x="9977" y="2507"/>
                </a:lnTo>
                <a:lnTo>
                  <a:pt x="10098" y="2556"/>
                </a:lnTo>
                <a:lnTo>
                  <a:pt x="10269" y="2580"/>
                </a:lnTo>
                <a:lnTo>
                  <a:pt x="10585" y="2580"/>
                </a:lnTo>
                <a:lnTo>
                  <a:pt x="11218" y="2605"/>
                </a:lnTo>
                <a:lnTo>
                  <a:pt x="11875" y="2629"/>
                </a:lnTo>
                <a:lnTo>
                  <a:pt x="11875" y="3164"/>
                </a:lnTo>
                <a:lnTo>
                  <a:pt x="11875" y="3578"/>
                </a:lnTo>
                <a:lnTo>
                  <a:pt x="11875" y="3772"/>
                </a:lnTo>
                <a:lnTo>
                  <a:pt x="11923" y="3991"/>
                </a:lnTo>
                <a:lnTo>
                  <a:pt x="11948" y="4040"/>
                </a:lnTo>
                <a:lnTo>
                  <a:pt x="11972" y="4089"/>
                </a:lnTo>
                <a:lnTo>
                  <a:pt x="12069" y="4113"/>
                </a:lnTo>
                <a:lnTo>
                  <a:pt x="12215" y="4113"/>
                </a:lnTo>
                <a:lnTo>
                  <a:pt x="12264" y="4064"/>
                </a:lnTo>
                <a:lnTo>
                  <a:pt x="12605" y="4113"/>
                </a:lnTo>
                <a:lnTo>
                  <a:pt x="12945" y="4137"/>
                </a:lnTo>
                <a:lnTo>
                  <a:pt x="13602" y="4137"/>
                </a:lnTo>
                <a:lnTo>
                  <a:pt x="13602" y="4283"/>
                </a:lnTo>
                <a:lnTo>
                  <a:pt x="13602" y="4429"/>
                </a:lnTo>
                <a:lnTo>
                  <a:pt x="13627" y="4746"/>
                </a:lnTo>
                <a:lnTo>
                  <a:pt x="13627" y="5111"/>
                </a:lnTo>
                <a:lnTo>
                  <a:pt x="13602" y="5500"/>
                </a:lnTo>
                <a:lnTo>
                  <a:pt x="13602" y="5889"/>
                </a:lnTo>
                <a:lnTo>
                  <a:pt x="13627" y="6254"/>
                </a:lnTo>
                <a:lnTo>
                  <a:pt x="13335" y="6157"/>
                </a:lnTo>
                <a:lnTo>
                  <a:pt x="13043" y="6035"/>
                </a:lnTo>
                <a:lnTo>
                  <a:pt x="13067" y="5914"/>
                </a:lnTo>
                <a:lnTo>
                  <a:pt x="13067" y="5792"/>
                </a:lnTo>
                <a:lnTo>
                  <a:pt x="13067" y="5549"/>
                </a:lnTo>
                <a:lnTo>
                  <a:pt x="13067" y="5257"/>
                </a:lnTo>
                <a:lnTo>
                  <a:pt x="13067" y="5111"/>
                </a:lnTo>
                <a:lnTo>
                  <a:pt x="13043" y="4965"/>
                </a:lnTo>
                <a:lnTo>
                  <a:pt x="13018" y="4940"/>
                </a:lnTo>
                <a:lnTo>
                  <a:pt x="13091" y="4892"/>
                </a:lnTo>
                <a:lnTo>
                  <a:pt x="13140" y="4843"/>
                </a:lnTo>
                <a:lnTo>
                  <a:pt x="13164" y="4770"/>
                </a:lnTo>
                <a:lnTo>
                  <a:pt x="13164" y="4697"/>
                </a:lnTo>
                <a:lnTo>
                  <a:pt x="13140" y="4624"/>
                </a:lnTo>
                <a:lnTo>
                  <a:pt x="13091" y="4551"/>
                </a:lnTo>
                <a:lnTo>
                  <a:pt x="13018" y="4502"/>
                </a:lnTo>
                <a:lnTo>
                  <a:pt x="12945" y="4478"/>
                </a:lnTo>
                <a:lnTo>
                  <a:pt x="12556" y="4478"/>
                </a:lnTo>
                <a:lnTo>
                  <a:pt x="12142" y="4502"/>
                </a:lnTo>
                <a:lnTo>
                  <a:pt x="11777" y="4502"/>
                </a:lnTo>
                <a:lnTo>
                  <a:pt x="11388" y="4527"/>
                </a:lnTo>
                <a:lnTo>
                  <a:pt x="11388" y="3918"/>
                </a:lnTo>
                <a:lnTo>
                  <a:pt x="11388" y="3602"/>
                </a:lnTo>
                <a:lnTo>
                  <a:pt x="11364" y="3286"/>
                </a:lnTo>
                <a:lnTo>
                  <a:pt x="11315" y="3164"/>
                </a:lnTo>
                <a:lnTo>
                  <a:pt x="11291" y="3115"/>
                </a:lnTo>
                <a:lnTo>
                  <a:pt x="11242" y="3091"/>
                </a:lnTo>
                <a:lnTo>
                  <a:pt x="11193" y="3042"/>
                </a:lnTo>
                <a:lnTo>
                  <a:pt x="11169" y="2994"/>
                </a:lnTo>
                <a:lnTo>
                  <a:pt x="11096" y="2945"/>
                </a:lnTo>
                <a:lnTo>
                  <a:pt x="11023" y="2945"/>
                </a:lnTo>
                <a:lnTo>
                  <a:pt x="8152" y="2994"/>
                </a:lnTo>
                <a:lnTo>
                  <a:pt x="7738" y="2994"/>
                </a:lnTo>
                <a:lnTo>
                  <a:pt x="7714" y="2969"/>
                </a:lnTo>
                <a:lnTo>
                  <a:pt x="7665" y="2945"/>
                </a:lnTo>
                <a:lnTo>
                  <a:pt x="7641" y="2945"/>
                </a:lnTo>
                <a:lnTo>
                  <a:pt x="7592" y="2969"/>
                </a:lnTo>
                <a:lnTo>
                  <a:pt x="7592" y="2994"/>
                </a:lnTo>
                <a:lnTo>
                  <a:pt x="6813" y="3018"/>
                </a:lnTo>
                <a:lnTo>
                  <a:pt x="6181" y="3018"/>
                </a:lnTo>
                <a:lnTo>
                  <a:pt x="5865" y="3042"/>
                </a:lnTo>
                <a:lnTo>
                  <a:pt x="5548" y="3091"/>
                </a:lnTo>
                <a:lnTo>
                  <a:pt x="5500" y="3067"/>
                </a:lnTo>
                <a:lnTo>
                  <a:pt x="5378" y="3067"/>
                </a:lnTo>
                <a:lnTo>
                  <a:pt x="5329" y="3091"/>
                </a:lnTo>
                <a:lnTo>
                  <a:pt x="5281" y="3140"/>
                </a:lnTo>
                <a:lnTo>
                  <a:pt x="5232" y="3188"/>
                </a:lnTo>
                <a:lnTo>
                  <a:pt x="5208" y="3237"/>
                </a:lnTo>
                <a:lnTo>
                  <a:pt x="5183" y="3553"/>
                </a:lnTo>
                <a:lnTo>
                  <a:pt x="5159" y="3870"/>
                </a:lnTo>
                <a:lnTo>
                  <a:pt x="5135" y="4527"/>
                </a:lnTo>
                <a:lnTo>
                  <a:pt x="4867" y="4527"/>
                </a:lnTo>
                <a:lnTo>
                  <a:pt x="4599" y="4551"/>
                </a:lnTo>
                <a:lnTo>
                  <a:pt x="4186" y="4575"/>
                </a:lnTo>
                <a:lnTo>
                  <a:pt x="3967" y="4600"/>
                </a:lnTo>
                <a:lnTo>
                  <a:pt x="3772" y="4624"/>
                </a:lnTo>
                <a:lnTo>
                  <a:pt x="3699" y="4648"/>
                </a:lnTo>
                <a:lnTo>
                  <a:pt x="3650" y="4721"/>
                </a:lnTo>
                <a:lnTo>
                  <a:pt x="3650" y="4794"/>
                </a:lnTo>
                <a:lnTo>
                  <a:pt x="3650" y="4867"/>
                </a:lnTo>
                <a:lnTo>
                  <a:pt x="3626" y="4940"/>
                </a:lnTo>
                <a:lnTo>
                  <a:pt x="3602" y="5013"/>
                </a:lnTo>
                <a:lnTo>
                  <a:pt x="3577" y="5184"/>
                </a:lnTo>
                <a:lnTo>
                  <a:pt x="3577" y="5500"/>
                </a:lnTo>
                <a:lnTo>
                  <a:pt x="3577" y="5768"/>
                </a:lnTo>
                <a:lnTo>
                  <a:pt x="3577" y="5914"/>
                </a:lnTo>
                <a:lnTo>
                  <a:pt x="3626" y="6035"/>
                </a:lnTo>
                <a:lnTo>
                  <a:pt x="2993" y="6279"/>
                </a:lnTo>
                <a:lnTo>
                  <a:pt x="2993" y="6279"/>
                </a:lnTo>
                <a:lnTo>
                  <a:pt x="3042" y="5597"/>
                </a:lnTo>
                <a:lnTo>
                  <a:pt x="3066" y="4916"/>
                </a:lnTo>
                <a:lnTo>
                  <a:pt x="3115" y="4478"/>
                </a:lnTo>
                <a:lnTo>
                  <a:pt x="3115" y="4259"/>
                </a:lnTo>
                <a:lnTo>
                  <a:pt x="3091" y="4040"/>
                </a:lnTo>
                <a:lnTo>
                  <a:pt x="3456" y="4064"/>
                </a:lnTo>
                <a:lnTo>
                  <a:pt x="3845" y="4064"/>
                </a:lnTo>
                <a:lnTo>
                  <a:pt x="4210" y="4016"/>
                </a:lnTo>
                <a:lnTo>
                  <a:pt x="4575" y="3967"/>
                </a:lnTo>
                <a:lnTo>
                  <a:pt x="4624" y="3943"/>
                </a:lnTo>
                <a:lnTo>
                  <a:pt x="4672" y="3918"/>
                </a:lnTo>
                <a:lnTo>
                  <a:pt x="4745" y="3845"/>
                </a:lnTo>
                <a:lnTo>
                  <a:pt x="4770" y="3724"/>
                </a:lnTo>
                <a:lnTo>
                  <a:pt x="4745" y="3626"/>
                </a:lnTo>
                <a:lnTo>
                  <a:pt x="4770" y="3505"/>
                </a:lnTo>
                <a:lnTo>
                  <a:pt x="4770" y="3018"/>
                </a:lnTo>
                <a:lnTo>
                  <a:pt x="4770" y="2751"/>
                </a:lnTo>
                <a:lnTo>
                  <a:pt x="4745" y="2507"/>
                </a:lnTo>
                <a:lnTo>
                  <a:pt x="4867" y="2532"/>
                </a:lnTo>
                <a:lnTo>
                  <a:pt x="4989" y="2556"/>
                </a:lnTo>
                <a:lnTo>
                  <a:pt x="5256" y="2556"/>
                </a:lnTo>
                <a:lnTo>
                  <a:pt x="5646" y="2580"/>
                </a:lnTo>
                <a:lnTo>
                  <a:pt x="6035" y="2580"/>
                </a:lnTo>
                <a:lnTo>
                  <a:pt x="6789" y="2532"/>
                </a:lnTo>
                <a:lnTo>
                  <a:pt x="6886" y="2507"/>
                </a:lnTo>
                <a:lnTo>
                  <a:pt x="6959" y="2459"/>
                </a:lnTo>
                <a:lnTo>
                  <a:pt x="6984" y="2386"/>
                </a:lnTo>
                <a:lnTo>
                  <a:pt x="7008" y="2313"/>
                </a:lnTo>
                <a:lnTo>
                  <a:pt x="7032" y="2264"/>
                </a:lnTo>
                <a:lnTo>
                  <a:pt x="7057" y="1826"/>
                </a:lnTo>
                <a:lnTo>
                  <a:pt x="7081" y="1339"/>
                </a:lnTo>
                <a:close/>
                <a:moveTo>
                  <a:pt x="6911" y="5841"/>
                </a:moveTo>
                <a:lnTo>
                  <a:pt x="6838" y="5865"/>
                </a:lnTo>
                <a:lnTo>
                  <a:pt x="6716" y="5987"/>
                </a:lnTo>
                <a:lnTo>
                  <a:pt x="6619" y="6133"/>
                </a:lnTo>
                <a:lnTo>
                  <a:pt x="6546" y="6279"/>
                </a:lnTo>
                <a:lnTo>
                  <a:pt x="6522" y="6449"/>
                </a:lnTo>
                <a:lnTo>
                  <a:pt x="6522" y="6619"/>
                </a:lnTo>
                <a:lnTo>
                  <a:pt x="6546" y="6790"/>
                </a:lnTo>
                <a:lnTo>
                  <a:pt x="6594" y="6960"/>
                </a:lnTo>
                <a:lnTo>
                  <a:pt x="6667" y="7106"/>
                </a:lnTo>
                <a:lnTo>
                  <a:pt x="6716" y="7155"/>
                </a:lnTo>
                <a:lnTo>
                  <a:pt x="6765" y="7203"/>
                </a:lnTo>
                <a:lnTo>
                  <a:pt x="6838" y="7252"/>
                </a:lnTo>
                <a:lnTo>
                  <a:pt x="6911" y="7252"/>
                </a:lnTo>
                <a:lnTo>
                  <a:pt x="6984" y="7276"/>
                </a:lnTo>
                <a:lnTo>
                  <a:pt x="7057" y="7252"/>
                </a:lnTo>
                <a:lnTo>
                  <a:pt x="7130" y="7228"/>
                </a:lnTo>
                <a:lnTo>
                  <a:pt x="7178" y="7179"/>
                </a:lnTo>
                <a:lnTo>
                  <a:pt x="7349" y="6936"/>
                </a:lnTo>
                <a:lnTo>
                  <a:pt x="7397" y="6814"/>
                </a:lnTo>
                <a:lnTo>
                  <a:pt x="7446" y="6692"/>
                </a:lnTo>
                <a:lnTo>
                  <a:pt x="7470" y="6546"/>
                </a:lnTo>
                <a:lnTo>
                  <a:pt x="7470" y="6425"/>
                </a:lnTo>
                <a:lnTo>
                  <a:pt x="7446" y="6133"/>
                </a:lnTo>
                <a:lnTo>
                  <a:pt x="7422" y="6035"/>
                </a:lnTo>
                <a:lnTo>
                  <a:pt x="7349" y="5962"/>
                </a:lnTo>
                <a:lnTo>
                  <a:pt x="7227" y="5914"/>
                </a:lnTo>
                <a:lnTo>
                  <a:pt x="7130" y="5889"/>
                </a:lnTo>
                <a:lnTo>
                  <a:pt x="7057" y="5865"/>
                </a:lnTo>
                <a:lnTo>
                  <a:pt x="6984" y="5841"/>
                </a:lnTo>
                <a:close/>
                <a:moveTo>
                  <a:pt x="9612" y="5792"/>
                </a:moveTo>
                <a:lnTo>
                  <a:pt x="9539" y="5816"/>
                </a:lnTo>
                <a:lnTo>
                  <a:pt x="9466" y="5865"/>
                </a:lnTo>
                <a:lnTo>
                  <a:pt x="9393" y="5938"/>
                </a:lnTo>
                <a:lnTo>
                  <a:pt x="9344" y="6011"/>
                </a:lnTo>
                <a:lnTo>
                  <a:pt x="9247" y="6181"/>
                </a:lnTo>
                <a:lnTo>
                  <a:pt x="9174" y="6352"/>
                </a:lnTo>
                <a:lnTo>
                  <a:pt x="9149" y="6522"/>
                </a:lnTo>
                <a:lnTo>
                  <a:pt x="9149" y="6717"/>
                </a:lnTo>
                <a:lnTo>
                  <a:pt x="9174" y="6887"/>
                </a:lnTo>
                <a:lnTo>
                  <a:pt x="9222" y="7057"/>
                </a:lnTo>
                <a:lnTo>
                  <a:pt x="9271" y="7155"/>
                </a:lnTo>
                <a:lnTo>
                  <a:pt x="9344" y="7228"/>
                </a:lnTo>
                <a:lnTo>
                  <a:pt x="9417" y="7276"/>
                </a:lnTo>
                <a:lnTo>
                  <a:pt x="9514" y="7301"/>
                </a:lnTo>
                <a:lnTo>
                  <a:pt x="9685" y="7301"/>
                </a:lnTo>
                <a:lnTo>
                  <a:pt x="9782" y="7252"/>
                </a:lnTo>
                <a:lnTo>
                  <a:pt x="9855" y="7179"/>
                </a:lnTo>
                <a:lnTo>
                  <a:pt x="9928" y="7106"/>
                </a:lnTo>
                <a:lnTo>
                  <a:pt x="9977" y="7009"/>
                </a:lnTo>
                <a:lnTo>
                  <a:pt x="10050" y="6765"/>
                </a:lnTo>
                <a:lnTo>
                  <a:pt x="10098" y="6522"/>
                </a:lnTo>
                <a:lnTo>
                  <a:pt x="10098" y="6303"/>
                </a:lnTo>
                <a:lnTo>
                  <a:pt x="10098" y="6181"/>
                </a:lnTo>
                <a:lnTo>
                  <a:pt x="10050" y="6108"/>
                </a:lnTo>
                <a:lnTo>
                  <a:pt x="9977" y="6060"/>
                </a:lnTo>
                <a:lnTo>
                  <a:pt x="9879" y="6035"/>
                </a:lnTo>
                <a:lnTo>
                  <a:pt x="9879" y="6011"/>
                </a:lnTo>
                <a:lnTo>
                  <a:pt x="9855" y="5914"/>
                </a:lnTo>
                <a:lnTo>
                  <a:pt x="9806" y="5841"/>
                </a:lnTo>
                <a:lnTo>
                  <a:pt x="9709" y="5792"/>
                </a:lnTo>
                <a:close/>
                <a:moveTo>
                  <a:pt x="8468" y="4673"/>
                </a:moveTo>
                <a:lnTo>
                  <a:pt x="8687" y="4794"/>
                </a:lnTo>
                <a:lnTo>
                  <a:pt x="8930" y="4892"/>
                </a:lnTo>
                <a:lnTo>
                  <a:pt x="8955" y="4916"/>
                </a:lnTo>
                <a:lnTo>
                  <a:pt x="9466" y="5111"/>
                </a:lnTo>
                <a:lnTo>
                  <a:pt x="9806" y="5232"/>
                </a:lnTo>
                <a:lnTo>
                  <a:pt x="9806" y="5305"/>
                </a:lnTo>
                <a:lnTo>
                  <a:pt x="9806" y="5354"/>
                </a:lnTo>
                <a:lnTo>
                  <a:pt x="9855" y="5403"/>
                </a:lnTo>
                <a:lnTo>
                  <a:pt x="9904" y="5403"/>
                </a:lnTo>
                <a:lnTo>
                  <a:pt x="9952" y="5378"/>
                </a:lnTo>
                <a:lnTo>
                  <a:pt x="10001" y="5330"/>
                </a:lnTo>
                <a:lnTo>
                  <a:pt x="10707" y="5597"/>
                </a:lnTo>
                <a:lnTo>
                  <a:pt x="13383" y="6668"/>
                </a:lnTo>
                <a:lnTo>
                  <a:pt x="14040" y="6911"/>
                </a:lnTo>
                <a:lnTo>
                  <a:pt x="14357" y="7082"/>
                </a:lnTo>
                <a:lnTo>
                  <a:pt x="14527" y="7155"/>
                </a:lnTo>
                <a:lnTo>
                  <a:pt x="14648" y="7276"/>
                </a:lnTo>
                <a:lnTo>
                  <a:pt x="14794" y="7422"/>
                </a:lnTo>
                <a:lnTo>
                  <a:pt x="14843" y="7568"/>
                </a:lnTo>
                <a:lnTo>
                  <a:pt x="14892" y="7739"/>
                </a:lnTo>
                <a:lnTo>
                  <a:pt x="14867" y="7909"/>
                </a:lnTo>
                <a:lnTo>
                  <a:pt x="14405" y="7617"/>
                </a:lnTo>
                <a:lnTo>
                  <a:pt x="13919" y="7349"/>
                </a:lnTo>
                <a:lnTo>
                  <a:pt x="13675" y="7252"/>
                </a:lnTo>
                <a:lnTo>
                  <a:pt x="13408" y="7130"/>
                </a:lnTo>
                <a:lnTo>
                  <a:pt x="13164" y="7057"/>
                </a:lnTo>
                <a:lnTo>
                  <a:pt x="12872" y="7057"/>
                </a:lnTo>
                <a:lnTo>
                  <a:pt x="12848" y="7082"/>
                </a:lnTo>
                <a:lnTo>
                  <a:pt x="12848" y="7106"/>
                </a:lnTo>
                <a:lnTo>
                  <a:pt x="12848" y="7155"/>
                </a:lnTo>
                <a:lnTo>
                  <a:pt x="13043" y="7301"/>
                </a:lnTo>
                <a:lnTo>
                  <a:pt x="13262" y="7422"/>
                </a:lnTo>
                <a:lnTo>
                  <a:pt x="13724" y="7666"/>
                </a:lnTo>
                <a:lnTo>
                  <a:pt x="14259" y="7958"/>
                </a:lnTo>
                <a:lnTo>
                  <a:pt x="14770" y="8274"/>
                </a:lnTo>
                <a:lnTo>
                  <a:pt x="14697" y="8493"/>
                </a:lnTo>
                <a:lnTo>
                  <a:pt x="14575" y="8371"/>
                </a:lnTo>
                <a:lnTo>
                  <a:pt x="14454" y="8274"/>
                </a:lnTo>
                <a:lnTo>
                  <a:pt x="14284" y="8177"/>
                </a:lnTo>
                <a:lnTo>
                  <a:pt x="14113" y="8079"/>
                </a:lnTo>
                <a:lnTo>
                  <a:pt x="13773" y="7933"/>
                </a:lnTo>
                <a:lnTo>
                  <a:pt x="13383" y="7763"/>
                </a:lnTo>
                <a:lnTo>
                  <a:pt x="13189" y="7714"/>
                </a:lnTo>
                <a:lnTo>
                  <a:pt x="12994" y="7666"/>
                </a:lnTo>
                <a:lnTo>
                  <a:pt x="12799" y="7641"/>
                </a:lnTo>
                <a:lnTo>
                  <a:pt x="12605" y="7666"/>
                </a:lnTo>
                <a:lnTo>
                  <a:pt x="12580" y="7690"/>
                </a:lnTo>
                <a:lnTo>
                  <a:pt x="12605" y="7714"/>
                </a:lnTo>
                <a:lnTo>
                  <a:pt x="12702" y="7812"/>
                </a:lnTo>
                <a:lnTo>
                  <a:pt x="12824" y="7909"/>
                </a:lnTo>
                <a:lnTo>
                  <a:pt x="12945" y="7982"/>
                </a:lnTo>
                <a:lnTo>
                  <a:pt x="13091" y="8055"/>
                </a:lnTo>
                <a:lnTo>
                  <a:pt x="13383" y="8177"/>
                </a:lnTo>
                <a:lnTo>
                  <a:pt x="13651" y="8274"/>
                </a:lnTo>
                <a:lnTo>
                  <a:pt x="13894" y="8396"/>
                </a:lnTo>
                <a:lnTo>
                  <a:pt x="14113" y="8517"/>
                </a:lnTo>
                <a:lnTo>
                  <a:pt x="14551" y="8809"/>
                </a:lnTo>
                <a:lnTo>
                  <a:pt x="14430" y="9126"/>
                </a:lnTo>
                <a:lnTo>
                  <a:pt x="13967" y="8858"/>
                </a:lnTo>
                <a:lnTo>
                  <a:pt x="13481" y="8590"/>
                </a:lnTo>
                <a:lnTo>
                  <a:pt x="12921" y="8274"/>
                </a:lnTo>
                <a:lnTo>
                  <a:pt x="12629" y="8152"/>
                </a:lnTo>
                <a:lnTo>
                  <a:pt x="12337" y="8031"/>
                </a:lnTo>
                <a:lnTo>
                  <a:pt x="12313" y="8031"/>
                </a:lnTo>
                <a:lnTo>
                  <a:pt x="12288" y="8055"/>
                </a:lnTo>
                <a:lnTo>
                  <a:pt x="12288" y="8079"/>
                </a:lnTo>
                <a:lnTo>
                  <a:pt x="12288" y="8104"/>
                </a:lnTo>
                <a:lnTo>
                  <a:pt x="12507" y="8323"/>
                </a:lnTo>
                <a:lnTo>
                  <a:pt x="12751" y="8542"/>
                </a:lnTo>
                <a:lnTo>
                  <a:pt x="13018" y="8712"/>
                </a:lnTo>
                <a:lnTo>
                  <a:pt x="13286" y="8882"/>
                </a:lnTo>
                <a:lnTo>
                  <a:pt x="13797" y="9199"/>
                </a:lnTo>
                <a:lnTo>
                  <a:pt x="14040" y="9345"/>
                </a:lnTo>
                <a:lnTo>
                  <a:pt x="14308" y="9466"/>
                </a:lnTo>
                <a:lnTo>
                  <a:pt x="14211" y="9661"/>
                </a:lnTo>
                <a:lnTo>
                  <a:pt x="14065" y="9564"/>
                </a:lnTo>
                <a:lnTo>
                  <a:pt x="13919" y="9491"/>
                </a:lnTo>
                <a:lnTo>
                  <a:pt x="13602" y="9345"/>
                </a:lnTo>
                <a:lnTo>
                  <a:pt x="13359" y="9199"/>
                </a:lnTo>
                <a:lnTo>
                  <a:pt x="13067" y="9077"/>
                </a:lnTo>
                <a:lnTo>
                  <a:pt x="12921" y="9028"/>
                </a:lnTo>
                <a:lnTo>
                  <a:pt x="12775" y="9004"/>
                </a:lnTo>
                <a:lnTo>
                  <a:pt x="12629" y="8980"/>
                </a:lnTo>
                <a:lnTo>
                  <a:pt x="12483" y="8980"/>
                </a:lnTo>
                <a:lnTo>
                  <a:pt x="12459" y="9004"/>
                </a:lnTo>
                <a:lnTo>
                  <a:pt x="12459" y="9053"/>
                </a:lnTo>
                <a:lnTo>
                  <a:pt x="12556" y="9150"/>
                </a:lnTo>
                <a:lnTo>
                  <a:pt x="12653" y="9247"/>
                </a:lnTo>
                <a:lnTo>
                  <a:pt x="12897" y="9418"/>
                </a:lnTo>
                <a:lnTo>
                  <a:pt x="13408" y="9685"/>
                </a:lnTo>
                <a:lnTo>
                  <a:pt x="13724" y="9880"/>
                </a:lnTo>
                <a:lnTo>
                  <a:pt x="13894" y="10002"/>
                </a:lnTo>
                <a:lnTo>
                  <a:pt x="14065" y="10075"/>
                </a:lnTo>
                <a:lnTo>
                  <a:pt x="13967" y="10269"/>
                </a:lnTo>
                <a:lnTo>
                  <a:pt x="13505" y="10075"/>
                </a:lnTo>
                <a:lnTo>
                  <a:pt x="13043" y="9880"/>
                </a:lnTo>
                <a:lnTo>
                  <a:pt x="12556" y="9758"/>
                </a:lnTo>
                <a:lnTo>
                  <a:pt x="12069" y="9661"/>
                </a:lnTo>
                <a:lnTo>
                  <a:pt x="12045" y="9661"/>
                </a:lnTo>
                <a:lnTo>
                  <a:pt x="12045" y="9685"/>
                </a:lnTo>
                <a:lnTo>
                  <a:pt x="12434" y="10002"/>
                </a:lnTo>
                <a:lnTo>
                  <a:pt x="12872" y="10245"/>
                </a:lnTo>
                <a:lnTo>
                  <a:pt x="13335" y="10488"/>
                </a:lnTo>
                <a:lnTo>
                  <a:pt x="13797" y="10683"/>
                </a:lnTo>
                <a:lnTo>
                  <a:pt x="13627" y="11072"/>
                </a:lnTo>
                <a:lnTo>
                  <a:pt x="13456" y="10926"/>
                </a:lnTo>
                <a:lnTo>
                  <a:pt x="13262" y="10829"/>
                </a:lnTo>
                <a:lnTo>
                  <a:pt x="12848" y="10659"/>
                </a:lnTo>
                <a:lnTo>
                  <a:pt x="12653" y="10586"/>
                </a:lnTo>
                <a:lnTo>
                  <a:pt x="12483" y="10513"/>
                </a:lnTo>
                <a:lnTo>
                  <a:pt x="12288" y="10488"/>
                </a:lnTo>
                <a:lnTo>
                  <a:pt x="12069" y="10488"/>
                </a:lnTo>
                <a:lnTo>
                  <a:pt x="12045" y="10513"/>
                </a:lnTo>
                <a:lnTo>
                  <a:pt x="12045" y="10537"/>
                </a:lnTo>
                <a:lnTo>
                  <a:pt x="12118" y="10634"/>
                </a:lnTo>
                <a:lnTo>
                  <a:pt x="12191" y="10707"/>
                </a:lnTo>
                <a:lnTo>
                  <a:pt x="12337" y="10829"/>
                </a:lnTo>
                <a:lnTo>
                  <a:pt x="12532" y="10926"/>
                </a:lnTo>
                <a:lnTo>
                  <a:pt x="12702" y="11023"/>
                </a:lnTo>
                <a:lnTo>
                  <a:pt x="13091" y="11218"/>
                </a:lnTo>
                <a:lnTo>
                  <a:pt x="13310" y="11291"/>
                </a:lnTo>
                <a:lnTo>
                  <a:pt x="13505" y="11340"/>
                </a:lnTo>
                <a:lnTo>
                  <a:pt x="13481" y="11413"/>
                </a:lnTo>
                <a:lnTo>
                  <a:pt x="13335" y="11388"/>
                </a:lnTo>
                <a:lnTo>
                  <a:pt x="13189" y="11340"/>
                </a:lnTo>
                <a:lnTo>
                  <a:pt x="12897" y="11315"/>
                </a:lnTo>
                <a:lnTo>
                  <a:pt x="12678" y="11267"/>
                </a:lnTo>
                <a:lnTo>
                  <a:pt x="12434" y="11242"/>
                </a:lnTo>
                <a:lnTo>
                  <a:pt x="12191" y="11267"/>
                </a:lnTo>
                <a:lnTo>
                  <a:pt x="12069" y="11291"/>
                </a:lnTo>
                <a:lnTo>
                  <a:pt x="11972" y="11315"/>
                </a:lnTo>
                <a:lnTo>
                  <a:pt x="11948" y="11340"/>
                </a:lnTo>
                <a:lnTo>
                  <a:pt x="11948" y="11364"/>
                </a:lnTo>
                <a:lnTo>
                  <a:pt x="11972" y="11413"/>
                </a:lnTo>
                <a:lnTo>
                  <a:pt x="12069" y="11486"/>
                </a:lnTo>
                <a:lnTo>
                  <a:pt x="12191" y="11534"/>
                </a:lnTo>
                <a:lnTo>
                  <a:pt x="12434" y="11607"/>
                </a:lnTo>
                <a:lnTo>
                  <a:pt x="12921" y="11705"/>
                </a:lnTo>
                <a:lnTo>
                  <a:pt x="13164" y="11778"/>
                </a:lnTo>
                <a:lnTo>
                  <a:pt x="13432" y="11826"/>
                </a:lnTo>
                <a:lnTo>
                  <a:pt x="13408" y="11972"/>
                </a:lnTo>
                <a:lnTo>
                  <a:pt x="13018" y="11948"/>
                </a:lnTo>
                <a:lnTo>
                  <a:pt x="12434" y="11948"/>
                </a:lnTo>
                <a:lnTo>
                  <a:pt x="12313" y="11972"/>
                </a:lnTo>
                <a:lnTo>
                  <a:pt x="12215" y="12021"/>
                </a:lnTo>
                <a:lnTo>
                  <a:pt x="12118" y="12070"/>
                </a:lnTo>
                <a:lnTo>
                  <a:pt x="12118" y="12118"/>
                </a:lnTo>
                <a:lnTo>
                  <a:pt x="12118" y="12143"/>
                </a:lnTo>
                <a:lnTo>
                  <a:pt x="12215" y="12191"/>
                </a:lnTo>
                <a:lnTo>
                  <a:pt x="12313" y="12240"/>
                </a:lnTo>
                <a:lnTo>
                  <a:pt x="12507" y="12264"/>
                </a:lnTo>
                <a:lnTo>
                  <a:pt x="12897" y="12264"/>
                </a:lnTo>
                <a:lnTo>
                  <a:pt x="13383" y="12313"/>
                </a:lnTo>
                <a:lnTo>
                  <a:pt x="13383" y="12654"/>
                </a:lnTo>
                <a:lnTo>
                  <a:pt x="13043" y="12654"/>
                </a:lnTo>
                <a:lnTo>
                  <a:pt x="12678" y="12678"/>
                </a:lnTo>
                <a:lnTo>
                  <a:pt x="12288" y="12727"/>
                </a:lnTo>
                <a:lnTo>
                  <a:pt x="12094" y="12775"/>
                </a:lnTo>
                <a:lnTo>
                  <a:pt x="11923" y="12873"/>
                </a:lnTo>
                <a:lnTo>
                  <a:pt x="12118" y="12921"/>
                </a:lnTo>
                <a:lnTo>
                  <a:pt x="12288" y="12946"/>
                </a:lnTo>
                <a:lnTo>
                  <a:pt x="12678" y="12946"/>
                </a:lnTo>
                <a:lnTo>
                  <a:pt x="13408" y="12970"/>
                </a:lnTo>
                <a:lnTo>
                  <a:pt x="13408" y="13116"/>
                </a:lnTo>
                <a:lnTo>
                  <a:pt x="13408" y="13262"/>
                </a:lnTo>
                <a:lnTo>
                  <a:pt x="13140" y="13262"/>
                </a:lnTo>
                <a:lnTo>
                  <a:pt x="12848" y="13286"/>
                </a:lnTo>
                <a:lnTo>
                  <a:pt x="12337" y="13286"/>
                </a:lnTo>
                <a:lnTo>
                  <a:pt x="12069" y="13335"/>
                </a:lnTo>
                <a:lnTo>
                  <a:pt x="11948" y="13384"/>
                </a:lnTo>
                <a:lnTo>
                  <a:pt x="11850" y="13432"/>
                </a:lnTo>
                <a:lnTo>
                  <a:pt x="11826" y="13481"/>
                </a:lnTo>
                <a:lnTo>
                  <a:pt x="11850" y="13505"/>
                </a:lnTo>
                <a:lnTo>
                  <a:pt x="11948" y="13554"/>
                </a:lnTo>
                <a:lnTo>
                  <a:pt x="12069" y="13603"/>
                </a:lnTo>
                <a:lnTo>
                  <a:pt x="12337" y="13627"/>
                </a:lnTo>
                <a:lnTo>
                  <a:pt x="12605" y="13651"/>
                </a:lnTo>
                <a:lnTo>
                  <a:pt x="13432" y="13651"/>
                </a:lnTo>
                <a:lnTo>
                  <a:pt x="13432" y="13797"/>
                </a:lnTo>
                <a:lnTo>
                  <a:pt x="13286" y="13773"/>
                </a:lnTo>
                <a:lnTo>
                  <a:pt x="13164" y="13797"/>
                </a:lnTo>
                <a:lnTo>
                  <a:pt x="12897" y="13822"/>
                </a:lnTo>
                <a:lnTo>
                  <a:pt x="12483" y="13846"/>
                </a:lnTo>
                <a:lnTo>
                  <a:pt x="12288" y="13895"/>
                </a:lnTo>
                <a:lnTo>
                  <a:pt x="12094" y="13968"/>
                </a:lnTo>
                <a:lnTo>
                  <a:pt x="12094" y="13992"/>
                </a:lnTo>
                <a:lnTo>
                  <a:pt x="12094" y="14016"/>
                </a:lnTo>
                <a:lnTo>
                  <a:pt x="12118" y="14041"/>
                </a:lnTo>
                <a:lnTo>
                  <a:pt x="12313" y="14089"/>
                </a:lnTo>
                <a:lnTo>
                  <a:pt x="12507" y="14114"/>
                </a:lnTo>
                <a:lnTo>
                  <a:pt x="13310" y="14114"/>
                </a:lnTo>
                <a:lnTo>
                  <a:pt x="13432" y="14089"/>
                </a:lnTo>
                <a:lnTo>
                  <a:pt x="13456" y="14600"/>
                </a:lnTo>
                <a:lnTo>
                  <a:pt x="13237" y="14576"/>
                </a:lnTo>
                <a:lnTo>
                  <a:pt x="13018" y="14552"/>
                </a:lnTo>
                <a:lnTo>
                  <a:pt x="12824" y="14552"/>
                </a:lnTo>
                <a:lnTo>
                  <a:pt x="12434" y="14600"/>
                </a:lnTo>
                <a:lnTo>
                  <a:pt x="12045" y="14698"/>
                </a:lnTo>
                <a:lnTo>
                  <a:pt x="11656" y="14819"/>
                </a:lnTo>
                <a:lnTo>
                  <a:pt x="11193" y="14941"/>
                </a:lnTo>
                <a:lnTo>
                  <a:pt x="10974" y="14965"/>
                </a:lnTo>
                <a:lnTo>
                  <a:pt x="10755" y="14990"/>
                </a:lnTo>
                <a:lnTo>
                  <a:pt x="10536" y="14990"/>
                </a:lnTo>
                <a:lnTo>
                  <a:pt x="10317" y="14965"/>
                </a:lnTo>
                <a:lnTo>
                  <a:pt x="10098" y="14917"/>
                </a:lnTo>
                <a:lnTo>
                  <a:pt x="9879" y="14819"/>
                </a:lnTo>
                <a:lnTo>
                  <a:pt x="9514" y="14698"/>
                </a:lnTo>
                <a:lnTo>
                  <a:pt x="9149" y="14576"/>
                </a:lnTo>
                <a:lnTo>
                  <a:pt x="8979" y="14552"/>
                </a:lnTo>
                <a:lnTo>
                  <a:pt x="8809" y="14527"/>
                </a:lnTo>
                <a:lnTo>
                  <a:pt x="8614" y="14527"/>
                </a:lnTo>
                <a:lnTo>
                  <a:pt x="8419" y="14552"/>
                </a:lnTo>
                <a:lnTo>
                  <a:pt x="7981" y="14649"/>
                </a:lnTo>
                <a:lnTo>
                  <a:pt x="7568" y="14795"/>
                </a:lnTo>
                <a:lnTo>
                  <a:pt x="7130" y="14917"/>
                </a:lnTo>
                <a:lnTo>
                  <a:pt x="6935" y="14965"/>
                </a:lnTo>
                <a:lnTo>
                  <a:pt x="6692" y="14990"/>
                </a:lnTo>
                <a:lnTo>
                  <a:pt x="6473" y="14990"/>
                </a:lnTo>
                <a:lnTo>
                  <a:pt x="6230" y="14965"/>
                </a:lnTo>
                <a:lnTo>
                  <a:pt x="5986" y="14917"/>
                </a:lnTo>
                <a:lnTo>
                  <a:pt x="5767" y="14844"/>
                </a:lnTo>
                <a:lnTo>
                  <a:pt x="5281" y="14722"/>
                </a:lnTo>
                <a:lnTo>
                  <a:pt x="5062" y="14649"/>
                </a:lnTo>
                <a:lnTo>
                  <a:pt x="4818" y="14625"/>
                </a:lnTo>
                <a:lnTo>
                  <a:pt x="4453" y="14576"/>
                </a:lnTo>
                <a:lnTo>
                  <a:pt x="4040" y="14576"/>
                </a:lnTo>
                <a:lnTo>
                  <a:pt x="3602" y="14625"/>
                </a:lnTo>
                <a:lnTo>
                  <a:pt x="3164" y="14722"/>
                </a:lnTo>
                <a:lnTo>
                  <a:pt x="3188" y="14308"/>
                </a:lnTo>
                <a:lnTo>
                  <a:pt x="3188" y="13895"/>
                </a:lnTo>
                <a:lnTo>
                  <a:pt x="3164" y="13067"/>
                </a:lnTo>
                <a:lnTo>
                  <a:pt x="3164" y="12386"/>
                </a:lnTo>
                <a:lnTo>
                  <a:pt x="3139" y="12191"/>
                </a:lnTo>
                <a:lnTo>
                  <a:pt x="3115" y="12021"/>
                </a:lnTo>
                <a:lnTo>
                  <a:pt x="3066" y="11851"/>
                </a:lnTo>
                <a:lnTo>
                  <a:pt x="3018" y="11705"/>
                </a:lnTo>
                <a:lnTo>
                  <a:pt x="3018" y="11632"/>
                </a:lnTo>
                <a:lnTo>
                  <a:pt x="3018" y="11534"/>
                </a:lnTo>
                <a:lnTo>
                  <a:pt x="2993" y="11413"/>
                </a:lnTo>
                <a:lnTo>
                  <a:pt x="2896" y="11194"/>
                </a:lnTo>
                <a:lnTo>
                  <a:pt x="2701" y="10780"/>
                </a:lnTo>
                <a:lnTo>
                  <a:pt x="2409" y="10123"/>
                </a:lnTo>
                <a:lnTo>
                  <a:pt x="2142" y="9442"/>
                </a:lnTo>
                <a:lnTo>
                  <a:pt x="1947" y="8809"/>
                </a:lnTo>
                <a:lnTo>
                  <a:pt x="1777" y="8152"/>
                </a:lnTo>
                <a:lnTo>
                  <a:pt x="1728" y="7909"/>
                </a:lnTo>
                <a:lnTo>
                  <a:pt x="1704" y="7787"/>
                </a:lnTo>
                <a:lnTo>
                  <a:pt x="1704" y="7666"/>
                </a:lnTo>
                <a:lnTo>
                  <a:pt x="1704" y="7544"/>
                </a:lnTo>
                <a:lnTo>
                  <a:pt x="1752" y="7447"/>
                </a:lnTo>
                <a:lnTo>
                  <a:pt x="1825" y="7325"/>
                </a:lnTo>
                <a:lnTo>
                  <a:pt x="1923" y="7252"/>
                </a:lnTo>
                <a:lnTo>
                  <a:pt x="2093" y="7155"/>
                </a:lnTo>
                <a:lnTo>
                  <a:pt x="2288" y="7082"/>
                </a:lnTo>
                <a:lnTo>
                  <a:pt x="2653" y="6936"/>
                </a:lnTo>
                <a:lnTo>
                  <a:pt x="3991" y="6400"/>
                </a:lnTo>
                <a:lnTo>
                  <a:pt x="5329" y="5889"/>
                </a:lnTo>
                <a:lnTo>
                  <a:pt x="8030" y="4867"/>
                </a:lnTo>
                <a:lnTo>
                  <a:pt x="8030" y="5062"/>
                </a:lnTo>
                <a:lnTo>
                  <a:pt x="8030" y="5281"/>
                </a:lnTo>
                <a:lnTo>
                  <a:pt x="8030" y="5670"/>
                </a:lnTo>
                <a:lnTo>
                  <a:pt x="8030" y="7203"/>
                </a:lnTo>
                <a:lnTo>
                  <a:pt x="8030" y="8834"/>
                </a:lnTo>
                <a:lnTo>
                  <a:pt x="8054" y="9661"/>
                </a:lnTo>
                <a:lnTo>
                  <a:pt x="8079" y="10464"/>
                </a:lnTo>
                <a:lnTo>
                  <a:pt x="8103" y="10586"/>
                </a:lnTo>
                <a:lnTo>
                  <a:pt x="8152" y="10659"/>
                </a:lnTo>
                <a:lnTo>
                  <a:pt x="8249" y="10707"/>
                </a:lnTo>
                <a:lnTo>
                  <a:pt x="8346" y="10732"/>
                </a:lnTo>
                <a:lnTo>
                  <a:pt x="8444" y="10707"/>
                </a:lnTo>
                <a:lnTo>
                  <a:pt x="8517" y="10659"/>
                </a:lnTo>
                <a:lnTo>
                  <a:pt x="8565" y="10586"/>
                </a:lnTo>
                <a:lnTo>
                  <a:pt x="8590" y="10464"/>
                </a:lnTo>
                <a:lnTo>
                  <a:pt x="8517" y="8931"/>
                </a:lnTo>
                <a:lnTo>
                  <a:pt x="8468" y="7398"/>
                </a:lnTo>
                <a:lnTo>
                  <a:pt x="8444" y="5865"/>
                </a:lnTo>
                <a:lnTo>
                  <a:pt x="8444" y="5305"/>
                </a:lnTo>
                <a:lnTo>
                  <a:pt x="8444" y="5013"/>
                </a:lnTo>
                <a:lnTo>
                  <a:pt x="8395" y="4721"/>
                </a:lnTo>
                <a:lnTo>
                  <a:pt x="8468" y="4673"/>
                </a:lnTo>
                <a:close/>
                <a:moveTo>
                  <a:pt x="7446" y="1"/>
                </a:moveTo>
                <a:lnTo>
                  <a:pt x="7300" y="25"/>
                </a:lnTo>
                <a:lnTo>
                  <a:pt x="7154" y="50"/>
                </a:lnTo>
                <a:lnTo>
                  <a:pt x="7008" y="98"/>
                </a:lnTo>
                <a:lnTo>
                  <a:pt x="6911" y="196"/>
                </a:lnTo>
                <a:lnTo>
                  <a:pt x="6838" y="196"/>
                </a:lnTo>
                <a:lnTo>
                  <a:pt x="6765" y="244"/>
                </a:lnTo>
                <a:lnTo>
                  <a:pt x="6716" y="293"/>
                </a:lnTo>
                <a:lnTo>
                  <a:pt x="6716" y="317"/>
                </a:lnTo>
                <a:lnTo>
                  <a:pt x="6667" y="755"/>
                </a:lnTo>
                <a:lnTo>
                  <a:pt x="6619" y="1193"/>
                </a:lnTo>
                <a:lnTo>
                  <a:pt x="6594" y="1656"/>
                </a:lnTo>
                <a:lnTo>
                  <a:pt x="6594" y="2094"/>
                </a:lnTo>
                <a:lnTo>
                  <a:pt x="6011" y="2118"/>
                </a:lnTo>
                <a:lnTo>
                  <a:pt x="5427" y="2118"/>
                </a:lnTo>
                <a:lnTo>
                  <a:pt x="5013" y="2094"/>
                </a:lnTo>
                <a:lnTo>
                  <a:pt x="4794" y="2094"/>
                </a:lnTo>
                <a:lnTo>
                  <a:pt x="4697" y="2118"/>
                </a:lnTo>
                <a:lnTo>
                  <a:pt x="4624" y="2167"/>
                </a:lnTo>
                <a:lnTo>
                  <a:pt x="4575" y="2142"/>
                </a:lnTo>
                <a:lnTo>
                  <a:pt x="4526" y="2118"/>
                </a:lnTo>
                <a:lnTo>
                  <a:pt x="4405" y="2142"/>
                </a:lnTo>
                <a:lnTo>
                  <a:pt x="4332" y="2215"/>
                </a:lnTo>
                <a:lnTo>
                  <a:pt x="4307" y="2264"/>
                </a:lnTo>
                <a:lnTo>
                  <a:pt x="4283" y="2337"/>
                </a:lnTo>
                <a:lnTo>
                  <a:pt x="4259" y="2605"/>
                </a:lnTo>
                <a:lnTo>
                  <a:pt x="4259" y="2897"/>
                </a:lnTo>
                <a:lnTo>
                  <a:pt x="4259" y="3480"/>
                </a:lnTo>
                <a:lnTo>
                  <a:pt x="3602" y="3529"/>
                </a:lnTo>
                <a:lnTo>
                  <a:pt x="3261" y="3578"/>
                </a:lnTo>
                <a:lnTo>
                  <a:pt x="2920" y="3602"/>
                </a:lnTo>
                <a:lnTo>
                  <a:pt x="2872" y="3626"/>
                </a:lnTo>
                <a:lnTo>
                  <a:pt x="2823" y="3651"/>
                </a:lnTo>
                <a:lnTo>
                  <a:pt x="2774" y="3699"/>
                </a:lnTo>
                <a:lnTo>
                  <a:pt x="2701" y="3821"/>
                </a:lnTo>
                <a:lnTo>
                  <a:pt x="2653" y="3918"/>
                </a:lnTo>
                <a:lnTo>
                  <a:pt x="2604" y="4064"/>
                </a:lnTo>
                <a:lnTo>
                  <a:pt x="2604" y="4186"/>
                </a:lnTo>
                <a:lnTo>
                  <a:pt x="2580" y="4454"/>
                </a:lnTo>
                <a:lnTo>
                  <a:pt x="2580" y="4721"/>
                </a:lnTo>
                <a:lnTo>
                  <a:pt x="2458" y="6449"/>
                </a:lnTo>
                <a:lnTo>
                  <a:pt x="2458" y="6498"/>
                </a:lnTo>
                <a:lnTo>
                  <a:pt x="1704" y="6838"/>
                </a:lnTo>
                <a:lnTo>
                  <a:pt x="1558" y="6936"/>
                </a:lnTo>
                <a:lnTo>
                  <a:pt x="1436" y="7033"/>
                </a:lnTo>
                <a:lnTo>
                  <a:pt x="1363" y="7155"/>
                </a:lnTo>
                <a:lnTo>
                  <a:pt x="1290" y="7276"/>
                </a:lnTo>
                <a:lnTo>
                  <a:pt x="1266" y="7422"/>
                </a:lnTo>
                <a:lnTo>
                  <a:pt x="1241" y="7568"/>
                </a:lnTo>
                <a:lnTo>
                  <a:pt x="1241" y="7714"/>
                </a:lnTo>
                <a:lnTo>
                  <a:pt x="1241" y="7885"/>
                </a:lnTo>
                <a:lnTo>
                  <a:pt x="1290" y="8201"/>
                </a:lnTo>
                <a:lnTo>
                  <a:pt x="1363" y="8542"/>
                </a:lnTo>
                <a:lnTo>
                  <a:pt x="1533" y="9101"/>
                </a:lnTo>
                <a:lnTo>
                  <a:pt x="1631" y="9491"/>
                </a:lnTo>
                <a:lnTo>
                  <a:pt x="1777" y="9856"/>
                </a:lnTo>
                <a:lnTo>
                  <a:pt x="2069" y="10586"/>
                </a:lnTo>
                <a:lnTo>
                  <a:pt x="2190" y="10853"/>
                </a:lnTo>
                <a:lnTo>
                  <a:pt x="2336" y="11145"/>
                </a:lnTo>
                <a:lnTo>
                  <a:pt x="2507" y="11437"/>
                </a:lnTo>
                <a:lnTo>
                  <a:pt x="2604" y="11559"/>
                </a:lnTo>
                <a:lnTo>
                  <a:pt x="2726" y="11656"/>
                </a:lnTo>
                <a:lnTo>
                  <a:pt x="2677" y="11826"/>
                </a:lnTo>
                <a:lnTo>
                  <a:pt x="2653" y="11997"/>
                </a:lnTo>
                <a:lnTo>
                  <a:pt x="2628" y="12167"/>
                </a:lnTo>
                <a:lnTo>
                  <a:pt x="2628" y="12362"/>
                </a:lnTo>
                <a:lnTo>
                  <a:pt x="2677" y="12727"/>
                </a:lnTo>
                <a:lnTo>
                  <a:pt x="2701" y="13067"/>
                </a:lnTo>
                <a:lnTo>
                  <a:pt x="2701" y="13530"/>
                </a:lnTo>
                <a:lnTo>
                  <a:pt x="2677" y="13968"/>
                </a:lnTo>
                <a:lnTo>
                  <a:pt x="2677" y="14430"/>
                </a:lnTo>
                <a:lnTo>
                  <a:pt x="2701" y="14649"/>
                </a:lnTo>
                <a:lnTo>
                  <a:pt x="2726" y="14868"/>
                </a:lnTo>
                <a:lnTo>
                  <a:pt x="2531" y="14965"/>
                </a:lnTo>
                <a:lnTo>
                  <a:pt x="2385" y="15087"/>
                </a:lnTo>
                <a:lnTo>
                  <a:pt x="2239" y="15233"/>
                </a:lnTo>
                <a:lnTo>
                  <a:pt x="2117" y="15379"/>
                </a:lnTo>
                <a:lnTo>
                  <a:pt x="2117" y="15428"/>
                </a:lnTo>
                <a:lnTo>
                  <a:pt x="2117" y="15476"/>
                </a:lnTo>
                <a:lnTo>
                  <a:pt x="2142" y="15501"/>
                </a:lnTo>
                <a:lnTo>
                  <a:pt x="2190" y="15501"/>
                </a:lnTo>
                <a:lnTo>
                  <a:pt x="2361" y="15476"/>
                </a:lnTo>
                <a:lnTo>
                  <a:pt x="2531" y="15428"/>
                </a:lnTo>
                <a:lnTo>
                  <a:pt x="2872" y="15306"/>
                </a:lnTo>
                <a:lnTo>
                  <a:pt x="3212" y="15184"/>
                </a:lnTo>
                <a:lnTo>
                  <a:pt x="3553" y="15063"/>
                </a:lnTo>
                <a:lnTo>
                  <a:pt x="3796" y="15014"/>
                </a:lnTo>
                <a:lnTo>
                  <a:pt x="4064" y="15014"/>
                </a:lnTo>
                <a:lnTo>
                  <a:pt x="4307" y="14990"/>
                </a:lnTo>
                <a:lnTo>
                  <a:pt x="4551" y="15014"/>
                </a:lnTo>
                <a:lnTo>
                  <a:pt x="4794" y="15038"/>
                </a:lnTo>
                <a:lnTo>
                  <a:pt x="5037" y="15087"/>
                </a:lnTo>
                <a:lnTo>
                  <a:pt x="5500" y="15209"/>
                </a:lnTo>
                <a:lnTo>
                  <a:pt x="5889" y="15330"/>
                </a:lnTo>
                <a:lnTo>
                  <a:pt x="6278" y="15403"/>
                </a:lnTo>
                <a:lnTo>
                  <a:pt x="6667" y="15428"/>
                </a:lnTo>
                <a:lnTo>
                  <a:pt x="6862" y="15428"/>
                </a:lnTo>
                <a:lnTo>
                  <a:pt x="7057" y="15403"/>
                </a:lnTo>
                <a:lnTo>
                  <a:pt x="7276" y="15355"/>
                </a:lnTo>
                <a:lnTo>
                  <a:pt x="7495" y="15306"/>
                </a:lnTo>
                <a:lnTo>
                  <a:pt x="7908" y="15184"/>
                </a:lnTo>
                <a:lnTo>
                  <a:pt x="8346" y="15063"/>
                </a:lnTo>
                <a:lnTo>
                  <a:pt x="8565" y="15014"/>
                </a:lnTo>
                <a:lnTo>
                  <a:pt x="8784" y="14990"/>
                </a:lnTo>
                <a:lnTo>
                  <a:pt x="8979" y="15014"/>
                </a:lnTo>
                <a:lnTo>
                  <a:pt x="9198" y="15063"/>
                </a:lnTo>
                <a:lnTo>
                  <a:pt x="9393" y="15136"/>
                </a:lnTo>
                <a:lnTo>
                  <a:pt x="9587" y="15209"/>
                </a:lnTo>
                <a:lnTo>
                  <a:pt x="9977" y="15379"/>
                </a:lnTo>
                <a:lnTo>
                  <a:pt x="10196" y="15452"/>
                </a:lnTo>
                <a:lnTo>
                  <a:pt x="10390" y="15476"/>
                </a:lnTo>
                <a:lnTo>
                  <a:pt x="10585" y="15501"/>
                </a:lnTo>
                <a:lnTo>
                  <a:pt x="10780" y="15501"/>
                </a:lnTo>
                <a:lnTo>
                  <a:pt x="11169" y="15452"/>
                </a:lnTo>
                <a:lnTo>
                  <a:pt x="11558" y="15355"/>
                </a:lnTo>
                <a:lnTo>
                  <a:pt x="11923" y="15257"/>
                </a:lnTo>
                <a:lnTo>
                  <a:pt x="12191" y="15184"/>
                </a:lnTo>
                <a:lnTo>
                  <a:pt x="12410" y="15136"/>
                </a:lnTo>
                <a:lnTo>
                  <a:pt x="12653" y="15111"/>
                </a:lnTo>
                <a:lnTo>
                  <a:pt x="12872" y="15087"/>
                </a:lnTo>
                <a:lnTo>
                  <a:pt x="13116" y="15087"/>
                </a:lnTo>
                <a:lnTo>
                  <a:pt x="13335" y="15111"/>
                </a:lnTo>
                <a:lnTo>
                  <a:pt x="13846" y="15209"/>
                </a:lnTo>
                <a:lnTo>
                  <a:pt x="14186" y="15257"/>
                </a:lnTo>
                <a:lnTo>
                  <a:pt x="14357" y="15282"/>
                </a:lnTo>
                <a:lnTo>
                  <a:pt x="14551" y="15282"/>
                </a:lnTo>
                <a:lnTo>
                  <a:pt x="14721" y="15233"/>
                </a:lnTo>
                <a:lnTo>
                  <a:pt x="14892" y="15209"/>
                </a:lnTo>
                <a:lnTo>
                  <a:pt x="15038" y="15136"/>
                </a:lnTo>
                <a:lnTo>
                  <a:pt x="15208" y="15038"/>
                </a:lnTo>
                <a:lnTo>
                  <a:pt x="15281" y="14965"/>
                </a:lnTo>
                <a:lnTo>
                  <a:pt x="15305" y="14868"/>
                </a:lnTo>
                <a:lnTo>
                  <a:pt x="15305" y="14771"/>
                </a:lnTo>
                <a:lnTo>
                  <a:pt x="15281" y="14673"/>
                </a:lnTo>
                <a:lnTo>
                  <a:pt x="15208" y="14600"/>
                </a:lnTo>
                <a:lnTo>
                  <a:pt x="15135" y="14552"/>
                </a:lnTo>
                <a:lnTo>
                  <a:pt x="15038" y="14552"/>
                </a:lnTo>
                <a:lnTo>
                  <a:pt x="14940" y="14600"/>
                </a:lnTo>
                <a:lnTo>
                  <a:pt x="14819" y="14673"/>
                </a:lnTo>
                <a:lnTo>
                  <a:pt x="14697" y="14722"/>
                </a:lnTo>
                <a:lnTo>
                  <a:pt x="14575" y="14746"/>
                </a:lnTo>
                <a:lnTo>
                  <a:pt x="14454" y="14771"/>
                </a:lnTo>
                <a:lnTo>
                  <a:pt x="14211" y="14746"/>
                </a:lnTo>
                <a:lnTo>
                  <a:pt x="13967" y="14722"/>
                </a:lnTo>
                <a:lnTo>
                  <a:pt x="13919" y="13116"/>
                </a:lnTo>
                <a:lnTo>
                  <a:pt x="13919" y="12459"/>
                </a:lnTo>
                <a:lnTo>
                  <a:pt x="13894" y="12118"/>
                </a:lnTo>
                <a:lnTo>
                  <a:pt x="13821" y="11778"/>
                </a:lnTo>
                <a:lnTo>
                  <a:pt x="13870" y="11753"/>
                </a:lnTo>
                <a:lnTo>
                  <a:pt x="13894" y="11680"/>
                </a:lnTo>
                <a:lnTo>
                  <a:pt x="14527" y="10221"/>
                </a:lnTo>
                <a:lnTo>
                  <a:pt x="15111" y="8736"/>
                </a:lnTo>
                <a:lnTo>
                  <a:pt x="15232" y="8420"/>
                </a:lnTo>
                <a:lnTo>
                  <a:pt x="15305" y="8128"/>
                </a:lnTo>
                <a:lnTo>
                  <a:pt x="15354" y="7982"/>
                </a:lnTo>
                <a:lnTo>
                  <a:pt x="15354" y="7836"/>
                </a:lnTo>
                <a:lnTo>
                  <a:pt x="15354" y="7666"/>
                </a:lnTo>
                <a:lnTo>
                  <a:pt x="15354" y="7520"/>
                </a:lnTo>
                <a:lnTo>
                  <a:pt x="15305" y="7374"/>
                </a:lnTo>
                <a:lnTo>
                  <a:pt x="15257" y="7276"/>
                </a:lnTo>
                <a:lnTo>
                  <a:pt x="15184" y="7155"/>
                </a:lnTo>
                <a:lnTo>
                  <a:pt x="15111" y="7057"/>
                </a:lnTo>
                <a:lnTo>
                  <a:pt x="14916" y="6863"/>
                </a:lnTo>
                <a:lnTo>
                  <a:pt x="14697" y="6717"/>
                </a:lnTo>
                <a:lnTo>
                  <a:pt x="14405" y="6546"/>
                </a:lnTo>
                <a:lnTo>
                  <a:pt x="14065" y="6400"/>
                </a:lnTo>
                <a:lnTo>
                  <a:pt x="14113" y="6181"/>
                </a:lnTo>
                <a:lnTo>
                  <a:pt x="14138" y="5962"/>
                </a:lnTo>
                <a:lnTo>
                  <a:pt x="14162" y="5719"/>
                </a:lnTo>
                <a:lnTo>
                  <a:pt x="14162" y="5500"/>
                </a:lnTo>
                <a:lnTo>
                  <a:pt x="14138" y="5013"/>
                </a:lnTo>
                <a:lnTo>
                  <a:pt x="14113" y="4551"/>
                </a:lnTo>
                <a:lnTo>
                  <a:pt x="14089" y="4381"/>
                </a:lnTo>
                <a:lnTo>
                  <a:pt x="14040" y="4040"/>
                </a:lnTo>
                <a:lnTo>
                  <a:pt x="14089" y="3991"/>
                </a:lnTo>
                <a:lnTo>
                  <a:pt x="14113" y="3918"/>
                </a:lnTo>
                <a:lnTo>
                  <a:pt x="14113" y="3845"/>
                </a:lnTo>
                <a:lnTo>
                  <a:pt x="14089" y="3772"/>
                </a:lnTo>
                <a:lnTo>
                  <a:pt x="14065" y="3699"/>
                </a:lnTo>
                <a:lnTo>
                  <a:pt x="14016" y="3651"/>
                </a:lnTo>
                <a:lnTo>
                  <a:pt x="13943" y="3602"/>
                </a:lnTo>
                <a:lnTo>
                  <a:pt x="13846" y="3578"/>
                </a:lnTo>
                <a:lnTo>
                  <a:pt x="13116" y="3553"/>
                </a:lnTo>
                <a:lnTo>
                  <a:pt x="12726" y="3553"/>
                </a:lnTo>
                <a:lnTo>
                  <a:pt x="12361" y="3578"/>
                </a:lnTo>
                <a:lnTo>
                  <a:pt x="12361" y="3286"/>
                </a:lnTo>
                <a:lnTo>
                  <a:pt x="12361" y="2848"/>
                </a:lnTo>
                <a:lnTo>
                  <a:pt x="12313" y="2410"/>
                </a:lnTo>
                <a:lnTo>
                  <a:pt x="12288" y="2337"/>
                </a:lnTo>
                <a:lnTo>
                  <a:pt x="12264" y="2264"/>
                </a:lnTo>
                <a:lnTo>
                  <a:pt x="12191" y="2215"/>
                </a:lnTo>
                <a:lnTo>
                  <a:pt x="12118" y="2191"/>
                </a:lnTo>
                <a:lnTo>
                  <a:pt x="12045" y="2118"/>
                </a:lnTo>
                <a:lnTo>
                  <a:pt x="11923" y="2094"/>
                </a:lnTo>
                <a:lnTo>
                  <a:pt x="11339" y="2069"/>
                </a:lnTo>
                <a:lnTo>
                  <a:pt x="10293" y="2069"/>
                </a:lnTo>
                <a:lnTo>
                  <a:pt x="10147" y="2094"/>
                </a:lnTo>
                <a:lnTo>
                  <a:pt x="10147" y="1875"/>
                </a:lnTo>
                <a:lnTo>
                  <a:pt x="10147" y="1656"/>
                </a:lnTo>
                <a:lnTo>
                  <a:pt x="10098" y="1242"/>
                </a:lnTo>
                <a:lnTo>
                  <a:pt x="10074" y="707"/>
                </a:lnTo>
                <a:lnTo>
                  <a:pt x="10025" y="463"/>
                </a:lnTo>
                <a:lnTo>
                  <a:pt x="10001" y="342"/>
                </a:lnTo>
                <a:lnTo>
                  <a:pt x="9928" y="220"/>
                </a:lnTo>
                <a:lnTo>
                  <a:pt x="9904" y="147"/>
                </a:lnTo>
                <a:lnTo>
                  <a:pt x="9855" y="98"/>
                </a:lnTo>
                <a:lnTo>
                  <a:pt x="9782" y="74"/>
                </a:lnTo>
                <a:lnTo>
                  <a:pt x="9709" y="50"/>
                </a:lnTo>
                <a:lnTo>
                  <a:pt x="8882" y="25"/>
                </a:lnTo>
                <a:lnTo>
                  <a:pt x="8054" y="1"/>
                </a:lnTo>
                <a:close/>
                <a:moveTo>
                  <a:pt x="4307" y="15452"/>
                </a:moveTo>
                <a:lnTo>
                  <a:pt x="4088" y="15501"/>
                </a:lnTo>
                <a:lnTo>
                  <a:pt x="3869" y="15549"/>
                </a:lnTo>
                <a:lnTo>
                  <a:pt x="3650" y="15647"/>
                </a:lnTo>
                <a:lnTo>
                  <a:pt x="3237" y="15866"/>
                </a:lnTo>
                <a:lnTo>
                  <a:pt x="3018" y="15963"/>
                </a:lnTo>
                <a:lnTo>
                  <a:pt x="2823" y="16060"/>
                </a:lnTo>
                <a:lnTo>
                  <a:pt x="2653" y="16109"/>
                </a:lnTo>
                <a:lnTo>
                  <a:pt x="2507" y="16133"/>
                </a:lnTo>
                <a:lnTo>
                  <a:pt x="2190" y="16133"/>
                </a:lnTo>
                <a:lnTo>
                  <a:pt x="1850" y="16085"/>
                </a:lnTo>
                <a:lnTo>
                  <a:pt x="1533" y="16012"/>
                </a:lnTo>
                <a:lnTo>
                  <a:pt x="1241" y="15890"/>
                </a:lnTo>
                <a:lnTo>
                  <a:pt x="925" y="15768"/>
                </a:lnTo>
                <a:lnTo>
                  <a:pt x="341" y="15525"/>
                </a:lnTo>
                <a:lnTo>
                  <a:pt x="244" y="15501"/>
                </a:lnTo>
                <a:lnTo>
                  <a:pt x="171" y="15525"/>
                </a:lnTo>
                <a:lnTo>
                  <a:pt x="122" y="15574"/>
                </a:lnTo>
                <a:lnTo>
                  <a:pt x="98" y="15622"/>
                </a:lnTo>
                <a:lnTo>
                  <a:pt x="73" y="15695"/>
                </a:lnTo>
                <a:lnTo>
                  <a:pt x="73" y="15768"/>
                </a:lnTo>
                <a:lnTo>
                  <a:pt x="122" y="15841"/>
                </a:lnTo>
                <a:lnTo>
                  <a:pt x="171" y="15890"/>
                </a:lnTo>
                <a:lnTo>
                  <a:pt x="390" y="16060"/>
                </a:lnTo>
                <a:lnTo>
                  <a:pt x="633" y="16182"/>
                </a:lnTo>
                <a:lnTo>
                  <a:pt x="901" y="16304"/>
                </a:lnTo>
                <a:lnTo>
                  <a:pt x="1144" y="16425"/>
                </a:lnTo>
                <a:lnTo>
                  <a:pt x="1412" y="16498"/>
                </a:lnTo>
                <a:lnTo>
                  <a:pt x="1679" y="16571"/>
                </a:lnTo>
                <a:lnTo>
                  <a:pt x="1947" y="16644"/>
                </a:lnTo>
                <a:lnTo>
                  <a:pt x="2215" y="16669"/>
                </a:lnTo>
                <a:lnTo>
                  <a:pt x="2507" y="16669"/>
                </a:lnTo>
                <a:lnTo>
                  <a:pt x="2750" y="16620"/>
                </a:lnTo>
                <a:lnTo>
                  <a:pt x="2993" y="16547"/>
                </a:lnTo>
                <a:lnTo>
                  <a:pt x="3237" y="16425"/>
                </a:lnTo>
                <a:lnTo>
                  <a:pt x="3699" y="16206"/>
                </a:lnTo>
                <a:lnTo>
                  <a:pt x="3942" y="16109"/>
                </a:lnTo>
                <a:lnTo>
                  <a:pt x="4210" y="16012"/>
                </a:lnTo>
                <a:lnTo>
                  <a:pt x="4332" y="15987"/>
                </a:lnTo>
                <a:lnTo>
                  <a:pt x="4453" y="15963"/>
                </a:lnTo>
                <a:lnTo>
                  <a:pt x="4697" y="15987"/>
                </a:lnTo>
                <a:lnTo>
                  <a:pt x="4964" y="16060"/>
                </a:lnTo>
                <a:lnTo>
                  <a:pt x="5232" y="16158"/>
                </a:lnTo>
                <a:lnTo>
                  <a:pt x="5743" y="16352"/>
                </a:lnTo>
                <a:lnTo>
                  <a:pt x="6011" y="16450"/>
                </a:lnTo>
                <a:lnTo>
                  <a:pt x="6254" y="16523"/>
                </a:lnTo>
                <a:lnTo>
                  <a:pt x="6522" y="16547"/>
                </a:lnTo>
                <a:lnTo>
                  <a:pt x="6765" y="16523"/>
                </a:lnTo>
                <a:lnTo>
                  <a:pt x="7032" y="16474"/>
                </a:lnTo>
                <a:lnTo>
                  <a:pt x="7276" y="16401"/>
                </a:lnTo>
                <a:lnTo>
                  <a:pt x="7787" y="16231"/>
                </a:lnTo>
                <a:lnTo>
                  <a:pt x="8030" y="16158"/>
                </a:lnTo>
                <a:lnTo>
                  <a:pt x="8298" y="16133"/>
                </a:lnTo>
                <a:lnTo>
                  <a:pt x="8565" y="16133"/>
                </a:lnTo>
                <a:lnTo>
                  <a:pt x="8809" y="16182"/>
                </a:lnTo>
                <a:lnTo>
                  <a:pt x="9076" y="16231"/>
                </a:lnTo>
                <a:lnTo>
                  <a:pt x="9344" y="16328"/>
                </a:lnTo>
                <a:lnTo>
                  <a:pt x="9855" y="16498"/>
                </a:lnTo>
                <a:lnTo>
                  <a:pt x="10123" y="16571"/>
                </a:lnTo>
                <a:lnTo>
                  <a:pt x="10366" y="16620"/>
                </a:lnTo>
                <a:lnTo>
                  <a:pt x="10634" y="16620"/>
                </a:lnTo>
                <a:lnTo>
                  <a:pt x="10877" y="16596"/>
                </a:lnTo>
                <a:lnTo>
                  <a:pt x="11120" y="16547"/>
                </a:lnTo>
                <a:lnTo>
                  <a:pt x="11364" y="16450"/>
                </a:lnTo>
                <a:lnTo>
                  <a:pt x="11826" y="16255"/>
                </a:lnTo>
                <a:lnTo>
                  <a:pt x="12069" y="16182"/>
                </a:lnTo>
                <a:lnTo>
                  <a:pt x="12313" y="16085"/>
                </a:lnTo>
                <a:lnTo>
                  <a:pt x="12459" y="16060"/>
                </a:lnTo>
                <a:lnTo>
                  <a:pt x="12580" y="16036"/>
                </a:lnTo>
                <a:lnTo>
                  <a:pt x="12872" y="16036"/>
                </a:lnTo>
                <a:lnTo>
                  <a:pt x="13164" y="16085"/>
                </a:lnTo>
                <a:lnTo>
                  <a:pt x="13432" y="16182"/>
                </a:lnTo>
                <a:lnTo>
                  <a:pt x="14016" y="16352"/>
                </a:lnTo>
                <a:lnTo>
                  <a:pt x="14284" y="16425"/>
                </a:lnTo>
                <a:lnTo>
                  <a:pt x="14575" y="16474"/>
                </a:lnTo>
                <a:lnTo>
                  <a:pt x="14819" y="16498"/>
                </a:lnTo>
                <a:lnTo>
                  <a:pt x="15086" y="16474"/>
                </a:lnTo>
                <a:lnTo>
                  <a:pt x="15330" y="16450"/>
                </a:lnTo>
                <a:lnTo>
                  <a:pt x="15573" y="16377"/>
                </a:lnTo>
                <a:lnTo>
                  <a:pt x="15816" y="16279"/>
                </a:lnTo>
                <a:lnTo>
                  <a:pt x="16035" y="16182"/>
                </a:lnTo>
                <a:lnTo>
                  <a:pt x="16254" y="16060"/>
                </a:lnTo>
                <a:lnTo>
                  <a:pt x="16473" y="15914"/>
                </a:lnTo>
                <a:lnTo>
                  <a:pt x="16522" y="15841"/>
                </a:lnTo>
                <a:lnTo>
                  <a:pt x="16546" y="15768"/>
                </a:lnTo>
                <a:lnTo>
                  <a:pt x="16546" y="15695"/>
                </a:lnTo>
                <a:lnTo>
                  <a:pt x="16522" y="15622"/>
                </a:lnTo>
                <a:lnTo>
                  <a:pt x="16473" y="15574"/>
                </a:lnTo>
                <a:lnTo>
                  <a:pt x="16425" y="15525"/>
                </a:lnTo>
                <a:lnTo>
                  <a:pt x="16352" y="15525"/>
                </a:lnTo>
                <a:lnTo>
                  <a:pt x="16279" y="15574"/>
                </a:lnTo>
                <a:lnTo>
                  <a:pt x="16035" y="15720"/>
                </a:lnTo>
                <a:lnTo>
                  <a:pt x="15792" y="15841"/>
                </a:lnTo>
                <a:lnTo>
                  <a:pt x="15524" y="15939"/>
                </a:lnTo>
                <a:lnTo>
                  <a:pt x="15281" y="16012"/>
                </a:lnTo>
                <a:lnTo>
                  <a:pt x="15013" y="16060"/>
                </a:lnTo>
                <a:lnTo>
                  <a:pt x="14721" y="16085"/>
                </a:lnTo>
                <a:lnTo>
                  <a:pt x="14454" y="16060"/>
                </a:lnTo>
                <a:lnTo>
                  <a:pt x="14186" y="16012"/>
                </a:lnTo>
                <a:lnTo>
                  <a:pt x="13724" y="15914"/>
                </a:lnTo>
                <a:lnTo>
                  <a:pt x="13286" y="15793"/>
                </a:lnTo>
                <a:lnTo>
                  <a:pt x="13067" y="15768"/>
                </a:lnTo>
                <a:lnTo>
                  <a:pt x="12848" y="15744"/>
                </a:lnTo>
                <a:lnTo>
                  <a:pt x="12629" y="15744"/>
                </a:lnTo>
                <a:lnTo>
                  <a:pt x="12386" y="15768"/>
                </a:lnTo>
                <a:lnTo>
                  <a:pt x="12167" y="15841"/>
                </a:lnTo>
                <a:lnTo>
                  <a:pt x="11948" y="15914"/>
                </a:lnTo>
                <a:lnTo>
                  <a:pt x="11510" y="16060"/>
                </a:lnTo>
                <a:lnTo>
                  <a:pt x="11218" y="16158"/>
                </a:lnTo>
                <a:lnTo>
                  <a:pt x="10901" y="16182"/>
                </a:lnTo>
                <a:lnTo>
                  <a:pt x="10585" y="16158"/>
                </a:lnTo>
                <a:lnTo>
                  <a:pt x="10293" y="16133"/>
                </a:lnTo>
                <a:lnTo>
                  <a:pt x="10025" y="16060"/>
                </a:lnTo>
                <a:lnTo>
                  <a:pt x="9782" y="15987"/>
                </a:lnTo>
                <a:lnTo>
                  <a:pt x="9295" y="15817"/>
                </a:lnTo>
                <a:lnTo>
                  <a:pt x="9052" y="15744"/>
                </a:lnTo>
                <a:lnTo>
                  <a:pt x="8809" y="15671"/>
                </a:lnTo>
                <a:lnTo>
                  <a:pt x="8565" y="15622"/>
                </a:lnTo>
                <a:lnTo>
                  <a:pt x="8298" y="15598"/>
                </a:lnTo>
                <a:lnTo>
                  <a:pt x="8030" y="15622"/>
                </a:lnTo>
                <a:lnTo>
                  <a:pt x="7762" y="15671"/>
                </a:lnTo>
                <a:lnTo>
                  <a:pt x="7276" y="15841"/>
                </a:lnTo>
                <a:lnTo>
                  <a:pt x="7032" y="15914"/>
                </a:lnTo>
                <a:lnTo>
                  <a:pt x="6765" y="15987"/>
                </a:lnTo>
                <a:lnTo>
                  <a:pt x="6522" y="16012"/>
                </a:lnTo>
                <a:lnTo>
                  <a:pt x="6254" y="15987"/>
                </a:lnTo>
                <a:lnTo>
                  <a:pt x="6035" y="15939"/>
                </a:lnTo>
                <a:lnTo>
                  <a:pt x="5816" y="15866"/>
                </a:lnTo>
                <a:lnTo>
                  <a:pt x="5402" y="15720"/>
                </a:lnTo>
                <a:lnTo>
                  <a:pt x="4989" y="15549"/>
                </a:lnTo>
                <a:lnTo>
                  <a:pt x="4770" y="15501"/>
                </a:lnTo>
                <a:lnTo>
                  <a:pt x="4551" y="15452"/>
                </a:lnTo>
                <a:close/>
                <a:moveTo>
                  <a:pt x="560" y="16717"/>
                </a:moveTo>
                <a:lnTo>
                  <a:pt x="365" y="16742"/>
                </a:lnTo>
                <a:lnTo>
                  <a:pt x="195" y="16815"/>
                </a:lnTo>
                <a:lnTo>
                  <a:pt x="25" y="16936"/>
                </a:lnTo>
                <a:lnTo>
                  <a:pt x="0" y="16985"/>
                </a:lnTo>
                <a:lnTo>
                  <a:pt x="0" y="17009"/>
                </a:lnTo>
                <a:lnTo>
                  <a:pt x="0" y="17082"/>
                </a:lnTo>
                <a:lnTo>
                  <a:pt x="73" y="17131"/>
                </a:lnTo>
                <a:lnTo>
                  <a:pt x="171" y="17155"/>
                </a:lnTo>
                <a:lnTo>
                  <a:pt x="438" y="17131"/>
                </a:lnTo>
                <a:lnTo>
                  <a:pt x="730" y="17155"/>
                </a:lnTo>
                <a:lnTo>
                  <a:pt x="974" y="17204"/>
                </a:lnTo>
                <a:lnTo>
                  <a:pt x="1217" y="17301"/>
                </a:lnTo>
                <a:lnTo>
                  <a:pt x="1728" y="17520"/>
                </a:lnTo>
                <a:lnTo>
                  <a:pt x="1971" y="17618"/>
                </a:lnTo>
                <a:lnTo>
                  <a:pt x="2239" y="17715"/>
                </a:lnTo>
                <a:lnTo>
                  <a:pt x="2482" y="17764"/>
                </a:lnTo>
                <a:lnTo>
                  <a:pt x="2726" y="17764"/>
                </a:lnTo>
                <a:lnTo>
                  <a:pt x="2969" y="17715"/>
                </a:lnTo>
                <a:lnTo>
                  <a:pt x="3188" y="17666"/>
                </a:lnTo>
                <a:lnTo>
                  <a:pt x="3650" y="17472"/>
                </a:lnTo>
                <a:lnTo>
                  <a:pt x="3894" y="17399"/>
                </a:lnTo>
                <a:lnTo>
                  <a:pt x="4113" y="17326"/>
                </a:lnTo>
                <a:lnTo>
                  <a:pt x="4405" y="17277"/>
                </a:lnTo>
                <a:lnTo>
                  <a:pt x="4697" y="17277"/>
                </a:lnTo>
                <a:lnTo>
                  <a:pt x="4989" y="17301"/>
                </a:lnTo>
                <a:lnTo>
                  <a:pt x="5281" y="17350"/>
                </a:lnTo>
                <a:lnTo>
                  <a:pt x="5865" y="17520"/>
                </a:lnTo>
                <a:lnTo>
                  <a:pt x="6400" y="17642"/>
                </a:lnTo>
                <a:lnTo>
                  <a:pt x="6667" y="17691"/>
                </a:lnTo>
                <a:lnTo>
                  <a:pt x="6911" y="17715"/>
                </a:lnTo>
                <a:lnTo>
                  <a:pt x="7154" y="17691"/>
                </a:lnTo>
                <a:lnTo>
                  <a:pt x="7397" y="17666"/>
                </a:lnTo>
                <a:lnTo>
                  <a:pt x="7616" y="17618"/>
                </a:lnTo>
                <a:lnTo>
                  <a:pt x="7860" y="17545"/>
                </a:lnTo>
                <a:lnTo>
                  <a:pt x="8322" y="17374"/>
                </a:lnTo>
                <a:lnTo>
                  <a:pt x="8468" y="17326"/>
                </a:lnTo>
                <a:lnTo>
                  <a:pt x="8614" y="17301"/>
                </a:lnTo>
                <a:lnTo>
                  <a:pt x="8760" y="17277"/>
                </a:lnTo>
                <a:lnTo>
                  <a:pt x="8882" y="17277"/>
                </a:lnTo>
                <a:lnTo>
                  <a:pt x="9028" y="17301"/>
                </a:lnTo>
                <a:lnTo>
                  <a:pt x="9174" y="17326"/>
                </a:lnTo>
                <a:lnTo>
                  <a:pt x="9295" y="17374"/>
                </a:lnTo>
                <a:lnTo>
                  <a:pt x="9441" y="17447"/>
                </a:lnTo>
                <a:lnTo>
                  <a:pt x="9831" y="17666"/>
                </a:lnTo>
                <a:lnTo>
                  <a:pt x="10025" y="17764"/>
                </a:lnTo>
                <a:lnTo>
                  <a:pt x="10244" y="17837"/>
                </a:lnTo>
                <a:lnTo>
                  <a:pt x="10463" y="17861"/>
                </a:lnTo>
                <a:lnTo>
                  <a:pt x="10658" y="17837"/>
                </a:lnTo>
                <a:lnTo>
                  <a:pt x="10877" y="17788"/>
                </a:lnTo>
                <a:lnTo>
                  <a:pt x="11096" y="17691"/>
                </a:lnTo>
                <a:lnTo>
                  <a:pt x="11510" y="17520"/>
                </a:lnTo>
                <a:lnTo>
                  <a:pt x="11704" y="17423"/>
                </a:lnTo>
                <a:lnTo>
                  <a:pt x="11899" y="17350"/>
                </a:lnTo>
                <a:lnTo>
                  <a:pt x="12045" y="17301"/>
                </a:lnTo>
                <a:lnTo>
                  <a:pt x="12434" y="17301"/>
                </a:lnTo>
                <a:lnTo>
                  <a:pt x="12726" y="17374"/>
                </a:lnTo>
                <a:lnTo>
                  <a:pt x="12994" y="17447"/>
                </a:lnTo>
                <a:lnTo>
                  <a:pt x="13554" y="17666"/>
                </a:lnTo>
                <a:lnTo>
                  <a:pt x="13846" y="17739"/>
                </a:lnTo>
                <a:lnTo>
                  <a:pt x="14113" y="17788"/>
                </a:lnTo>
                <a:lnTo>
                  <a:pt x="14381" y="17788"/>
                </a:lnTo>
                <a:lnTo>
                  <a:pt x="14673" y="17764"/>
                </a:lnTo>
                <a:lnTo>
                  <a:pt x="14940" y="17691"/>
                </a:lnTo>
                <a:lnTo>
                  <a:pt x="15232" y="17618"/>
                </a:lnTo>
                <a:lnTo>
                  <a:pt x="15500" y="17520"/>
                </a:lnTo>
                <a:lnTo>
                  <a:pt x="15768" y="17399"/>
                </a:lnTo>
                <a:lnTo>
                  <a:pt x="16254" y="17155"/>
                </a:lnTo>
                <a:lnTo>
                  <a:pt x="16327" y="17107"/>
                </a:lnTo>
                <a:lnTo>
                  <a:pt x="16352" y="17034"/>
                </a:lnTo>
                <a:lnTo>
                  <a:pt x="16352" y="16961"/>
                </a:lnTo>
                <a:lnTo>
                  <a:pt x="16327" y="16888"/>
                </a:lnTo>
                <a:lnTo>
                  <a:pt x="16303" y="16839"/>
                </a:lnTo>
                <a:lnTo>
                  <a:pt x="16254" y="16790"/>
                </a:lnTo>
                <a:lnTo>
                  <a:pt x="16181" y="16766"/>
                </a:lnTo>
                <a:lnTo>
                  <a:pt x="16108" y="16790"/>
                </a:lnTo>
                <a:lnTo>
                  <a:pt x="15500" y="17034"/>
                </a:lnTo>
                <a:lnTo>
                  <a:pt x="15208" y="17155"/>
                </a:lnTo>
                <a:lnTo>
                  <a:pt x="14916" y="17253"/>
                </a:lnTo>
                <a:lnTo>
                  <a:pt x="14624" y="17326"/>
                </a:lnTo>
                <a:lnTo>
                  <a:pt x="14308" y="17350"/>
                </a:lnTo>
                <a:lnTo>
                  <a:pt x="13992" y="17350"/>
                </a:lnTo>
                <a:lnTo>
                  <a:pt x="13651" y="17301"/>
                </a:lnTo>
                <a:lnTo>
                  <a:pt x="13408" y="17228"/>
                </a:lnTo>
                <a:lnTo>
                  <a:pt x="13189" y="17155"/>
                </a:lnTo>
                <a:lnTo>
                  <a:pt x="12751" y="16985"/>
                </a:lnTo>
                <a:lnTo>
                  <a:pt x="12507" y="16936"/>
                </a:lnTo>
                <a:lnTo>
                  <a:pt x="12288" y="16912"/>
                </a:lnTo>
                <a:lnTo>
                  <a:pt x="12045" y="16912"/>
                </a:lnTo>
                <a:lnTo>
                  <a:pt x="11802" y="16961"/>
                </a:lnTo>
                <a:lnTo>
                  <a:pt x="11558" y="17034"/>
                </a:lnTo>
                <a:lnTo>
                  <a:pt x="11339" y="17131"/>
                </a:lnTo>
                <a:lnTo>
                  <a:pt x="10901" y="17326"/>
                </a:lnTo>
                <a:lnTo>
                  <a:pt x="10731" y="17399"/>
                </a:lnTo>
                <a:lnTo>
                  <a:pt x="10585" y="17423"/>
                </a:lnTo>
                <a:lnTo>
                  <a:pt x="10439" y="17423"/>
                </a:lnTo>
                <a:lnTo>
                  <a:pt x="10317" y="17399"/>
                </a:lnTo>
                <a:lnTo>
                  <a:pt x="10171" y="17374"/>
                </a:lnTo>
                <a:lnTo>
                  <a:pt x="10050" y="17326"/>
                </a:lnTo>
                <a:lnTo>
                  <a:pt x="9758" y="17180"/>
                </a:lnTo>
                <a:lnTo>
                  <a:pt x="9539" y="17058"/>
                </a:lnTo>
                <a:lnTo>
                  <a:pt x="9344" y="16961"/>
                </a:lnTo>
                <a:lnTo>
                  <a:pt x="9149" y="16912"/>
                </a:lnTo>
                <a:lnTo>
                  <a:pt x="8930" y="16888"/>
                </a:lnTo>
                <a:lnTo>
                  <a:pt x="8736" y="16863"/>
                </a:lnTo>
                <a:lnTo>
                  <a:pt x="8517" y="16912"/>
                </a:lnTo>
                <a:lnTo>
                  <a:pt x="8298" y="16961"/>
                </a:lnTo>
                <a:lnTo>
                  <a:pt x="8054" y="17034"/>
                </a:lnTo>
                <a:lnTo>
                  <a:pt x="7787" y="17131"/>
                </a:lnTo>
                <a:lnTo>
                  <a:pt x="7495" y="17228"/>
                </a:lnTo>
                <a:lnTo>
                  <a:pt x="7227" y="17277"/>
                </a:lnTo>
                <a:lnTo>
                  <a:pt x="6911" y="17301"/>
                </a:lnTo>
                <a:lnTo>
                  <a:pt x="6619" y="17277"/>
                </a:lnTo>
                <a:lnTo>
                  <a:pt x="6327" y="17228"/>
                </a:lnTo>
                <a:lnTo>
                  <a:pt x="5767" y="17082"/>
                </a:lnTo>
                <a:lnTo>
                  <a:pt x="5305" y="16961"/>
                </a:lnTo>
                <a:lnTo>
                  <a:pt x="4818" y="16888"/>
                </a:lnTo>
                <a:lnTo>
                  <a:pt x="4356" y="16888"/>
                </a:lnTo>
                <a:lnTo>
                  <a:pt x="4113" y="16912"/>
                </a:lnTo>
                <a:lnTo>
                  <a:pt x="3869" y="16961"/>
                </a:lnTo>
                <a:lnTo>
                  <a:pt x="3602" y="17034"/>
                </a:lnTo>
                <a:lnTo>
                  <a:pt x="3358" y="17131"/>
                </a:lnTo>
                <a:lnTo>
                  <a:pt x="3115" y="17253"/>
                </a:lnTo>
                <a:lnTo>
                  <a:pt x="2847" y="17326"/>
                </a:lnTo>
                <a:lnTo>
                  <a:pt x="2677" y="17350"/>
                </a:lnTo>
                <a:lnTo>
                  <a:pt x="2507" y="17350"/>
                </a:lnTo>
                <a:lnTo>
                  <a:pt x="2312" y="17301"/>
                </a:lnTo>
                <a:lnTo>
                  <a:pt x="2142" y="17253"/>
                </a:lnTo>
                <a:lnTo>
                  <a:pt x="1801" y="17107"/>
                </a:lnTo>
                <a:lnTo>
                  <a:pt x="1485" y="16936"/>
                </a:lnTo>
                <a:lnTo>
                  <a:pt x="1314" y="16863"/>
                </a:lnTo>
                <a:lnTo>
                  <a:pt x="1120" y="16790"/>
                </a:lnTo>
                <a:lnTo>
                  <a:pt x="949" y="16742"/>
                </a:lnTo>
                <a:lnTo>
                  <a:pt x="755" y="16717"/>
                </a:lnTo>
                <a:close/>
                <a:moveTo>
                  <a:pt x="16571" y="17666"/>
                </a:moveTo>
                <a:lnTo>
                  <a:pt x="15938" y="17861"/>
                </a:lnTo>
                <a:lnTo>
                  <a:pt x="15305" y="18056"/>
                </a:lnTo>
                <a:lnTo>
                  <a:pt x="14989" y="18129"/>
                </a:lnTo>
                <a:lnTo>
                  <a:pt x="14648" y="18202"/>
                </a:lnTo>
                <a:lnTo>
                  <a:pt x="14332" y="18250"/>
                </a:lnTo>
                <a:lnTo>
                  <a:pt x="14016" y="18275"/>
                </a:lnTo>
                <a:lnTo>
                  <a:pt x="13870" y="18250"/>
                </a:lnTo>
                <a:lnTo>
                  <a:pt x="13724" y="18226"/>
                </a:lnTo>
                <a:lnTo>
                  <a:pt x="13481" y="18104"/>
                </a:lnTo>
                <a:lnTo>
                  <a:pt x="13237" y="17983"/>
                </a:lnTo>
                <a:lnTo>
                  <a:pt x="12970" y="17861"/>
                </a:lnTo>
                <a:lnTo>
                  <a:pt x="12726" y="17788"/>
                </a:lnTo>
                <a:lnTo>
                  <a:pt x="12507" y="17764"/>
                </a:lnTo>
                <a:lnTo>
                  <a:pt x="12264" y="17764"/>
                </a:lnTo>
                <a:lnTo>
                  <a:pt x="12045" y="17812"/>
                </a:lnTo>
                <a:lnTo>
                  <a:pt x="11753" y="17885"/>
                </a:lnTo>
                <a:lnTo>
                  <a:pt x="11485" y="17983"/>
                </a:lnTo>
                <a:lnTo>
                  <a:pt x="10974" y="18202"/>
                </a:lnTo>
                <a:lnTo>
                  <a:pt x="10707" y="18275"/>
                </a:lnTo>
                <a:lnTo>
                  <a:pt x="10439" y="18323"/>
                </a:lnTo>
                <a:lnTo>
                  <a:pt x="10317" y="18323"/>
                </a:lnTo>
                <a:lnTo>
                  <a:pt x="10171" y="18299"/>
                </a:lnTo>
                <a:lnTo>
                  <a:pt x="10025" y="18250"/>
                </a:lnTo>
                <a:lnTo>
                  <a:pt x="9855" y="18202"/>
                </a:lnTo>
                <a:lnTo>
                  <a:pt x="9441" y="18007"/>
                </a:lnTo>
                <a:lnTo>
                  <a:pt x="9222" y="17910"/>
                </a:lnTo>
                <a:lnTo>
                  <a:pt x="9028" y="17837"/>
                </a:lnTo>
                <a:lnTo>
                  <a:pt x="8809" y="17788"/>
                </a:lnTo>
                <a:lnTo>
                  <a:pt x="8590" y="17764"/>
                </a:lnTo>
                <a:lnTo>
                  <a:pt x="8371" y="17764"/>
                </a:lnTo>
                <a:lnTo>
                  <a:pt x="8127" y="17788"/>
                </a:lnTo>
                <a:lnTo>
                  <a:pt x="7860" y="17885"/>
                </a:lnTo>
                <a:lnTo>
                  <a:pt x="7592" y="17983"/>
                </a:lnTo>
                <a:lnTo>
                  <a:pt x="7105" y="18202"/>
                </a:lnTo>
                <a:lnTo>
                  <a:pt x="6862" y="18299"/>
                </a:lnTo>
                <a:lnTo>
                  <a:pt x="6619" y="18372"/>
                </a:lnTo>
                <a:lnTo>
                  <a:pt x="6205" y="18372"/>
                </a:lnTo>
                <a:lnTo>
                  <a:pt x="6059" y="18323"/>
                </a:lnTo>
                <a:lnTo>
                  <a:pt x="5792" y="18250"/>
                </a:lnTo>
                <a:lnTo>
                  <a:pt x="5573" y="18153"/>
                </a:lnTo>
                <a:lnTo>
                  <a:pt x="5110" y="17958"/>
                </a:lnTo>
                <a:lnTo>
                  <a:pt x="4867" y="17885"/>
                </a:lnTo>
                <a:lnTo>
                  <a:pt x="4624" y="17812"/>
                </a:lnTo>
                <a:lnTo>
                  <a:pt x="4380" y="17788"/>
                </a:lnTo>
                <a:lnTo>
                  <a:pt x="4113" y="17788"/>
                </a:lnTo>
                <a:lnTo>
                  <a:pt x="3845" y="17837"/>
                </a:lnTo>
                <a:lnTo>
                  <a:pt x="3602" y="17910"/>
                </a:lnTo>
                <a:lnTo>
                  <a:pt x="3115" y="18129"/>
                </a:lnTo>
                <a:lnTo>
                  <a:pt x="2872" y="18226"/>
                </a:lnTo>
                <a:lnTo>
                  <a:pt x="2628" y="18323"/>
                </a:lnTo>
                <a:lnTo>
                  <a:pt x="2361" y="18372"/>
                </a:lnTo>
                <a:lnTo>
                  <a:pt x="2117" y="18421"/>
                </a:lnTo>
                <a:lnTo>
                  <a:pt x="1971" y="18421"/>
                </a:lnTo>
                <a:lnTo>
                  <a:pt x="1850" y="18396"/>
                </a:lnTo>
                <a:lnTo>
                  <a:pt x="1582" y="18299"/>
                </a:lnTo>
                <a:lnTo>
                  <a:pt x="1363" y="18177"/>
                </a:lnTo>
                <a:lnTo>
                  <a:pt x="1120" y="18031"/>
                </a:lnTo>
                <a:lnTo>
                  <a:pt x="876" y="17934"/>
                </a:lnTo>
                <a:lnTo>
                  <a:pt x="633" y="17837"/>
                </a:lnTo>
                <a:lnTo>
                  <a:pt x="511" y="17812"/>
                </a:lnTo>
                <a:lnTo>
                  <a:pt x="390" y="17812"/>
                </a:lnTo>
                <a:lnTo>
                  <a:pt x="244" y="17837"/>
                </a:lnTo>
                <a:lnTo>
                  <a:pt x="98" y="17885"/>
                </a:lnTo>
                <a:lnTo>
                  <a:pt x="49" y="17934"/>
                </a:lnTo>
                <a:lnTo>
                  <a:pt x="49" y="17983"/>
                </a:lnTo>
                <a:lnTo>
                  <a:pt x="73" y="18031"/>
                </a:lnTo>
                <a:lnTo>
                  <a:pt x="122" y="18056"/>
                </a:lnTo>
                <a:lnTo>
                  <a:pt x="268" y="18056"/>
                </a:lnTo>
                <a:lnTo>
                  <a:pt x="414" y="18080"/>
                </a:lnTo>
                <a:lnTo>
                  <a:pt x="682" y="18177"/>
                </a:lnTo>
                <a:lnTo>
                  <a:pt x="925" y="18299"/>
                </a:lnTo>
                <a:lnTo>
                  <a:pt x="1168" y="18445"/>
                </a:lnTo>
                <a:lnTo>
                  <a:pt x="1412" y="18567"/>
                </a:lnTo>
                <a:lnTo>
                  <a:pt x="1679" y="18688"/>
                </a:lnTo>
                <a:lnTo>
                  <a:pt x="1947" y="18761"/>
                </a:lnTo>
                <a:lnTo>
                  <a:pt x="2093" y="18786"/>
                </a:lnTo>
                <a:lnTo>
                  <a:pt x="2239" y="18810"/>
                </a:lnTo>
                <a:lnTo>
                  <a:pt x="2507" y="18761"/>
                </a:lnTo>
                <a:lnTo>
                  <a:pt x="2750" y="18713"/>
                </a:lnTo>
                <a:lnTo>
                  <a:pt x="2993" y="18615"/>
                </a:lnTo>
                <a:lnTo>
                  <a:pt x="3237" y="18518"/>
                </a:lnTo>
                <a:lnTo>
                  <a:pt x="3748" y="18323"/>
                </a:lnTo>
                <a:lnTo>
                  <a:pt x="3991" y="18250"/>
                </a:lnTo>
                <a:lnTo>
                  <a:pt x="4259" y="18202"/>
                </a:lnTo>
                <a:lnTo>
                  <a:pt x="4380" y="18177"/>
                </a:lnTo>
                <a:lnTo>
                  <a:pt x="4526" y="18202"/>
                </a:lnTo>
                <a:lnTo>
                  <a:pt x="4770" y="18250"/>
                </a:lnTo>
                <a:lnTo>
                  <a:pt x="5013" y="18348"/>
                </a:lnTo>
                <a:lnTo>
                  <a:pt x="5256" y="18469"/>
                </a:lnTo>
                <a:lnTo>
                  <a:pt x="5743" y="18713"/>
                </a:lnTo>
                <a:lnTo>
                  <a:pt x="5986" y="18810"/>
                </a:lnTo>
                <a:lnTo>
                  <a:pt x="6254" y="18859"/>
                </a:lnTo>
                <a:lnTo>
                  <a:pt x="6522" y="18859"/>
                </a:lnTo>
                <a:lnTo>
                  <a:pt x="6765" y="18834"/>
                </a:lnTo>
                <a:lnTo>
                  <a:pt x="6984" y="18786"/>
                </a:lnTo>
                <a:lnTo>
                  <a:pt x="7227" y="18713"/>
                </a:lnTo>
                <a:lnTo>
                  <a:pt x="7665" y="18494"/>
                </a:lnTo>
                <a:lnTo>
                  <a:pt x="8127" y="18299"/>
                </a:lnTo>
                <a:lnTo>
                  <a:pt x="8273" y="18250"/>
                </a:lnTo>
                <a:lnTo>
                  <a:pt x="8395" y="18226"/>
                </a:lnTo>
                <a:lnTo>
                  <a:pt x="8541" y="18226"/>
                </a:lnTo>
                <a:lnTo>
                  <a:pt x="8663" y="18250"/>
                </a:lnTo>
                <a:lnTo>
                  <a:pt x="8930" y="18299"/>
                </a:lnTo>
                <a:lnTo>
                  <a:pt x="9174" y="18396"/>
                </a:lnTo>
                <a:lnTo>
                  <a:pt x="9685" y="18640"/>
                </a:lnTo>
                <a:lnTo>
                  <a:pt x="9928" y="18737"/>
                </a:lnTo>
                <a:lnTo>
                  <a:pt x="10196" y="18810"/>
                </a:lnTo>
                <a:lnTo>
                  <a:pt x="10439" y="18834"/>
                </a:lnTo>
                <a:lnTo>
                  <a:pt x="10682" y="18810"/>
                </a:lnTo>
                <a:lnTo>
                  <a:pt x="10901" y="18761"/>
                </a:lnTo>
                <a:lnTo>
                  <a:pt x="11145" y="18688"/>
                </a:lnTo>
                <a:lnTo>
                  <a:pt x="11583" y="18494"/>
                </a:lnTo>
                <a:lnTo>
                  <a:pt x="12021" y="18299"/>
                </a:lnTo>
                <a:lnTo>
                  <a:pt x="12167" y="18275"/>
                </a:lnTo>
                <a:lnTo>
                  <a:pt x="12313" y="18250"/>
                </a:lnTo>
                <a:lnTo>
                  <a:pt x="12434" y="18250"/>
                </a:lnTo>
                <a:lnTo>
                  <a:pt x="12580" y="18275"/>
                </a:lnTo>
                <a:lnTo>
                  <a:pt x="12848" y="18323"/>
                </a:lnTo>
                <a:lnTo>
                  <a:pt x="13091" y="18421"/>
                </a:lnTo>
                <a:lnTo>
                  <a:pt x="13627" y="18640"/>
                </a:lnTo>
                <a:lnTo>
                  <a:pt x="13894" y="18713"/>
                </a:lnTo>
                <a:lnTo>
                  <a:pt x="14162" y="18761"/>
                </a:lnTo>
                <a:lnTo>
                  <a:pt x="14430" y="18737"/>
                </a:lnTo>
                <a:lnTo>
                  <a:pt x="14697" y="18688"/>
                </a:lnTo>
                <a:lnTo>
                  <a:pt x="15208" y="18567"/>
                </a:lnTo>
                <a:lnTo>
                  <a:pt x="15938" y="18348"/>
                </a:lnTo>
                <a:lnTo>
                  <a:pt x="16692" y="18129"/>
                </a:lnTo>
                <a:lnTo>
                  <a:pt x="16790" y="18080"/>
                </a:lnTo>
                <a:lnTo>
                  <a:pt x="16838" y="18007"/>
                </a:lnTo>
                <a:lnTo>
                  <a:pt x="16863" y="17934"/>
                </a:lnTo>
                <a:lnTo>
                  <a:pt x="16863" y="17837"/>
                </a:lnTo>
                <a:lnTo>
                  <a:pt x="16814" y="17764"/>
                </a:lnTo>
                <a:lnTo>
                  <a:pt x="16765" y="17691"/>
                </a:lnTo>
                <a:lnTo>
                  <a:pt x="16668" y="17666"/>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7" name="Google Shape;857;p48"/>
          <p:cNvSpPr/>
          <p:nvPr/>
        </p:nvSpPr>
        <p:spPr>
          <a:xfrm>
            <a:off x="230650" y="4486232"/>
            <a:ext cx="474363" cy="267505"/>
          </a:xfrm>
          <a:custGeom>
            <a:avLst/>
            <a:gdLst/>
            <a:ahLst/>
            <a:cxnLst/>
            <a:rect l="l" t="t" r="r" b="b"/>
            <a:pathLst>
              <a:path w="21705" h="12240" extrusionOk="0">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8" name="Google Shape;858;p48"/>
          <p:cNvSpPr/>
          <p:nvPr/>
        </p:nvSpPr>
        <p:spPr>
          <a:xfrm>
            <a:off x="858133" y="4415489"/>
            <a:ext cx="382375" cy="402591"/>
          </a:xfrm>
          <a:custGeom>
            <a:avLst/>
            <a:gdLst/>
            <a:ahLst/>
            <a:cxnLst/>
            <a:rect l="l" t="t" r="r" b="b"/>
            <a:pathLst>
              <a:path w="17496" h="18421" extrusionOk="0">
                <a:moveTo>
                  <a:pt x="7421" y="1047"/>
                </a:moveTo>
                <a:lnTo>
                  <a:pt x="7373" y="1071"/>
                </a:lnTo>
                <a:lnTo>
                  <a:pt x="7348" y="1120"/>
                </a:lnTo>
                <a:lnTo>
                  <a:pt x="7324" y="1169"/>
                </a:lnTo>
                <a:lnTo>
                  <a:pt x="7348" y="1315"/>
                </a:lnTo>
                <a:lnTo>
                  <a:pt x="7348" y="1461"/>
                </a:lnTo>
                <a:lnTo>
                  <a:pt x="7324" y="1582"/>
                </a:lnTo>
                <a:lnTo>
                  <a:pt x="7300" y="1704"/>
                </a:lnTo>
                <a:lnTo>
                  <a:pt x="7178" y="1923"/>
                </a:lnTo>
                <a:lnTo>
                  <a:pt x="7008" y="2142"/>
                </a:lnTo>
                <a:lnTo>
                  <a:pt x="6862" y="2385"/>
                </a:lnTo>
                <a:lnTo>
                  <a:pt x="6813" y="2483"/>
                </a:lnTo>
                <a:lnTo>
                  <a:pt x="6765" y="2604"/>
                </a:lnTo>
                <a:lnTo>
                  <a:pt x="6740" y="2750"/>
                </a:lnTo>
                <a:lnTo>
                  <a:pt x="6740" y="2872"/>
                </a:lnTo>
                <a:lnTo>
                  <a:pt x="6740" y="3018"/>
                </a:lnTo>
                <a:lnTo>
                  <a:pt x="6789" y="3164"/>
                </a:lnTo>
                <a:lnTo>
                  <a:pt x="6862" y="3286"/>
                </a:lnTo>
                <a:lnTo>
                  <a:pt x="6959" y="3432"/>
                </a:lnTo>
                <a:lnTo>
                  <a:pt x="7154" y="3699"/>
                </a:lnTo>
                <a:lnTo>
                  <a:pt x="7251" y="3845"/>
                </a:lnTo>
                <a:lnTo>
                  <a:pt x="7275" y="3991"/>
                </a:lnTo>
                <a:lnTo>
                  <a:pt x="7275" y="4064"/>
                </a:lnTo>
                <a:lnTo>
                  <a:pt x="7275" y="4137"/>
                </a:lnTo>
                <a:lnTo>
                  <a:pt x="7251" y="4186"/>
                </a:lnTo>
                <a:lnTo>
                  <a:pt x="7178" y="4259"/>
                </a:lnTo>
                <a:lnTo>
                  <a:pt x="7154" y="4332"/>
                </a:lnTo>
                <a:lnTo>
                  <a:pt x="7129" y="4405"/>
                </a:lnTo>
                <a:lnTo>
                  <a:pt x="7129" y="4478"/>
                </a:lnTo>
                <a:lnTo>
                  <a:pt x="7178" y="4527"/>
                </a:lnTo>
                <a:lnTo>
                  <a:pt x="7251" y="4575"/>
                </a:lnTo>
                <a:lnTo>
                  <a:pt x="7324" y="4600"/>
                </a:lnTo>
                <a:lnTo>
                  <a:pt x="7397" y="4575"/>
                </a:lnTo>
                <a:lnTo>
                  <a:pt x="7470" y="4527"/>
                </a:lnTo>
                <a:lnTo>
                  <a:pt x="7567" y="4429"/>
                </a:lnTo>
                <a:lnTo>
                  <a:pt x="7616" y="4332"/>
                </a:lnTo>
                <a:lnTo>
                  <a:pt x="7665" y="4235"/>
                </a:lnTo>
                <a:lnTo>
                  <a:pt x="7689" y="4113"/>
                </a:lnTo>
                <a:lnTo>
                  <a:pt x="7689" y="4016"/>
                </a:lnTo>
                <a:lnTo>
                  <a:pt x="7665" y="3918"/>
                </a:lnTo>
                <a:lnTo>
                  <a:pt x="7592" y="3724"/>
                </a:lnTo>
                <a:lnTo>
                  <a:pt x="7470" y="3505"/>
                </a:lnTo>
                <a:lnTo>
                  <a:pt x="7324" y="3310"/>
                </a:lnTo>
                <a:lnTo>
                  <a:pt x="7202" y="3115"/>
                </a:lnTo>
                <a:lnTo>
                  <a:pt x="7105" y="2921"/>
                </a:lnTo>
                <a:lnTo>
                  <a:pt x="7081" y="2823"/>
                </a:lnTo>
                <a:lnTo>
                  <a:pt x="7105" y="2726"/>
                </a:lnTo>
                <a:lnTo>
                  <a:pt x="7154" y="2604"/>
                </a:lnTo>
                <a:lnTo>
                  <a:pt x="7202" y="2483"/>
                </a:lnTo>
                <a:lnTo>
                  <a:pt x="7373" y="2239"/>
                </a:lnTo>
                <a:lnTo>
                  <a:pt x="7543" y="1972"/>
                </a:lnTo>
                <a:lnTo>
                  <a:pt x="7689" y="1728"/>
                </a:lnTo>
                <a:lnTo>
                  <a:pt x="7738" y="1607"/>
                </a:lnTo>
                <a:lnTo>
                  <a:pt x="7762" y="1485"/>
                </a:lnTo>
                <a:lnTo>
                  <a:pt x="7762" y="1363"/>
                </a:lnTo>
                <a:lnTo>
                  <a:pt x="7713" y="1242"/>
                </a:lnTo>
                <a:lnTo>
                  <a:pt x="7616" y="1144"/>
                </a:lnTo>
                <a:lnTo>
                  <a:pt x="7494" y="1071"/>
                </a:lnTo>
                <a:lnTo>
                  <a:pt x="7421" y="1047"/>
                </a:lnTo>
                <a:close/>
                <a:moveTo>
                  <a:pt x="10293" y="1242"/>
                </a:moveTo>
                <a:lnTo>
                  <a:pt x="10268" y="1266"/>
                </a:lnTo>
                <a:lnTo>
                  <a:pt x="10244" y="1363"/>
                </a:lnTo>
                <a:lnTo>
                  <a:pt x="10220" y="1485"/>
                </a:lnTo>
                <a:lnTo>
                  <a:pt x="10195" y="1607"/>
                </a:lnTo>
                <a:lnTo>
                  <a:pt x="10171" y="1680"/>
                </a:lnTo>
                <a:lnTo>
                  <a:pt x="10098" y="1826"/>
                </a:lnTo>
                <a:lnTo>
                  <a:pt x="10001" y="1923"/>
                </a:lnTo>
                <a:lnTo>
                  <a:pt x="9782" y="2166"/>
                </a:lnTo>
                <a:lnTo>
                  <a:pt x="9684" y="2288"/>
                </a:lnTo>
                <a:lnTo>
                  <a:pt x="9611" y="2434"/>
                </a:lnTo>
                <a:lnTo>
                  <a:pt x="9587" y="2604"/>
                </a:lnTo>
                <a:lnTo>
                  <a:pt x="9587" y="2775"/>
                </a:lnTo>
                <a:lnTo>
                  <a:pt x="9636" y="2921"/>
                </a:lnTo>
                <a:lnTo>
                  <a:pt x="9709" y="3042"/>
                </a:lnTo>
                <a:lnTo>
                  <a:pt x="9879" y="3286"/>
                </a:lnTo>
                <a:lnTo>
                  <a:pt x="10001" y="3456"/>
                </a:lnTo>
                <a:lnTo>
                  <a:pt x="10074" y="3626"/>
                </a:lnTo>
                <a:lnTo>
                  <a:pt x="10098" y="3724"/>
                </a:lnTo>
                <a:lnTo>
                  <a:pt x="10098" y="3821"/>
                </a:lnTo>
                <a:lnTo>
                  <a:pt x="10074" y="3918"/>
                </a:lnTo>
                <a:lnTo>
                  <a:pt x="10025" y="4016"/>
                </a:lnTo>
                <a:lnTo>
                  <a:pt x="9952" y="4137"/>
                </a:lnTo>
                <a:lnTo>
                  <a:pt x="9855" y="4235"/>
                </a:lnTo>
                <a:lnTo>
                  <a:pt x="9782" y="4332"/>
                </a:lnTo>
                <a:lnTo>
                  <a:pt x="9709" y="4454"/>
                </a:lnTo>
                <a:lnTo>
                  <a:pt x="9684" y="4502"/>
                </a:lnTo>
                <a:lnTo>
                  <a:pt x="9684" y="4575"/>
                </a:lnTo>
                <a:lnTo>
                  <a:pt x="9733" y="4673"/>
                </a:lnTo>
                <a:lnTo>
                  <a:pt x="9757" y="4721"/>
                </a:lnTo>
                <a:lnTo>
                  <a:pt x="9806" y="4746"/>
                </a:lnTo>
                <a:lnTo>
                  <a:pt x="9855" y="4770"/>
                </a:lnTo>
                <a:lnTo>
                  <a:pt x="9928" y="4746"/>
                </a:lnTo>
                <a:lnTo>
                  <a:pt x="10122" y="4648"/>
                </a:lnTo>
                <a:lnTo>
                  <a:pt x="10268" y="4502"/>
                </a:lnTo>
                <a:lnTo>
                  <a:pt x="10414" y="4332"/>
                </a:lnTo>
                <a:lnTo>
                  <a:pt x="10487" y="4137"/>
                </a:lnTo>
                <a:lnTo>
                  <a:pt x="10536" y="3943"/>
                </a:lnTo>
                <a:lnTo>
                  <a:pt x="10536" y="3724"/>
                </a:lnTo>
                <a:lnTo>
                  <a:pt x="10487" y="3505"/>
                </a:lnTo>
                <a:lnTo>
                  <a:pt x="10414" y="3310"/>
                </a:lnTo>
                <a:lnTo>
                  <a:pt x="10293" y="3140"/>
                </a:lnTo>
                <a:lnTo>
                  <a:pt x="10171" y="2994"/>
                </a:lnTo>
                <a:lnTo>
                  <a:pt x="10074" y="2872"/>
                </a:lnTo>
                <a:lnTo>
                  <a:pt x="10025" y="2775"/>
                </a:lnTo>
                <a:lnTo>
                  <a:pt x="10001" y="2653"/>
                </a:lnTo>
                <a:lnTo>
                  <a:pt x="10025" y="2556"/>
                </a:lnTo>
                <a:lnTo>
                  <a:pt x="10074" y="2434"/>
                </a:lnTo>
                <a:lnTo>
                  <a:pt x="10122" y="2337"/>
                </a:lnTo>
                <a:lnTo>
                  <a:pt x="10293" y="2118"/>
                </a:lnTo>
                <a:lnTo>
                  <a:pt x="10414" y="1947"/>
                </a:lnTo>
                <a:lnTo>
                  <a:pt x="10512" y="1753"/>
                </a:lnTo>
                <a:lnTo>
                  <a:pt x="10512" y="1655"/>
                </a:lnTo>
                <a:lnTo>
                  <a:pt x="10536" y="1558"/>
                </a:lnTo>
                <a:lnTo>
                  <a:pt x="10512" y="1461"/>
                </a:lnTo>
                <a:lnTo>
                  <a:pt x="10487" y="1363"/>
                </a:lnTo>
                <a:lnTo>
                  <a:pt x="10463" y="1290"/>
                </a:lnTo>
                <a:lnTo>
                  <a:pt x="10390" y="1266"/>
                </a:lnTo>
                <a:lnTo>
                  <a:pt x="10317" y="1242"/>
                </a:lnTo>
                <a:close/>
                <a:moveTo>
                  <a:pt x="8322" y="1"/>
                </a:moveTo>
                <a:lnTo>
                  <a:pt x="8273" y="49"/>
                </a:lnTo>
                <a:lnTo>
                  <a:pt x="8249" y="98"/>
                </a:lnTo>
                <a:lnTo>
                  <a:pt x="8273" y="171"/>
                </a:lnTo>
                <a:lnTo>
                  <a:pt x="8492" y="512"/>
                </a:lnTo>
                <a:lnTo>
                  <a:pt x="8614" y="682"/>
                </a:lnTo>
                <a:lnTo>
                  <a:pt x="8687" y="877"/>
                </a:lnTo>
                <a:lnTo>
                  <a:pt x="8711" y="1023"/>
                </a:lnTo>
                <a:lnTo>
                  <a:pt x="8735" y="1144"/>
                </a:lnTo>
                <a:lnTo>
                  <a:pt x="8711" y="1266"/>
                </a:lnTo>
                <a:lnTo>
                  <a:pt x="8687" y="1388"/>
                </a:lnTo>
                <a:lnTo>
                  <a:pt x="8614" y="1631"/>
                </a:lnTo>
                <a:lnTo>
                  <a:pt x="8492" y="1850"/>
                </a:lnTo>
                <a:lnTo>
                  <a:pt x="8322" y="2166"/>
                </a:lnTo>
                <a:lnTo>
                  <a:pt x="8249" y="2312"/>
                </a:lnTo>
                <a:lnTo>
                  <a:pt x="8200" y="2458"/>
                </a:lnTo>
                <a:lnTo>
                  <a:pt x="8200" y="2604"/>
                </a:lnTo>
                <a:lnTo>
                  <a:pt x="8200" y="2775"/>
                </a:lnTo>
                <a:lnTo>
                  <a:pt x="8249" y="2921"/>
                </a:lnTo>
                <a:lnTo>
                  <a:pt x="8322" y="3091"/>
                </a:lnTo>
                <a:lnTo>
                  <a:pt x="8419" y="3213"/>
                </a:lnTo>
                <a:lnTo>
                  <a:pt x="8516" y="3334"/>
                </a:lnTo>
                <a:lnTo>
                  <a:pt x="8589" y="3432"/>
                </a:lnTo>
                <a:lnTo>
                  <a:pt x="8638" y="3529"/>
                </a:lnTo>
                <a:lnTo>
                  <a:pt x="8662" y="3651"/>
                </a:lnTo>
                <a:lnTo>
                  <a:pt x="8662" y="3748"/>
                </a:lnTo>
                <a:lnTo>
                  <a:pt x="8638" y="3845"/>
                </a:lnTo>
                <a:lnTo>
                  <a:pt x="8614" y="3967"/>
                </a:lnTo>
                <a:lnTo>
                  <a:pt x="8516" y="4162"/>
                </a:lnTo>
                <a:lnTo>
                  <a:pt x="8297" y="4551"/>
                </a:lnTo>
                <a:lnTo>
                  <a:pt x="8200" y="4746"/>
                </a:lnTo>
                <a:lnTo>
                  <a:pt x="8103" y="4940"/>
                </a:lnTo>
                <a:lnTo>
                  <a:pt x="8054" y="5062"/>
                </a:lnTo>
                <a:lnTo>
                  <a:pt x="8054" y="5208"/>
                </a:lnTo>
                <a:lnTo>
                  <a:pt x="8054" y="5354"/>
                </a:lnTo>
                <a:lnTo>
                  <a:pt x="8078" y="5476"/>
                </a:lnTo>
                <a:lnTo>
                  <a:pt x="8127" y="5622"/>
                </a:lnTo>
                <a:lnTo>
                  <a:pt x="8224" y="5719"/>
                </a:lnTo>
                <a:lnTo>
                  <a:pt x="8297" y="5816"/>
                </a:lnTo>
                <a:lnTo>
                  <a:pt x="8419" y="5889"/>
                </a:lnTo>
                <a:lnTo>
                  <a:pt x="8492" y="5914"/>
                </a:lnTo>
                <a:lnTo>
                  <a:pt x="8565" y="5914"/>
                </a:lnTo>
                <a:lnTo>
                  <a:pt x="8614" y="5889"/>
                </a:lnTo>
                <a:lnTo>
                  <a:pt x="8662" y="5841"/>
                </a:lnTo>
                <a:lnTo>
                  <a:pt x="8711" y="5792"/>
                </a:lnTo>
                <a:lnTo>
                  <a:pt x="8711" y="5719"/>
                </a:lnTo>
                <a:lnTo>
                  <a:pt x="8687" y="5670"/>
                </a:lnTo>
                <a:lnTo>
                  <a:pt x="8662" y="5597"/>
                </a:lnTo>
                <a:lnTo>
                  <a:pt x="8589" y="5476"/>
                </a:lnTo>
                <a:lnTo>
                  <a:pt x="8541" y="5378"/>
                </a:lnTo>
                <a:lnTo>
                  <a:pt x="8516" y="5257"/>
                </a:lnTo>
                <a:lnTo>
                  <a:pt x="8516" y="5159"/>
                </a:lnTo>
                <a:lnTo>
                  <a:pt x="8541" y="5038"/>
                </a:lnTo>
                <a:lnTo>
                  <a:pt x="8565" y="4940"/>
                </a:lnTo>
                <a:lnTo>
                  <a:pt x="8687" y="4721"/>
                </a:lnTo>
                <a:lnTo>
                  <a:pt x="8954" y="4283"/>
                </a:lnTo>
                <a:lnTo>
                  <a:pt x="9076" y="4040"/>
                </a:lnTo>
                <a:lnTo>
                  <a:pt x="9100" y="3943"/>
                </a:lnTo>
                <a:lnTo>
                  <a:pt x="9125" y="3821"/>
                </a:lnTo>
                <a:lnTo>
                  <a:pt x="9125" y="3626"/>
                </a:lnTo>
                <a:lnTo>
                  <a:pt x="9076" y="3480"/>
                </a:lnTo>
                <a:lnTo>
                  <a:pt x="9027" y="3310"/>
                </a:lnTo>
                <a:lnTo>
                  <a:pt x="8930" y="3164"/>
                </a:lnTo>
                <a:lnTo>
                  <a:pt x="8784" y="2921"/>
                </a:lnTo>
                <a:lnTo>
                  <a:pt x="8711" y="2823"/>
                </a:lnTo>
                <a:lnTo>
                  <a:pt x="8662" y="2726"/>
                </a:lnTo>
                <a:lnTo>
                  <a:pt x="8662" y="2604"/>
                </a:lnTo>
                <a:lnTo>
                  <a:pt x="8662" y="2507"/>
                </a:lnTo>
                <a:lnTo>
                  <a:pt x="8711" y="2361"/>
                </a:lnTo>
                <a:lnTo>
                  <a:pt x="8784" y="2215"/>
                </a:lnTo>
                <a:lnTo>
                  <a:pt x="8954" y="1899"/>
                </a:lnTo>
                <a:lnTo>
                  <a:pt x="9076" y="1582"/>
                </a:lnTo>
                <a:lnTo>
                  <a:pt x="9125" y="1436"/>
                </a:lnTo>
                <a:lnTo>
                  <a:pt x="9149" y="1266"/>
                </a:lnTo>
                <a:lnTo>
                  <a:pt x="9149" y="1096"/>
                </a:lnTo>
                <a:lnTo>
                  <a:pt x="9125" y="901"/>
                </a:lnTo>
                <a:lnTo>
                  <a:pt x="9100" y="755"/>
                </a:lnTo>
                <a:lnTo>
                  <a:pt x="9052" y="609"/>
                </a:lnTo>
                <a:lnTo>
                  <a:pt x="8979" y="463"/>
                </a:lnTo>
                <a:lnTo>
                  <a:pt x="8881" y="341"/>
                </a:lnTo>
                <a:lnTo>
                  <a:pt x="8784" y="220"/>
                </a:lnTo>
                <a:lnTo>
                  <a:pt x="8662" y="122"/>
                </a:lnTo>
                <a:lnTo>
                  <a:pt x="8541" y="49"/>
                </a:lnTo>
                <a:lnTo>
                  <a:pt x="8395" y="1"/>
                </a:lnTo>
                <a:close/>
                <a:moveTo>
                  <a:pt x="6497" y="7982"/>
                </a:moveTo>
                <a:lnTo>
                  <a:pt x="6424" y="8079"/>
                </a:lnTo>
                <a:lnTo>
                  <a:pt x="6229" y="8055"/>
                </a:lnTo>
                <a:lnTo>
                  <a:pt x="5791" y="8030"/>
                </a:lnTo>
                <a:lnTo>
                  <a:pt x="6156" y="8006"/>
                </a:lnTo>
                <a:lnTo>
                  <a:pt x="6497" y="7982"/>
                </a:lnTo>
                <a:close/>
                <a:moveTo>
                  <a:pt x="10512" y="6911"/>
                </a:moveTo>
                <a:lnTo>
                  <a:pt x="11242" y="6960"/>
                </a:lnTo>
                <a:lnTo>
                  <a:pt x="11972" y="7009"/>
                </a:lnTo>
                <a:lnTo>
                  <a:pt x="12677" y="7106"/>
                </a:lnTo>
                <a:lnTo>
                  <a:pt x="13407" y="7228"/>
                </a:lnTo>
                <a:lnTo>
                  <a:pt x="14089" y="7374"/>
                </a:lnTo>
                <a:lnTo>
                  <a:pt x="14186" y="7422"/>
                </a:lnTo>
                <a:lnTo>
                  <a:pt x="14259" y="7471"/>
                </a:lnTo>
                <a:lnTo>
                  <a:pt x="14283" y="7520"/>
                </a:lnTo>
                <a:lnTo>
                  <a:pt x="14283" y="7593"/>
                </a:lnTo>
                <a:lnTo>
                  <a:pt x="14259" y="7666"/>
                </a:lnTo>
                <a:lnTo>
                  <a:pt x="14210" y="7714"/>
                </a:lnTo>
                <a:lnTo>
                  <a:pt x="14162" y="7787"/>
                </a:lnTo>
                <a:lnTo>
                  <a:pt x="14089" y="7836"/>
                </a:lnTo>
                <a:lnTo>
                  <a:pt x="13894" y="7909"/>
                </a:lnTo>
                <a:lnTo>
                  <a:pt x="13699" y="7958"/>
                </a:lnTo>
                <a:lnTo>
                  <a:pt x="13310" y="8030"/>
                </a:lnTo>
                <a:lnTo>
                  <a:pt x="12775" y="8079"/>
                </a:lnTo>
                <a:lnTo>
                  <a:pt x="12750" y="8006"/>
                </a:lnTo>
                <a:lnTo>
                  <a:pt x="12677" y="7982"/>
                </a:lnTo>
                <a:lnTo>
                  <a:pt x="12215" y="7860"/>
                </a:lnTo>
                <a:lnTo>
                  <a:pt x="11753" y="7787"/>
                </a:lnTo>
                <a:lnTo>
                  <a:pt x="11290" y="7714"/>
                </a:lnTo>
                <a:lnTo>
                  <a:pt x="10804" y="7666"/>
                </a:lnTo>
                <a:lnTo>
                  <a:pt x="9855" y="7617"/>
                </a:lnTo>
                <a:lnTo>
                  <a:pt x="8906" y="7593"/>
                </a:lnTo>
                <a:lnTo>
                  <a:pt x="7884" y="7593"/>
                </a:lnTo>
                <a:lnTo>
                  <a:pt x="6862" y="7641"/>
                </a:lnTo>
                <a:lnTo>
                  <a:pt x="6424" y="7666"/>
                </a:lnTo>
                <a:lnTo>
                  <a:pt x="5986" y="7714"/>
                </a:lnTo>
                <a:lnTo>
                  <a:pt x="5767" y="7739"/>
                </a:lnTo>
                <a:lnTo>
                  <a:pt x="5548" y="7787"/>
                </a:lnTo>
                <a:lnTo>
                  <a:pt x="5353" y="7860"/>
                </a:lnTo>
                <a:lnTo>
                  <a:pt x="5159" y="7933"/>
                </a:lnTo>
                <a:lnTo>
                  <a:pt x="5159" y="7958"/>
                </a:lnTo>
                <a:lnTo>
                  <a:pt x="5159" y="7982"/>
                </a:lnTo>
                <a:lnTo>
                  <a:pt x="5207" y="8006"/>
                </a:lnTo>
                <a:lnTo>
                  <a:pt x="5207" y="8006"/>
                </a:lnTo>
                <a:lnTo>
                  <a:pt x="4696" y="7958"/>
                </a:lnTo>
                <a:lnTo>
                  <a:pt x="4331" y="7933"/>
                </a:lnTo>
                <a:lnTo>
                  <a:pt x="3869" y="7909"/>
                </a:lnTo>
                <a:lnTo>
                  <a:pt x="3626" y="7860"/>
                </a:lnTo>
                <a:lnTo>
                  <a:pt x="3431" y="7787"/>
                </a:lnTo>
                <a:lnTo>
                  <a:pt x="3334" y="7739"/>
                </a:lnTo>
                <a:lnTo>
                  <a:pt x="3261" y="7666"/>
                </a:lnTo>
                <a:lnTo>
                  <a:pt x="3212" y="7617"/>
                </a:lnTo>
                <a:lnTo>
                  <a:pt x="3163" y="7520"/>
                </a:lnTo>
                <a:lnTo>
                  <a:pt x="3261" y="7471"/>
                </a:lnTo>
                <a:lnTo>
                  <a:pt x="3358" y="7398"/>
                </a:lnTo>
                <a:lnTo>
                  <a:pt x="3577" y="7325"/>
                </a:lnTo>
                <a:lnTo>
                  <a:pt x="3820" y="7301"/>
                </a:lnTo>
                <a:lnTo>
                  <a:pt x="4064" y="7276"/>
                </a:lnTo>
                <a:lnTo>
                  <a:pt x="5548" y="7130"/>
                </a:lnTo>
                <a:lnTo>
                  <a:pt x="6935" y="7009"/>
                </a:lnTo>
                <a:lnTo>
                  <a:pt x="8322" y="6936"/>
                </a:lnTo>
                <a:lnTo>
                  <a:pt x="9052" y="6911"/>
                </a:lnTo>
                <a:close/>
                <a:moveTo>
                  <a:pt x="7032" y="7933"/>
                </a:moveTo>
                <a:lnTo>
                  <a:pt x="6935" y="8079"/>
                </a:lnTo>
                <a:lnTo>
                  <a:pt x="6935" y="8103"/>
                </a:lnTo>
                <a:lnTo>
                  <a:pt x="6765" y="8079"/>
                </a:lnTo>
                <a:lnTo>
                  <a:pt x="6789" y="8030"/>
                </a:lnTo>
                <a:lnTo>
                  <a:pt x="6862" y="7958"/>
                </a:lnTo>
                <a:lnTo>
                  <a:pt x="6862" y="7933"/>
                </a:lnTo>
                <a:close/>
                <a:moveTo>
                  <a:pt x="7519" y="7909"/>
                </a:moveTo>
                <a:lnTo>
                  <a:pt x="7470" y="8006"/>
                </a:lnTo>
                <a:lnTo>
                  <a:pt x="7421" y="8103"/>
                </a:lnTo>
                <a:lnTo>
                  <a:pt x="7275" y="8103"/>
                </a:lnTo>
                <a:lnTo>
                  <a:pt x="7348" y="8006"/>
                </a:lnTo>
                <a:lnTo>
                  <a:pt x="7421" y="7909"/>
                </a:lnTo>
                <a:close/>
                <a:moveTo>
                  <a:pt x="8054" y="7909"/>
                </a:moveTo>
                <a:lnTo>
                  <a:pt x="7981" y="8006"/>
                </a:lnTo>
                <a:lnTo>
                  <a:pt x="7908" y="8103"/>
                </a:lnTo>
                <a:lnTo>
                  <a:pt x="7908" y="8128"/>
                </a:lnTo>
                <a:lnTo>
                  <a:pt x="7665" y="8128"/>
                </a:lnTo>
                <a:lnTo>
                  <a:pt x="7689" y="8030"/>
                </a:lnTo>
                <a:lnTo>
                  <a:pt x="7786" y="7909"/>
                </a:lnTo>
                <a:close/>
                <a:moveTo>
                  <a:pt x="8468" y="7909"/>
                </a:moveTo>
                <a:lnTo>
                  <a:pt x="8395" y="8006"/>
                </a:lnTo>
                <a:lnTo>
                  <a:pt x="8322" y="8128"/>
                </a:lnTo>
                <a:lnTo>
                  <a:pt x="8224" y="8128"/>
                </a:lnTo>
                <a:lnTo>
                  <a:pt x="8322" y="7909"/>
                </a:lnTo>
                <a:close/>
                <a:moveTo>
                  <a:pt x="8784" y="7909"/>
                </a:moveTo>
                <a:lnTo>
                  <a:pt x="8662" y="8128"/>
                </a:lnTo>
                <a:lnTo>
                  <a:pt x="8541" y="8128"/>
                </a:lnTo>
                <a:lnTo>
                  <a:pt x="8589" y="7909"/>
                </a:lnTo>
                <a:close/>
                <a:moveTo>
                  <a:pt x="10171" y="7958"/>
                </a:moveTo>
                <a:lnTo>
                  <a:pt x="10122" y="8006"/>
                </a:lnTo>
                <a:lnTo>
                  <a:pt x="10001" y="8128"/>
                </a:lnTo>
                <a:lnTo>
                  <a:pt x="9976" y="8128"/>
                </a:lnTo>
                <a:lnTo>
                  <a:pt x="10049" y="7958"/>
                </a:lnTo>
                <a:close/>
                <a:moveTo>
                  <a:pt x="10414" y="7982"/>
                </a:moveTo>
                <a:lnTo>
                  <a:pt x="10585" y="8006"/>
                </a:lnTo>
                <a:lnTo>
                  <a:pt x="10585" y="8055"/>
                </a:lnTo>
                <a:lnTo>
                  <a:pt x="10560" y="8128"/>
                </a:lnTo>
                <a:lnTo>
                  <a:pt x="10341" y="8128"/>
                </a:lnTo>
                <a:lnTo>
                  <a:pt x="10414" y="7982"/>
                </a:lnTo>
                <a:close/>
                <a:moveTo>
                  <a:pt x="10779" y="8006"/>
                </a:moveTo>
                <a:lnTo>
                  <a:pt x="11485" y="8103"/>
                </a:lnTo>
                <a:lnTo>
                  <a:pt x="10804" y="8128"/>
                </a:lnTo>
                <a:lnTo>
                  <a:pt x="10779" y="8055"/>
                </a:lnTo>
                <a:lnTo>
                  <a:pt x="10779" y="8006"/>
                </a:lnTo>
                <a:close/>
                <a:moveTo>
                  <a:pt x="9319" y="7909"/>
                </a:moveTo>
                <a:lnTo>
                  <a:pt x="9222" y="8030"/>
                </a:lnTo>
                <a:lnTo>
                  <a:pt x="9125" y="8152"/>
                </a:lnTo>
                <a:lnTo>
                  <a:pt x="8979" y="8152"/>
                </a:lnTo>
                <a:lnTo>
                  <a:pt x="9027" y="7909"/>
                </a:lnTo>
                <a:close/>
                <a:moveTo>
                  <a:pt x="9417" y="7909"/>
                </a:moveTo>
                <a:lnTo>
                  <a:pt x="9952" y="7958"/>
                </a:lnTo>
                <a:lnTo>
                  <a:pt x="9855" y="8103"/>
                </a:lnTo>
                <a:lnTo>
                  <a:pt x="9855" y="8128"/>
                </a:lnTo>
                <a:lnTo>
                  <a:pt x="9611" y="8128"/>
                </a:lnTo>
                <a:lnTo>
                  <a:pt x="9660" y="8030"/>
                </a:lnTo>
                <a:lnTo>
                  <a:pt x="9660" y="7982"/>
                </a:lnTo>
                <a:lnTo>
                  <a:pt x="9636" y="7958"/>
                </a:lnTo>
                <a:lnTo>
                  <a:pt x="9611" y="7933"/>
                </a:lnTo>
                <a:lnTo>
                  <a:pt x="9563" y="7958"/>
                </a:lnTo>
                <a:lnTo>
                  <a:pt x="9441" y="8103"/>
                </a:lnTo>
                <a:lnTo>
                  <a:pt x="9417" y="8152"/>
                </a:lnTo>
                <a:lnTo>
                  <a:pt x="9344" y="8152"/>
                </a:lnTo>
                <a:lnTo>
                  <a:pt x="9417" y="7933"/>
                </a:lnTo>
                <a:lnTo>
                  <a:pt x="9417" y="7909"/>
                </a:lnTo>
                <a:close/>
                <a:moveTo>
                  <a:pt x="1874" y="8955"/>
                </a:moveTo>
                <a:lnTo>
                  <a:pt x="2117" y="9004"/>
                </a:lnTo>
                <a:lnTo>
                  <a:pt x="2360" y="9052"/>
                </a:lnTo>
                <a:lnTo>
                  <a:pt x="2604" y="9052"/>
                </a:lnTo>
                <a:lnTo>
                  <a:pt x="2823" y="10342"/>
                </a:lnTo>
                <a:lnTo>
                  <a:pt x="3115" y="11607"/>
                </a:lnTo>
                <a:lnTo>
                  <a:pt x="3309" y="12362"/>
                </a:lnTo>
                <a:lnTo>
                  <a:pt x="3309" y="12362"/>
                </a:lnTo>
                <a:lnTo>
                  <a:pt x="3163" y="12167"/>
                </a:lnTo>
                <a:lnTo>
                  <a:pt x="2993" y="11997"/>
                </a:lnTo>
                <a:lnTo>
                  <a:pt x="2823" y="11826"/>
                </a:lnTo>
                <a:lnTo>
                  <a:pt x="2628" y="11656"/>
                </a:lnTo>
                <a:lnTo>
                  <a:pt x="2385" y="11486"/>
                </a:lnTo>
                <a:lnTo>
                  <a:pt x="2117" y="11315"/>
                </a:lnTo>
                <a:lnTo>
                  <a:pt x="1825" y="11145"/>
                </a:lnTo>
                <a:lnTo>
                  <a:pt x="1557" y="10950"/>
                </a:lnTo>
                <a:lnTo>
                  <a:pt x="1338" y="10731"/>
                </a:lnTo>
                <a:lnTo>
                  <a:pt x="1217" y="10610"/>
                </a:lnTo>
                <a:lnTo>
                  <a:pt x="1144" y="10464"/>
                </a:lnTo>
                <a:lnTo>
                  <a:pt x="1071" y="10342"/>
                </a:lnTo>
                <a:lnTo>
                  <a:pt x="998" y="10196"/>
                </a:lnTo>
                <a:lnTo>
                  <a:pt x="973" y="10050"/>
                </a:lnTo>
                <a:lnTo>
                  <a:pt x="949" y="9880"/>
                </a:lnTo>
                <a:lnTo>
                  <a:pt x="949" y="9734"/>
                </a:lnTo>
                <a:lnTo>
                  <a:pt x="998" y="9563"/>
                </a:lnTo>
                <a:lnTo>
                  <a:pt x="1046" y="9442"/>
                </a:lnTo>
                <a:lnTo>
                  <a:pt x="1119" y="9320"/>
                </a:lnTo>
                <a:lnTo>
                  <a:pt x="1241" y="9198"/>
                </a:lnTo>
                <a:lnTo>
                  <a:pt x="1338" y="9101"/>
                </a:lnTo>
                <a:lnTo>
                  <a:pt x="1484" y="9028"/>
                </a:lnTo>
                <a:lnTo>
                  <a:pt x="1630" y="8979"/>
                </a:lnTo>
                <a:lnTo>
                  <a:pt x="1752" y="8955"/>
                </a:lnTo>
                <a:close/>
                <a:moveTo>
                  <a:pt x="14137" y="15525"/>
                </a:moveTo>
                <a:lnTo>
                  <a:pt x="14405" y="15598"/>
                </a:lnTo>
                <a:lnTo>
                  <a:pt x="14405" y="15720"/>
                </a:lnTo>
                <a:lnTo>
                  <a:pt x="14405" y="15841"/>
                </a:lnTo>
                <a:lnTo>
                  <a:pt x="14381" y="15939"/>
                </a:lnTo>
                <a:lnTo>
                  <a:pt x="14356" y="16012"/>
                </a:lnTo>
                <a:lnTo>
                  <a:pt x="14283" y="16060"/>
                </a:lnTo>
                <a:lnTo>
                  <a:pt x="14235" y="16085"/>
                </a:lnTo>
                <a:lnTo>
                  <a:pt x="14137" y="16109"/>
                </a:lnTo>
                <a:lnTo>
                  <a:pt x="14040" y="16109"/>
                </a:lnTo>
                <a:lnTo>
                  <a:pt x="13529" y="16133"/>
                </a:lnTo>
                <a:lnTo>
                  <a:pt x="13018" y="16133"/>
                </a:lnTo>
                <a:lnTo>
                  <a:pt x="13213" y="15866"/>
                </a:lnTo>
                <a:lnTo>
                  <a:pt x="13383" y="15549"/>
                </a:lnTo>
                <a:lnTo>
                  <a:pt x="13797" y="15549"/>
                </a:lnTo>
                <a:lnTo>
                  <a:pt x="14137" y="15525"/>
                </a:lnTo>
                <a:close/>
                <a:moveTo>
                  <a:pt x="4623" y="15379"/>
                </a:moveTo>
                <a:lnTo>
                  <a:pt x="4891" y="15768"/>
                </a:lnTo>
                <a:lnTo>
                  <a:pt x="5183" y="16157"/>
                </a:lnTo>
                <a:lnTo>
                  <a:pt x="5183" y="16157"/>
                </a:lnTo>
                <a:lnTo>
                  <a:pt x="3796" y="16085"/>
                </a:lnTo>
                <a:lnTo>
                  <a:pt x="3674" y="16109"/>
                </a:lnTo>
                <a:lnTo>
                  <a:pt x="3577" y="16060"/>
                </a:lnTo>
                <a:lnTo>
                  <a:pt x="3504" y="15987"/>
                </a:lnTo>
                <a:lnTo>
                  <a:pt x="3455" y="15841"/>
                </a:lnTo>
                <a:lnTo>
                  <a:pt x="3772" y="15695"/>
                </a:lnTo>
                <a:lnTo>
                  <a:pt x="4185" y="15525"/>
                </a:lnTo>
                <a:lnTo>
                  <a:pt x="4623" y="15379"/>
                </a:lnTo>
                <a:close/>
                <a:moveTo>
                  <a:pt x="3017" y="7982"/>
                </a:moveTo>
                <a:lnTo>
                  <a:pt x="3163" y="8079"/>
                </a:lnTo>
                <a:lnTo>
                  <a:pt x="3309" y="8152"/>
                </a:lnTo>
                <a:lnTo>
                  <a:pt x="3480" y="8201"/>
                </a:lnTo>
                <a:lnTo>
                  <a:pt x="3650" y="8249"/>
                </a:lnTo>
                <a:lnTo>
                  <a:pt x="3991" y="8298"/>
                </a:lnTo>
                <a:lnTo>
                  <a:pt x="4331" y="8322"/>
                </a:lnTo>
                <a:lnTo>
                  <a:pt x="5329" y="8420"/>
                </a:lnTo>
                <a:lnTo>
                  <a:pt x="6302" y="8493"/>
                </a:lnTo>
                <a:lnTo>
                  <a:pt x="7300" y="8541"/>
                </a:lnTo>
                <a:lnTo>
                  <a:pt x="8297" y="8566"/>
                </a:lnTo>
                <a:lnTo>
                  <a:pt x="10293" y="8566"/>
                </a:lnTo>
                <a:lnTo>
                  <a:pt x="12288" y="8517"/>
                </a:lnTo>
                <a:lnTo>
                  <a:pt x="13067" y="8493"/>
                </a:lnTo>
                <a:lnTo>
                  <a:pt x="13432" y="8468"/>
                </a:lnTo>
                <a:lnTo>
                  <a:pt x="13821" y="8395"/>
                </a:lnTo>
                <a:lnTo>
                  <a:pt x="14016" y="8347"/>
                </a:lnTo>
                <a:lnTo>
                  <a:pt x="14235" y="8249"/>
                </a:lnTo>
                <a:lnTo>
                  <a:pt x="14454" y="8152"/>
                </a:lnTo>
                <a:lnTo>
                  <a:pt x="14648" y="8006"/>
                </a:lnTo>
                <a:lnTo>
                  <a:pt x="14648" y="8931"/>
                </a:lnTo>
                <a:lnTo>
                  <a:pt x="14478" y="8931"/>
                </a:lnTo>
                <a:lnTo>
                  <a:pt x="14308" y="8955"/>
                </a:lnTo>
                <a:lnTo>
                  <a:pt x="13943" y="9052"/>
                </a:lnTo>
                <a:lnTo>
                  <a:pt x="13334" y="9174"/>
                </a:lnTo>
                <a:lnTo>
                  <a:pt x="12726" y="9247"/>
                </a:lnTo>
                <a:lnTo>
                  <a:pt x="12458" y="9271"/>
                </a:lnTo>
                <a:lnTo>
                  <a:pt x="12191" y="9271"/>
                </a:lnTo>
                <a:lnTo>
                  <a:pt x="11655" y="9247"/>
                </a:lnTo>
                <a:lnTo>
                  <a:pt x="10585" y="9247"/>
                </a:lnTo>
                <a:lnTo>
                  <a:pt x="10536" y="9271"/>
                </a:lnTo>
                <a:lnTo>
                  <a:pt x="10536" y="9296"/>
                </a:lnTo>
                <a:lnTo>
                  <a:pt x="10536" y="9344"/>
                </a:lnTo>
                <a:lnTo>
                  <a:pt x="10560" y="9369"/>
                </a:lnTo>
                <a:lnTo>
                  <a:pt x="10828" y="9442"/>
                </a:lnTo>
                <a:lnTo>
                  <a:pt x="11096" y="9490"/>
                </a:lnTo>
                <a:lnTo>
                  <a:pt x="11363" y="9539"/>
                </a:lnTo>
                <a:lnTo>
                  <a:pt x="11631" y="9563"/>
                </a:lnTo>
                <a:lnTo>
                  <a:pt x="12191" y="9539"/>
                </a:lnTo>
                <a:lnTo>
                  <a:pt x="12726" y="9515"/>
                </a:lnTo>
                <a:lnTo>
                  <a:pt x="13213" y="9490"/>
                </a:lnTo>
                <a:lnTo>
                  <a:pt x="13724" y="9417"/>
                </a:lnTo>
                <a:lnTo>
                  <a:pt x="13967" y="9369"/>
                </a:lnTo>
                <a:lnTo>
                  <a:pt x="14210" y="9320"/>
                </a:lnTo>
                <a:lnTo>
                  <a:pt x="14429" y="9223"/>
                </a:lnTo>
                <a:lnTo>
                  <a:pt x="14648" y="9125"/>
                </a:lnTo>
                <a:lnTo>
                  <a:pt x="14648" y="9125"/>
                </a:lnTo>
                <a:lnTo>
                  <a:pt x="14600" y="9612"/>
                </a:lnTo>
                <a:lnTo>
                  <a:pt x="13748" y="9855"/>
                </a:lnTo>
                <a:lnTo>
                  <a:pt x="13310" y="9977"/>
                </a:lnTo>
                <a:lnTo>
                  <a:pt x="12872" y="10050"/>
                </a:lnTo>
                <a:lnTo>
                  <a:pt x="12410" y="10050"/>
                </a:lnTo>
                <a:lnTo>
                  <a:pt x="11947" y="10026"/>
                </a:lnTo>
                <a:lnTo>
                  <a:pt x="11485" y="9977"/>
                </a:lnTo>
                <a:lnTo>
                  <a:pt x="11266" y="9977"/>
                </a:lnTo>
                <a:lnTo>
                  <a:pt x="11047" y="10001"/>
                </a:lnTo>
                <a:lnTo>
                  <a:pt x="10974" y="10026"/>
                </a:lnTo>
                <a:lnTo>
                  <a:pt x="10950" y="10074"/>
                </a:lnTo>
                <a:lnTo>
                  <a:pt x="10950" y="10123"/>
                </a:lnTo>
                <a:lnTo>
                  <a:pt x="10998" y="10172"/>
                </a:lnTo>
                <a:lnTo>
                  <a:pt x="11217" y="10293"/>
                </a:lnTo>
                <a:lnTo>
                  <a:pt x="11461" y="10366"/>
                </a:lnTo>
                <a:lnTo>
                  <a:pt x="11704" y="10439"/>
                </a:lnTo>
                <a:lnTo>
                  <a:pt x="11996" y="10464"/>
                </a:lnTo>
                <a:lnTo>
                  <a:pt x="12264" y="10464"/>
                </a:lnTo>
                <a:lnTo>
                  <a:pt x="12531" y="10439"/>
                </a:lnTo>
                <a:lnTo>
                  <a:pt x="13042" y="10415"/>
                </a:lnTo>
                <a:lnTo>
                  <a:pt x="13432" y="10342"/>
                </a:lnTo>
                <a:lnTo>
                  <a:pt x="13821" y="10269"/>
                </a:lnTo>
                <a:lnTo>
                  <a:pt x="14210" y="10123"/>
                </a:lnTo>
                <a:lnTo>
                  <a:pt x="14551" y="9953"/>
                </a:lnTo>
                <a:lnTo>
                  <a:pt x="14551" y="10074"/>
                </a:lnTo>
                <a:lnTo>
                  <a:pt x="14454" y="10537"/>
                </a:lnTo>
                <a:lnTo>
                  <a:pt x="14113" y="10585"/>
                </a:lnTo>
                <a:lnTo>
                  <a:pt x="13772" y="10658"/>
                </a:lnTo>
                <a:lnTo>
                  <a:pt x="13456" y="10756"/>
                </a:lnTo>
                <a:lnTo>
                  <a:pt x="13140" y="10829"/>
                </a:lnTo>
                <a:lnTo>
                  <a:pt x="12702" y="10853"/>
                </a:lnTo>
                <a:lnTo>
                  <a:pt x="12264" y="10902"/>
                </a:lnTo>
                <a:lnTo>
                  <a:pt x="11826" y="10950"/>
                </a:lnTo>
                <a:lnTo>
                  <a:pt x="11607" y="10999"/>
                </a:lnTo>
                <a:lnTo>
                  <a:pt x="11412" y="11072"/>
                </a:lnTo>
                <a:lnTo>
                  <a:pt x="11388" y="11096"/>
                </a:lnTo>
                <a:lnTo>
                  <a:pt x="11412" y="11121"/>
                </a:lnTo>
                <a:lnTo>
                  <a:pt x="11607" y="11218"/>
                </a:lnTo>
                <a:lnTo>
                  <a:pt x="11826" y="11267"/>
                </a:lnTo>
                <a:lnTo>
                  <a:pt x="12045" y="11291"/>
                </a:lnTo>
                <a:lnTo>
                  <a:pt x="12288" y="11291"/>
                </a:lnTo>
                <a:lnTo>
                  <a:pt x="12750" y="11242"/>
                </a:lnTo>
                <a:lnTo>
                  <a:pt x="13188" y="11194"/>
                </a:lnTo>
                <a:lnTo>
                  <a:pt x="13748" y="11121"/>
                </a:lnTo>
                <a:lnTo>
                  <a:pt x="14064" y="11048"/>
                </a:lnTo>
                <a:lnTo>
                  <a:pt x="14356" y="10950"/>
                </a:lnTo>
                <a:lnTo>
                  <a:pt x="14162" y="11729"/>
                </a:lnTo>
                <a:lnTo>
                  <a:pt x="13845" y="11753"/>
                </a:lnTo>
                <a:lnTo>
                  <a:pt x="13553" y="11778"/>
                </a:lnTo>
                <a:lnTo>
                  <a:pt x="12921" y="11875"/>
                </a:lnTo>
                <a:lnTo>
                  <a:pt x="12653" y="11875"/>
                </a:lnTo>
                <a:lnTo>
                  <a:pt x="12337" y="11899"/>
                </a:lnTo>
                <a:lnTo>
                  <a:pt x="12191" y="11899"/>
                </a:lnTo>
                <a:lnTo>
                  <a:pt x="12069" y="11948"/>
                </a:lnTo>
                <a:lnTo>
                  <a:pt x="11923" y="11997"/>
                </a:lnTo>
                <a:lnTo>
                  <a:pt x="11801" y="12070"/>
                </a:lnTo>
                <a:lnTo>
                  <a:pt x="11801" y="12094"/>
                </a:lnTo>
                <a:lnTo>
                  <a:pt x="11801" y="12118"/>
                </a:lnTo>
                <a:lnTo>
                  <a:pt x="11923" y="12191"/>
                </a:lnTo>
                <a:lnTo>
                  <a:pt x="12069" y="12240"/>
                </a:lnTo>
                <a:lnTo>
                  <a:pt x="12191" y="12264"/>
                </a:lnTo>
                <a:lnTo>
                  <a:pt x="12653" y="12264"/>
                </a:lnTo>
                <a:lnTo>
                  <a:pt x="12921" y="12216"/>
                </a:lnTo>
                <a:lnTo>
                  <a:pt x="13505" y="12167"/>
                </a:lnTo>
                <a:lnTo>
                  <a:pt x="13772" y="12143"/>
                </a:lnTo>
                <a:lnTo>
                  <a:pt x="14064" y="12070"/>
                </a:lnTo>
                <a:lnTo>
                  <a:pt x="14064" y="12070"/>
                </a:lnTo>
                <a:lnTo>
                  <a:pt x="13943" y="12483"/>
                </a:lnTo>
                <a:lnTo>
                  <a:pt x="13845" y="12848"/>
                </a:lnTo>
                <a:lnTo>
                  <a:pt x="13724" y="12800"/>
                </a:lnTo>
                <a:lnTo>
                  <a:pt x="13626" y="12775"/>
                </a:lnTo>
                <a:lnTo>
                  <a:pt x="13383" y="12775"/>
                </a:lnTo>
                <a:lnTo>
                  <a:pt x="12896" y="12848"/>
                </a:lnTo>
                <a:lnTo>
                  <a:pt x="12337" y="12897"/>
                </a:lnTo>
                <a:lnTo>
                  <a:pt x="12069" y="12946"/>
                </a:lnTo>
                <a:lnTo>
                  <a:pt x="11777" y="13043"/>
                </a:lnTo>
                <a:lnTo>
                  <a:pt x="11753" y="13067"/>
                </a:lnTo>
                <a:lnTo>
                  <a:pt x="11753" y="13116"/>
                </a:lnTo>
                <a:lnTo>
                  <a:pt x="11777" y="13165"/>
                </a:lnTo>
                <a:lnTo>
                  <a:pt x="11801" y="13189"/>
                </a:lnTo>
                <a:lnTo>
                  <a:pt x="12069" y="13238"/>
                </a:lnTo>
                <a:lnTo>
                  <a:pt x="12361" y="13238"/>
                </a:lnTo>
                <a:lnTo>
                  <a:pt x="12896" y="13213"/>
                </a:lnTo>
                <a:lnTo>
                  <a:pt x="13334" y="13189"/>
                </a:lnTo>
                <a:lnTo>
                  <a:pt x="13578" y="13165"/>
                </a:lnTo>
                <a:lnTo>
                  <a:pt x="13675" y="13140"/>
                </a:lnTo>
                <a:lnTo>
                  <a:pt x="13772" y="13092"/>
                </a:lnTo>
                <a:lnTo>
                  <a:pt x="13772" y="13092"/>
                </a:lnTo>
                <a:lnTo>
                  <a:pt x="13505" y="13870"/>
                </a:lnTo>
                <a:lnTo>
                  <a:pt x="13310" y="13870"/>
                </a:lnTo>
                <a:lnTo>
                  <a:pt x="13115" y="13895"/>
                </a:lnTo>
                <a:lnTo>
                  <a:pt x="12896" y="13919"/>
                </a:lnTo>
                <a:lnTo>
                  <a:pt x="12702" y="13943"/>
                </a:lnTo>
                <a:lnTo>
                  <a:pt x="12483" y="13943"/>
                </a:lnTo>
                <a:lnTo>
                  <a:pt x="12239" y="13919"/>
                </a:lnTo>
                <a:lnTo>
                  <a:pt x="11777" y="13870"/>
                </a:lnTo>
                <a:lnTo>
                  <a:pt x="11753" y="13895"/>
                </a:lnTo>
                <a:lnTo>
                  <a:pt x="11753" y="13919"/>
                </a:lnTo>
                <a:lnTo>
                  <a:pt x="11947" y="14041"/>
                </a:lnTo>
                <a:lnTo>
                  <a:pt x="12142" y="14138"/>
                </a:lnTo>
                <a:lnTo>
                  <a:pt x="12361" y="14187"/>
                </a:lnTo>
                <a:lnTo>
                  <a:pt x="12604" y="14211"/>
                </a:lnTo>
                <a:lnTo>
                  <a:pt x="12775" y="14235"/>
                </a:lnTo>
                <a:lnTo>
                  <a:pt x="13188" y="14235"/>
                </a:lnTo>
                <a:lnTo>
                  <a:pt x="13383" y="14187"/>
                </a:lnTo>
                <a:lnTo>
                  <a:pt x="13383" y="14187"/>
                </a:lnTo>
                <a:lnTo>
                  <a:pt x="13286" y="14430"/>
                </a:lnTo>
                <a:lnTo>
                  <a:pt x="13261" y="14454"/>
                </a:lnTo>
                <a:lnTo>
                  <a:pt x="13237" y="14479"/>
                </a:lnTo>
                <a:lnTo>
                  <a:pt x="13213" y="14576"/>
                </a:lnTo>
                <a:lnTo>
                  <a:pt x="13140" y="14527"/>
                </a:lnTo>
                <a:lnTo>
                  <a:pt x="12872" y="14527"/>
                </a:lnTo>
                <a:lnTo>
                  <a:pt x="12507" y="14552"/>
                </a:lnTo>
                <a:lnTo>
                  <a:pt x="12288" y="14552"/>
                </a:lnTo>
                <a:lnTo>
                  <a:pt x="12069" y="14503"/>
                </a:lnTo>
                <a:lnTo>
                  <a:pt x="11850" y="14479"/>
                </a:lnTo>
                <a:lnTo>
                  <a:pt x="11631" y="14454"/>
                </a:lnTo>
                <a:lnTo>
                  <a:pt x="11582" y="14479"/>
                </a:lnTo>
                <a:lnTo>
                  <a:pt x="11558" y="14503"/>
                </a:lnTo>
                <a:lnTo>
                  <a:pt x="11558" y="14552"/>
                </a:lnTo>
                <a:lnTo>
                  <a:pt x="11582" y="14600"/>
                </a:lnTo>
                <a:lnTo>
                  <a:pt x="11655" y="14673"/>
                </a:lnTo>
                <a:lnTo>
                  <a:pt x="11753" y="14746"/>
                </a:lnTo>
                <a:lnTo>
                  <a:pt x="11947" y="14844"/>
                </a:lnTo>
                <a:lnTo>
                  <a:pt x="12166" y="14917"/>
                </a:lnTo>
                <a:lnTo>
                  <a:pt x="12410" y="14941"/>
                </a:lnTo>
                <a:lnTo>
                  <a:pt x="12750" y="14941"/>
                </a:lnTo>
                <a:lnTo>
                  <a:pt x="12945" y="14892"/>
                </a:lnTo>
                <a:lnTo>
                  <a:pt x="13115" y="14819"/>
                </a:lnTo>
                <a:lnTo>
                  <a:pt x="12872" y="15257"/>
                </a:lnTo>
                <a:lnTo>
                  <a:pt x="12750" y="15233"/>
                </a:lnTo>
                <a:lnTo>
                  <a:pt x="12629" y="15257"/>
                </a:lnTo>
                <a:lnTo>
                  <a:pt x="12385" y="15257"/>
                </a:lnTo>
                <a:lnTo>
                  <a:pt x="12191" y="15233"/>
                </a:lnTo>
                <a:lnTo>
                  <a:pt x="11996" y="15209"/>
                </a:lnTo>
                <a:lnTo>
                  <a:pt x="11801" y="15184"/>
                </a:lnTo>
                <a:lnTo>
                  <a:pt x="11631" y="15184"/>
                </a:lnTo>
                <a:lnTo>
                  <a:pt x="11582" y="15209"/>
                </a:lnTo>
                <a:lnTo>
                  <a:pt x="11607" y="15257"/>
                </a:lnTo>
                <a:lnTo>
                  <a:pt x="11655" y="15330"/>
                </a:lnTo>
                <a:lnTo>
                  <a:pt x="11728" y="15403"/>
                </a:lnTo>
                <a:lnTo>
                  <a:pt x="11801" y="15476"/>
                </a:lnTo>
                <a:lnTo>
                  <a:pt x="11899" y="15525"/>
                </a:lnTo>
                <a:lnTo>
                  <a:pt x="12093" y="15574"/>
                </a:lnTo>
                <a:lnTo>
                  <a:pt x="12288" y="15598"/>
                </a:lnTo>
                <a:lnTo>
                  <a:pt x="12458" y="15622"/>
                </a:lnTo>
                <a:lnTo>
                  <a:pt x="12653" y="15622"/>
                </a:lnTo>
                <a:lnTo>
                  <a:pt x="12458" y="15890"/>
                </a:lnTo>
                <a:lnTo>
                  <a:pt x="12264" y="15866"/>
                </a:lnTo>
                <a:lnTo>
                  <a:pt x="12045" y="15890"/>
                </a:lnTo>
                <a:lnTo>
                  <a:pt x="11826" y="15866"/>
                </a:lnTo>
                <a:lnTo>
                  <a:pt x="11631" y="15841"/>
                </a:lnTo>
                <a:lnTo>
                  <a:pt x="11558" y="15841"/>
                </a:lnTo>
                <a:lnTo>
                  <a:pt x="11461" y="15890"/>
                </a:lnTo>
                <a:lnTo>
                  <a:pt x="11509" y="15987"/>
                </a:lnTo>
                <a:lnTo>
                  <a:pt x="11607" y="16060"/>
                </a:lnTo>
                <a:lnTo>
                  <a:pt x="11728" y="16133"/>
                </a:lnTo>
                <a:lnTo>
                  <a:pt x="11850" y="16157"/>
                </a:lnTo>
                <a:lnTo>
                  <a:pt x="8930" y="16206"/>
                </a:lnTo>
                <a:lnTo>
                  <a:pt x="7324" y="16206"/>
                </a:lnTo>
                <a:lnTo>
                  <a:pt x="5694" y="16182"/>
                </a:lnTo>
                <a:lnTo>
                  <a:pt x="5718" y="16109"/>
                </a:lnTo>
                <a:lnTo>
                  <a:pt x="5718" y="16036"/>
                </a:lnTo>
                <a:lnTo>
                  <a:pt x="5694" y="15963"/>
                </a:lnTo>
                <a:lnTo>
                  <a:pt x="5645" y="15890"/>
                </a:lnTo>
                <a:lnTo>
                  <a:pt x="5305" y="15428"/>
                </a:lnTo>
                <a:lnTo>
                  <a:pt x="5013" y="14965"/>
                </a:lnTo>
                <a:lnTo>
                  <a:pt x="4721" y="14454"/>
                </a:lnTo>
                <a:lnTo>
                  <a:pt x="4477" y="13968"/>
                </a:lnTo>
                <a:lnTo>
                  <a:pt x="4258" y="13432"/>
                </a:lnTo>
                <a:lnTo>
                  <a:pt x="4064" y="12897"/>
                </a:lnTo>
                <a:lnTo>
                  <a:pt x="3869" y="12362"/>
                </a:lnTo>
                <a:lnTo>
                  <a:pt x="3723" y="11826"/>
                </a:lnTo>
                <a:lnTo>
                  <a:pt x="3553" y="11267"/>
                </a:lnTo>
                <a:lnTo>
                  <a:pt x="3431" y="10683"/>
                </a:lnTo>
                <a:lnTo>
                  <a:pt x="3163" y="9539"/>
                </a:lnTo>
                <a:lnTo>
                  <a:pt x="3090" y="9125"/>
                </a:lnTo>
                <a:lnTo>
                  <a:pt x="3042" y="8736"/>
                </a:lnTo>
                <a:lnTo>
                  <a:pt x="3017" y="8371"/>
                </a:lnTo>
                <a:lnTo>
                  <a:pt x="3017" y="7982"/>
                </a:lnTo>
                <a:close/>
                <a:moveTo>
                  <a:pt x="4258" y="14746"/>
                </a:moveTo>
                <a:lnTo>
                  <a:pt x="4502" y="15209"/>
                </a:lnTo>
                <a:lnTo>
                  <a:pt x="4064" y="15257"/>
                </a:lnTo>
                <a:lnTo>
                  <a:pt x="3626" y="15379"/>
                </a:lnTo>
                <a:lnTo>
                  <a:pt x="3455" y="15428"/>
                </a:lnTo>
                <a:lnTo>
                  <a:pt x="3285" y="15501"/>
                </a:lnTo>
                <a:lnTo>
                  <a:pt x="3115" y="15622"/>
                </a:lnTo>
                <a:lnTo>
                  <a:pt x="3042" y="15671"/>
                </a:lnTo>
                <a:lnTo>
                  <a:pt x="2993" y="15744"/>
                </a:lnTo>
                <a:lnTo>
                  <a:pt x="2944" y="15914"/>
                </a:lnTo>
                <a:lnTo>
                  <a:pt x="2944" y="16060"/>
                </a:lnTo>
                <a:lnTo>
                  <a:pt x="2993" y="16182"/>
                </a:lnTo>
                <a:lnTo>
                  <a:pt x="3066" y="16279"/>
                </a:lnTo>
                <a:lnTo>
                  <a:pt x="3163" y="16352"/>
                </a:lnTo>
                <a:lnTo>
                  <a:pt x="3309" y="16401"/>
                </a:lnTo>
                <a:lnTo>
                  <a:pt x="3455" y="16449"/>
                </a:lnTo>
                <a:lnTo>
                  <a:pt x="3601" y="16474"/>
                </a:lnTo>
                <a:lnTo>
                  <a:pt x="4283" y="16547"/>
                </a:lnTo>
                <a:lnTo>
                  <a:pt x="4988" y="16571"/>
                </a:lnTo>
                <a:lnTo>
                  <a:pt x="6375" y="16620"/>
                </a:lnTo>
                <a:lnTo>
                  <a:pt x="9125" y="16620"/>
                </a:lnTo>
                <a:lnTo>
                  <a:pt x="11801" y="16571"/>
                </a:lnTo>
                <a:lnTo>
                  <a:pt x="13018" y="16571"/>
                </a:lnTo>
                <a:lnTo>
                  <a:pt x="13626" y="16547"/>
                </a:lnTo>
                <a:lnTo>
                  <a:pt x="13943" y="16522"/>
                </a:lnTo>
                <a:lnTo>
                  <a:pt x="14235" y="16498"/>
                </a:lnTo>
                <a:lnTo>
                  <a:pt x="14381" y="16449"/>
                </a:lnTo>
                <a:lnTo>
                  <a:pt x="14527" y="16376"/>
                </a:lnTo>
                <a:lnTo>
                  <a:pt x="14673" y="16303"/>
                </a:lnTo>
                <a:lnTo>
                  <a:pt x="14819" y="16182"/>
                </a:lnTo>
                <a:lnTo>
                  <a:pt x="14916" y="16060"/>
                </a:lnTo>
                <a:lnTo>
                  <a:pt x="14965" y="15914"/>
                </a:lnTo>
                <a:lnTo>
                  <a:pt x="14965" y="15841"/>
                </a:lnTo>
                <a:lnTo>
                  <a:pt x="14965" y="15744"/>
                </a:lnTo>
                <a:lnTo>
                  <a:pt x="14940" y="15671"/>
                </a:lnTo>
                <a:lnTo>
                  <a:pt x="14916" y="15574"/>
                </a:lnTo>
                <a:lnTo>
                  <a:pt x="14794" y="15403"/>
                </a:lnTo>
                <a:lnTo>
                  <a:pt x="14648" y="15282"/>
                </a:lnTo>
                <a:lnTo>
                  <a:pt x="14478" y="15209"/>
                </a:lnTo>
                <a:lnTo>
                  <a:pt x="14308" y="15184"/>
                </a:lnTo>
                <a:lnTo>
                  <a:pt x="14137" y="15160"/>
                </a:lnTo>
                <a:lnTo>
                  <a:pt x="13553" y="15160"/>
                </a:lnTo>
                <a:lnTo>
                  <a:pt x="13699" y="14819"/>
                </a:lnTo>
                <a:lnTo>
                  <a:pt x="13724" y="14771"/>
                </a:lnTo>
                <a:lnTo>
                  <a:pt x="14454" y="14844"/>
                </a:lnTo>
                <a:lnTo>
                  <a:pt x="14794" y="14917"/>
                </a:lnTo>
                <a:lnTo>
                  <a:pt x="15135" y="14990"/>
                </a:lnTo>
                <a:lnTo>
                  <a:pt x="15500" y="15087"/>
                </a:lnTo>
                <a:lnTo>
                  <a:pt x="15816" y="15184"/>
                </a:lnTo>
                <a:lnTo>
                  <a:pt x="16157" y="15330"/>
                </a:lnTo>
                <a:lnTo>
                  <a:pt x="16497" y="15452"/>
                </a:lnTo>
                <a:lnTo>
                  <a:pt x="16741" y="15598"/>
                </a:lnTo>
                <a:lnTo>
                  <a:pt x="16911" y="15744"/>
                </a:lnTo>
                <a:lnTo>
                  <a:pt x="17033" y="15914"/>
                </a:lnTo>
                <a:lnTo>
                  <a:pt x="17081" y="16060"/>
                </a:lnTo>
                <a:lnTo>
                  <a:pt x="17081" y="16230"/>
                </a:lnTo>
                <a:lnTo>
                  <a:pt x="17008" y="16401"/>
                </a:lnTo>
                <a:lnTo>
                  <a:pt x="16911" y="16547"/>
                </a:lnTo>
                <a:lnTo>
                  <a:pt x="16789" y="16717"/>
                </a:lnTo>
                <a:lnTo>
                  <a:pt x="16643" y="16863"/>
                </a:lnTo>
                <a:lnTo>
                  <a:pt x="16449" y="17009"/>
                </a:lnTo>
                <a:lnTo>
                  <a:pt x="16059" y="17277"/>
                </a:lnTo>
                <a:lnTo>
                  <a:pt x="15670" y="17496"/>
                </a:lnTo>
                <a:lnTo>
                  <a:pt x="15305" y="17642"/>
                </a:lnTo>
                <a:lnTo>
                  <a:pt x="14965" y="17763"/>
                </a:lnTo>
                <a:lnTo>
                  <a:pt x="14600" y="17836"/>
                </a:lnTo>
                <a:lnTo>
                  <a:pt x="14259" y="17909"/>
                </a:lnTo>
                <a:lnTo>
                  <a:pt x="13894" y="17958"/>
                </a:lnTo>
                <a:lnTo>
                  <a:pt x="13140" y="18007"/>
                </a:lnTo>
                <a:lnTo>
                  <a:pt x="12410" y="18055"/>
                </a:lnTo>
                <a:lnTo>
                  <a:pt x="11558" y="18080"/>
                </a:lnTo>
                <a:lnTo>
                  <a:pt x="10706" y="18080"/>
                </a:lnTo>
                <a:lnTo>
                  <a:pt x="9027" y="18055"/>
                </a:lnTo>
                <a:lnTo>
                  <a:pt x="7324" y="18031"/>
                </a:lnTo>
                <a:lnTo>
                  <a:pt x="6473" y="18007"/>
                </a:lnTo>
                <a:lnTo>
                  <a:pt x="5645" y="17982"/>
                </a:lnTo>
                <a:lnTo>
                  <a:pt x="4794" y="17934"/>
                </a:lnTo>
                <a:lnTo>
                  <a:pt x="3942" y="17861"/>
                </a:lnTo>
                <a:lnTo>
                  <a:pt x="3115" y="17739"/>
                </a:lnTo>
                <a:lnTo>
                  <a:pt x="2287" y="17593"/>
                </a:lnTo>
                <a:lnTo>
                  <a:pt x="1898" y="17496"/>
                </a:lnTo>
                <a:lnTo>
                  <a:pt x="1509" y="17350"/>
                </a:lnTo>
                <a:lnTo>
                  <a:pt x="1168" y="17179"/>
                </a:lnTo>
                <a:lnTo>
                  <a:pt x="827" y="16985"/>
                </a:lnTo>
                <a:lnTo>
                  <a:pt x="633" y="16839"/>
                </a:lnTo>
                <a:lnTo>
                  <a:pt x="487" y="16668"/>
                </a:lnTo>
                <a:lnTo>
                  <a:pt x="365" y="16449"/>
                </a:lnTo>
                <a:lnTo>
                  <a:pt x="316" y="16328"/>
                </a:lnTo>
                <a:lnTo>
                  <a:pt x="316" y="16230"/>
                </a:lnTo>
                <a:lnTo>
                  <a:pt x="316" y="16085"/>
                </a:lnTo>
                <a:lnTo>
                  <a:pt x="341" y="15963"/>
                </a:lnTo>
                <a:lnTo>
                  <a:pt x="414" y="15866"/>
                </a:lnTo>
                <a:lnTo>
                  <a:pt x="511" y="15768"/>
                </a:lnTo>
                <a:lnTo>
                  <a:pt x="730" y="15622"/>
                </a:lnTo>
                <a:lnTo>
                  <a:pt x="949" y="15501"/>
                </a:lnTo>
                <a:lnTo>
                  <a:pt x="1314" y="15330"/>
                </a:lnTo>
                <a:lnTo>
                  <a:pt x="1728" y="15184"/>
                </a:lnTo>
                <a:lnTo>
                  <a:pt x="2141" y="15063"/>
                </a:lnTo>
                <a:lnTo>
                  <a:pt x="2555" y="14965"/>
                </a:lnTo>
                <a:lnTo>
                  <a:pt x="2993" y="14892"/>
                </a:lnTo>
                <a:lnTo>
                  <a:pt x="3407" y="14844"/>
                </a:lnTo>
                <a:lnTo>
                  <a:pt x="4258" y="14746"/>
                </a:lnTo>
                <a:close/>
                <a:moveTo>
                  <a:pt x="9076" y="6498"/>
                </a:moveTo>
                <a:lnTo>
                  <a:pt x="8103" y="6522"/>
                </a:lnTo>
                <a:lnTo>
                  <a:pt x="7129" y="6571"/>
                </a:lnTo>
                <a:lnTo>
                  <a:pt x="6156" y="6644"/>
                </a:lnTo>
                <a:lnTo>
                  <a:pt x="5183" y="6717"/>
                </a:lnTo>
                <a:lnTo>
                  <a:pt x="4526" y="6765"/>
                </a:lnTo>
                <a:lnTo>
                  <a:pt x="4161" y="6790"/>
                </a:lnTo>
                <a:lnTo>
                  <a:pt x="3796" y="6838"/>
                </a:lnTo>
                <a:lnTo>
                  <a:pt x="3431" y="6911"/>
                </a:lnTo>
                <a:lnTo>
                  <a:pt x="3285" y="6960"/>
                </a:lnTo>
                <a:lnTo>
                  <a:pt x="3115" y="7033"/>
                </a:lnTo>
                <a:lnTo>
                  <a:pt x="2993" y="7106"/>
                </a:lnTo>
                <a:lnTo>
                  <a:pt x="2847" y="7228"/>
                </a:lnTo>
                <a:lnTo>
                  <a:pt x="2750" y="7325"/>
                </a:lnTo>
                <a:lnTo>
                  <a:pt x="2652" y="7471"/>
                </a:lnTo>
                <a:lnTo>
                  <a:pt x="2628" y="7520"/>
                </a:lnTo>
                <a:lnTo>
                  <a:pt x="2628" y="7593"/>
                </a:lnTo>
                <a:lnTo>
                  <a:pt x="2652" y="7666"/>
                </a:lnTo>
                <a:lnTo>
                  <a:pt x="2579" y="7812"/>
                </a:lnTo>
                <a:lnTo>
                  <a:pt x="2555" y="7982"/>
                </a:lnTo>
                <a:lnTo>
                  <a:pt x="2531" y="8152"/>
                </a:lnTo>
                <a:lnTo>
                  <a:pt x="2506" y="8298"/>
                </a:lnTo>
                <a:lnTo>
                  <a:pt x="2360" y="8249"/>
                </a:lnTo>
                <a:lnTo>
                  <a:pt x="2214" y="8201"/>
                </a:lnTo>
                <a:lnTo>
                  <a:pt x="2044" y="8176"/>
                </a:lnTo>
                <a:lnTo>
                  <a:pt x="1874" y="8176"/>
                </a:lnTo>
                <a:lnTo>
                  <a:pt x="1557" y="8201"/>
                </a:lnTo>
                <a:lnTo>
                  <a:pt x="1265" y="8249"/>
                </a:lnTo>
                <a:lnTo>
                  <a:pt x="1046" y="8347"/>
                </a:lnTo>
                <a:lnTo>
                  <a:pt x="827" y="8468"/>
                </a:lnTo>
                <a:lnTo>
                  <a:pt x="657" y="8639"/>
                </a:lnTo>
                <a:lnTo>
                  <a:pt x="487" y="8833"/>
                </a:lnTo>
                <a:lnTo>
                  <a:pt x="365" y="9052"/>
                </a:lnTo>
                <a:lnTo>
                  <a:pt x="268" y="9271"/>
                </a:lnTo>
                <a:lnTo>
                  <a:pt x="195" y="9515"/>
                </a:lnTo>
                <a:lnTo>
                  <a:pt x="170" y="9758"/>
                </a:lnTo>
                <a:lnTo>
                  <a:pt x="170" y="10026"/>
                </a:lnTo>
                <a:lnTo>
                  <a:pt x="219" y="10293"/>
                </a:lnTo>
                <a:lnTo>
                  <a:pt x="292" y="10537"/>
                </a:lnTo>
                <a:lnTo>
                  <a:pt x="389" y="10780"/>
                </a:lnTo>
                <a:lnTo>
                  <a:pt x="535" y="10999"/>
                </a:lnTo>
                <a:lnTo>
                  <a:pt x="706" y="11194"/>
                </a:lnTo>
                <a:lnTo>
                  <a:pt x="900" y="11388"/>
                </a:lnTo>
                <a:lnTo>
                  <a:pt x="1095" y="11559"/>
                </a:lnTo>
                <a:lnTo>
                  <a:pt x="1363" y="11729"/>
                </a:lnTo>
                <a:lnTo>
                  <a:pt x="1606" y="11899"/>
                </a:lnTo>
                <a:lnTo>
                  <a:pt x="2117" y="12240"/>
                </a:lnTo>
                <a:lnTo>
                  <a:pt x="2409" y="12459"/>
                </a:lnTo>
                <a:lnTo>
                  <a:pt x="2531" y="12581"/>
                </a:lnTo>
                <a:lnTo>
                  <a:pt x="2652" y="12727"/>
                </a:lnTo>
                <a:lnTo>
                  <a:pt x="2725" y="12873"/>
                </a:lnTo>
                <a:lnTo>
                  <a:pt x="2774" y="13043"/>
                </a:lnTo>
                <a:lnTo>
                  <a:pt x="2750" y="13165"/>
                </a:lnTo>
                <a:lnTo>
                  <a:pt x="2725" y="13238"/>
                </a:lnTo>
                <a:lnTo>
                  <a:pt x="2677" y="13262"/>
                </a:lnTo>
                <a:lnTo>
                  <a:pt x="2604" y="13262"/>
                </a:lnTo>
                <a:lnTo>
                  <a:pt x="2531" y="13213"/>
                </a:lnTo>
                <a:lnTo>
                  <a:pt x="2458" y="13189"/>
                </a:lnTo>
                <a:lnTo>
                  <a:pt x="2312" y="13165"/>
                </a:lnTo>
                <a:lnTo>
                  <a:pt x="2190" y="13213"/>
                </a:lnTo>
                <a:lnTo>
                  <a:pt x="2068" y="13286"/>
                </a:lnTo>
                <a:lnTo>
                  <a:pt x="1995" y="13408"/>
                </a:lnTo>
                <a:lnTo>
                  <a:pt x="1971" y="13530"/>
                </a:lnTo>
                <a:lnTo>
                  <a:pt x="1971" y="13603"/>
                </a:lnTo>
                <a:lnTo>
                  <a:pt x="1995" y="13651"/>
                </a:lnTo>
                <a:lnTo>
                  <a:pt x="2020" y="13724"/>
                </a:lnTo>
                <a:lnTo>
                  <a:pt x="2093" y="13773"/>
                </a:lnTo>
                <a:lnTo>
                  <a:pt x="2263" y="13895"/>
                </a:lnTo>
                <a:lnTo>
                  <a:pt x="2458" y="13968"/>
                </a:lnTo>
                <a:lnTo>
                  <a:pt x="2677" y="13992"/>
                </a:lnTo>
                <a:lnTo>
                  <a:pt x="2871" y="13968"/>
                </a:lnTo>
                <a:lnTo>
                  <a:pt x="3066" y="13895"/>
                </a:lnTo>
                <a:lnTo>
                  <a:pt x="3236" y="13773"/>
                </a:lnTo>
                <a:lnTo>
                  <a:pt x="3309" y="13700"/>
                </a:lnTo>
                <a:lnTo>
                  <a:pt x="3358" y="13603"/>
                </a:lnTo>
                <a:lnTo>
                  <a:pt x="3431" y="13505"/>
                </a:lnTo>
                <a:lnTo>
                  <a:pt x="3455" y="13408"/>
                </a:lnTo>
                <a:lnTo>
                  <a:pt x="3504" y="13213"/>
                </a:lnTo>
                <a:lnTo>
                  <a:pt x="3504" y="13019"/>
                </a:lnTo>
                <a:lnTo>
                  <a:pt x="3650" y="13432"/>
                </a:lnTo>
                <a:lnTo>
                  <a:pt x="3820" y="13822"/>
                </a:lnTo>
                <a:lnTo>
                  <a:pt x="3991" y="14211"/>
                </a:lnTo>
                <a:lnTo>
                  <a:pt x="4185" y="14600"/>
                </a:lnTo>
                <a:lnTo>
                  <a:pt x="3723" y="14600"/>
                </a:lnTo>
                <a:lnTo>
                  <a:pt x="3285" y="14625"/>
                </a:lnTo>
                <a:lnTo>
                  <a:pt x="2823" y="14673"/>
                </a:lnTo>
                <a:lnTo>
                  <a:pt x="2385" y="14746"/>
                </a:lnTo>
                <a:lnTo>
                  <a:pt x="1922" y="14819"/>
                </a:lnTo>
                <a:lnTo>
                  <a:pt x="1484" y="14941"/>
                </a:lnTo>
                <a:lnTo>
                  <a:pt x="1071" y="15087"/>
                </a:lnTo>
                <a:lnTo>
                  <a:pt x="657" y="15282"/>
                </a:lnTo>
                <a:lnTo>
                  <a:pt x="487" y="15379"/>
                </a:lnTo>
                <a:lnTo>
                  <a:pt x="341" y="15476"/>
                </a:lnTo>
                <a:lnTo>
                  <a:pt x="219" y="15574"/>
                </a:lnTo>
                <a:lnTo>
                  <a:pt x="122" y="15695"/>
                </a:lnTo>
                <a:lnTo>
                  <a:pt x="49" y="15841"/>
                </a:lnTo>
                <a:lnTo>
                  <a:pt x="24" y="15963"/>
                </a:lnTo>
                <a:lnTo>
                  <a:pt x="0" y="16109"/>
                </a:lnTo>
                <a:lnTo>
                  <a:pt x="0" y="16255"/>
                </a:lnTo>
                <a:lnTo>
                  <a:pt x="24" y="16376"/>
                </a:lnTo>
                <a:lnTo>
                  <a:pt x="49" y="16522"/>
                </a:lnTo>
                <a:lnTo>
                  <a:pt x="122" y="16668"/>
                </a:lnTo>
                <a:lnTo>
                  <a:pt x="195" y="16790"/>
                </a:lnTo>
                <a:lnTo>
                  <a:pt x="292" y="16936"/>
                </a:lnTo>
                <a:lnTo>
                  <a:pt x="389" y="17058"/>
                </a:lnTo>
                <a:lnTo>
                  <a:pt x="511" y="17179"/>
                </a:lnTo>
                <a:lnTo>
                  <a:pt x="633" y="17301"/>
                </a:lnTo>
                <a:lnTo>
                  <a:pt x="827" y="17423"/>
                </a:lnTo>
                <a:lnTo>
                  <a:pt x="1046" y="17544"/>
                </a:lnTo>
                <a:lnTo>
                  <a:pt x="1241" y="17642"/>
                </a:lnTo>
                <a:lnTo>
                  <a:pt x="1460" y="17739"/>
                </a:lnTo>
                <a:lnTo>
                  <a:pt x="1922" y="17885"/>
                </a:lnTo>
                <a:lnTo>
                  <a:pt x="2409" y="18007"/>
                </a:lnTo>
                <a:lnTo>
                  <a:pt x="2896" y="18080"/>
                </a:lnTo>
                <a:lnTo>
                  <a:pt x="3382" y="18128"/>
                </a:lnTo>
                <a:lnTo>
                  <a:pt x="4331" y="18226"/>
                </a:lnTo>
                <a:lnTo>
                  <a:pt x="5451" y="18299"/>
                </a:lnTo>
                <a:lnTo>
                  <a:pt x="6570" y="18347"/>
                </a:lnTo>
                <a:lnTo>
                  <a:pt x="8833" y="18396"/>
                </a:lnTo>
                <a:lnTo>
                  <a:pt x="9928" y="18420"/>
                </a:lnTo>
                <a:lnTo>
                  <a:pt x="11047" y="18420"/>
                </a:lnTo>
                <a:lnTo>
                  <a:pt x="12142" y="18396"/>
                </a:lnTo>
                <a:lnTo>
                  <a:pt x="13261" y="18347"/>
                </a:lnTo>
                <a:lnTo>
                  <a:pt x="13675" y="18323"/>
                </a:lnTo>
                <a:lnTo>
                  <a:pt x="14113" y="18274"/>
                </a:lnTo>
                <a:lnTo>
                  <a:pt x="14527" y="18201"/>
                </a:lnTo>
                <a:lnTo>
                  <a:pt x="14965" y="18128"/>
                </a:lnTo>
                <a:lnTo>
                  <a:pt x="15378" y="18007"/>
                </a:lnTo>
                <a:lnTo>
                  <a:pt x="15767" y="17861"/>
                </a:lnTo>
                <a:lnTo>
                  <a:pt x="16157" y="17690"/>
                </a:lnTo>
                <a:lnTo>
                  <a:pt x="16546" y="17471"/>
                </a:lnTo>
                <a:lnTo>
                  <a:pt x="16814" y="17277"/>
                </a:lnTo>
                <a:lnTo>
                  <a:pt x="17057" y="17033"/>
                </a:lnTo>
                <a:lnTo>
                  <a:pt x="17276" y="16766"/>
                </a:lnTo>
                <a:lnTo>
                  <a:pt x="17349" y="16620"/>
                </a:lnTo>
                <a:lnTo>
                  <a:pt x="17422" y="16474"/>
                </a:lnTo>
                <a:lnTo>
                  <a:pt x="17471" y="16328"/>
                </a:lnTo>
                <a:lnTo>
                  <a:pt x="17495" y="16157"/>
                </a:lnTo>
                <a:lnTo>
                  <a:pt x="17495" y="16012"/>
                </a:lnTo>
                <a:lnTo>
                  <a:pt x="17471" y="15866"/>
                </a:lnTo>
                <a:lnTo>
                  <a:pt x="17398" y="15720"/>
                </a:lnTo>
                <a:lnTo>
                  <a:pt x="17325" y="15598"/>
                </a:lnTo>
                <a:lnTo>
                  <a:pt x="17179" y="15452"/>
                </a:lnTo>
                <a:lnTo>
                  <a:pt x="17033" y="15330"/>
                </a:lnTo>
                <a:lnTo>
                  <a:pt x="16692" y="15111"/>
                </a:lnTo>
                <a:lnTo>
                  <a:pt x="16327" y="14941"/>
                </a:lnTo>
                <a:lnTo>
                  <a:pt x="15938" y="14795"/>
                </a:lnTo>
                <a:lnTo>
                  <a:pt x="15524" y="14673"/>
                </a:lnTo>
                <a:lnTo>
                  <a:pt x="15110" y="14576"/>
                </a:lnTo>
                <a:lnTo>
                  <a:pt x="14697" y="14503"/>
                </a:lnTo>
                <a:lnTo>
                  <a:pt x="14283" y="14454"/>
                </a:lnTo>
                <a:lnTo>
                  <a:pt x="13870" y="14406"/>
                </a:lnTo>
                <a:lnTo>
                  <a:pt x="14040" y="13968"/>
                </a:lnTo>
                <a:lnTo>
                  <a:pt x="14186" y="13530"/>
                </a:lnTo>
                <a:lnTo>
                  <a:pt x="14454" y="12629"/>
                </a:lnTo>
                <a:lnTo>
                  <a:pt x="14794" y="11340"/>
                </a:lnTo>
                <a:lnTo>
                  <a:pt x="14916" y="10683"/>
                </a:lnTo>
                <a:lnTo>
                  <a:pt x="15038" y="10026"/>
                </a:lnTo>
                <a:lnTo>
                  <a:pt x="15135" y="9417"/>
                </a:lnTo>
                <a:lnTo>
                  <a:pt x="15159" y="9077"/>
                </a:lnTo>
                <a:lnTo>
                  <a:pt x="15159" y="8760"/>
                </a:lnTo>
                <a:lnTo>
                  <a:pt x="15159" y="8444"/>
                </a:lnTo>
                <a:lnTo>
                  <a:pt x="15110" y="8128"/>
                </a:lnTo>
                <a:lnTo>
                  <a:pt x="15038" y="7836"/>
                </a:lnTo>
                <a:lnTo>
                  <a:pt x="14940" y="7544"/>
                </a:lnTo>
                <a:lnTo>
                  <a:pt x="14916" y="7495"/>
                </a:lnTo>
                <a:lnTo>
                  <a:pt x="14892" y="7471"/>
                </a:lnTo>
                <a:lnTo>
                  <a:pt x="14794" y="7447"/>
                </a:lnTo>
                <a:lnTo>
                  <a:pt x="14746" y="7325"/>
                </a:lnTo>
                <a:lnTo>
                  <a:pt x="14673" y="7228"/>
                </a:lnTo>
                <a:lnTo>
                  <a:pt x="14600" y="7130"/>
                </a:lnTo>
                <a:lnTo>
                  <a:pt x="14478" y="7057"/>
                </a:lnTo>
                <a:lnTo>
                  <a:pt x="14235" y="6936"/>
                </a:lnTo>
                <a:lnTo>
                  <a:pt x="13943" y="6863"/>
                </a:lnTo>
                <a:lnTo>
                  <a:pt x="13626" y="6790"/>
                </a:lnTo>
                <a:lnTo>
                  <a:pt x="13310" y="6765"/>
                </a:lnTo>
                <a:lnTo>
                  <a:pt x="12823" y="6717"/>
                </a:lnTo>
                <a:lnTo>
                  <a:pt x="11899" y="6595"/>
                </a:lnTo>
                <a:lnTo>
                  <a:pt x="10950" y="6522"/>
                </a:lnTo>
                <a:lnTo>
                  <a:pt x="10025" y="649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59" name="Google Shape;859;p48"/>
          <p:cNvSpPr/>
          <p:nvPr/>
        </p:nvSpPr>
        <p:spPr>
          <a:xfrm>
            <a:off x="1430849" y="4392629"/>
            <a:ext cx="420643" cy="433953"/>
          </a:xfrm>
          <a:custGeom>
            <a:avLst/>
            <a:gdLst/>
            <a:ahLst/>
            <a:cxnLst/>
            <a:rect l="l" t="t" r="r" b="b"/>
            <a:pathLst>
              <a:path w="19247" h="19856" extrusionOk="0">
                <a:moveTo>
                  <a:pt x="12531" y="585"/>
                </a:moveTo>
                <a:lnTo>
                  <a:pt x="12799" y="609"/>
                </a:lnTo>
                <a:lnTo>
                  <a:pt x="13066" y="658"/>
                </a:lnTo>
                <a:lnTo>
                  <a:pt x="13334" y="755"/>
                </a:lnTo>
                <a:lnTo>
                  <a:pt x="13577" y="877"/>
                </a:lnTo>
                <a:lnTo>
                  <a:pt x="13796" y="1022"/>
                </a:lnTo>
                <a:lnTo>
                  <a:pt x="13967" y="1168"/>
                </a:lnTo>
                <a:lnTo>
                  <a:pt x="14137" y="1363"/>
                </a:lnTo>
                <a:lnTo>
                  <a:pt x="14283" y="1558"/>
                </a:lnTo>
                <a:lnTo>
                  <a:pt x="14380" y="1777"/>
                </a:lnTo>
                <a:lnTo>
                  <a:pt x="14478" y="1996"/>
                </a:lnTo>
                <a:lnTo>
                  <a:pt x="14526" y="2239"/>
                </a:lnTo>
                <a:lnTo>
                  <a:pt x="14551" y="2482"/>
                </a:lnTo>
                <a:lnTo>
                  <a:pt x="14551" y="2750"/>
                </a:lnTo>
                <a:lnTo>
                  <a:pt x="14478" y="3018"/>
                </a:lnTo>
                <a:lnTo>
                  <a:pt x="14380" y="3285"/>
                </a:lnTo>
                <a:lnTo>
                  <a:pt x="14234" y="3529"/>
                </a:lnTo>
                <a:lnTo>
                  <a:pt x="14088" y="3748"/>
                </a:lnTo>
                <a:lnTo>
                  <a:pt x="13894" y="3967"/>
                </a:lnTo>
                <a:lnTo>
                  <a:pt x="13529" y="4356"/>
                </a:lnTo>
                <a:lnTo>
                  <a:pt x="13261" y="4575"/>
                </a:lnTo>
                <a:lnTo>
                  <a:pt x="12993" y="4794"/>
                </a:lnTo>
                <a:lnTo>
                  <a:pt x="12702" y="4989"/>
                </a:lnTo>
                <a:lnTo>
                  <a:pt x="12410" y="5159"/>
                </a:lnTo>
                <a:lnTo>
                  <a:pt x="12118" y="5329"/>
                </a:lnTo>
                <a:lnTo>
                  <a:pt x="11801" y="5475"/>
                </a:lnTo>
                <a:lnTo>
                  <a:pt x="11509" y="5597"/>
                </a:lnTo>
                <a:lnTo>
                  <a:pt x="11169" y="5719"/>
                </a:lnTo>
                <a:lnTo>
                  <a:pt x="11509" y="5524"/>
                </a:lnTo>
                <a:lnTo>
                  <a:pt x="11801" y="5305"/>
                </a:lnTo>
                <a:lnTo>
                  <a:pt x="12093" y="5062"/>
                </a:lnTo>
                <a:lnTo>
                  <a:pt x="12361" y="4794"/>
                </a:lnTo>
                <a:lnTo>
                  <a:pt x="12531" y="4575"/>
                </a:lnTo>
                <a:lnTo>
                  <a:pt x="12702" y="4332"/>
                </a:lnTo>
                <a:lnTo>
                  <a:pt x="12847" y="4064"/>
                </a:lnTo>
                <a:lnTo>
                  <a:pt x="12945" y="3772"/>
                </a:lnTo>
                <a:lnTo>
                  <a:pt x="12993" y="3626"/>
                </a:lnTo>
                <a:lnTo>
                  <a:pt x="12993" y="3480"/>
                </a:lnTo>
                <a:lnTo>
                  <a:pt x="12993" y="3358"/>
                </a:lnTo>
                <a:lnTo>
                  <a:pt x="12993" y="3212"/>
                </a:lnTo>
                <a:lnTo>
                  <a:pt x="12945" y="3066"/>
                </a:lnTo>
                <a:lnTo>
                  <a:pt x="12872" y="2945"/>
                </a:lnTo>
                <a:lnTo>
                  <a:pt x="12774" y="2823"/>
                </a:lnTo>
                <a:lnTo>
                  <a:pt x="12653" y="2726"/>
                </a:lnTo>
                <a:lnTo>
                  <a:pt x="12531" y="2653"/>
                </a:lnTo>
                <a:lnTo>
                  <a:pt x="12410" y="2580"/>
                </a:lnTo>
                <a:lnTo>
                  <a:pt x="12264" y="2531"/>
                </a:lnTo>
                <a:lnTo>
                  <a:pt x="12142" y="2482"/>
                </a:lnTo>
                <a:lnTo>
                  <a:pt x="12020" y="2482"/>
                </a:lnTo>
                <a:lnTo>
                  <a:pt x="11899" y="2458"/>
                </a:lnTo>
                <a:lnTo>
                  <a:pt x="11655" y="2507"/>
                </a:lnTo>
                <a:lnTo>
                  <a:pt x="11412" y="2604"/>
                </a:lnTo>
                <a:lnTo>
                  <a:pt x="11169" y="2726"/>
                </a:lnTo>
                <a:lnTo>
                  <a:pt x="10950" y="2920"/>
                </a:lnTo>
                <a:lnTo>
                  <a:pt x="10755" y="3115"/>
                </a:lnTo>
                <a:lnTo>
                  <a:pt x="10560" y="3358"/>
                </a:lnTo>
                <a:lnTo>
                  <a:pt x="10390" y="3626"/>
                </a:lnTo>
                <a:lnTo>
                  <a:pt x="10220" y="3918"/>
                </a:lnTo>
                <a:lnTo>
                  <a:pt x="10098" y="4210"/>
                </a:lnTo>
                <a:lnTo>
                  <a:pt x="9976" y="4526"/>
                </a:lnTo>
                <a:lnTo>
                  <a:pt x="9879" y="4818"/>
                </a:lnTo>
                <a:lnTo>
                  <a:pt x="9806" y="5135"/>
                </a:lnTo>
                <a:lnTo>
                  <a:pt x="9782" y="5427"/>
                </a:lnTo>
                <a:lnTo>
                  <a:pt x="9684" y="4964"/>
                </a:lnTo>
                <a:lnTo>
                  <a:pt x="9636" y="4526"/>
                </a:lnTo>
                <a:lnTo>
                  <a:pt x="9611" y="4234"/>
                </a:lnTo>
                <a:lnTo>
                  <a:pt x="9611" y="3942"/>
                </a:lnTo>
                <a:lnTo>
                  <a:pt x="9636" y="3675"/>
                </a:lnTo>
                <a:lnTo>
                  <a:pt x="9660" y="3383"/>
                </a:lnTo>
                <a:lnTo>
                  <a:pt x="9709" y="3115"/>
                </a:lnTo>
                <a:lnTo>
                  <a:pt x="9782" y="2823"/>
                </a:lnTo>
                <a:lnTo>
                  <a:pt x="9879" y="2555"/>
                </a:lnTo>
                <a:lnTo>
                  <a:pt x="10001" y="2288"/>
                </a:lnTo>
                <a:lnTo>
                  <a:pt x="10122" y="2044"/>
                </a:lnTo>
                <a:lnTo>
                  <a:pt x="10268" y="1825"/>
                </a:lnTo>
                <a:lnTo>
                  <a:pt x="10439" y="1606"/>
                </a:lnTo>
                <a:lnTo>
                  <a:pt x="10633" y="1412"/>
                </a:lnTo>
                <a:lnTo>
                  <a:pt x="10828" y="1241"/>
                </a:lnTo>
                <a:lnTo>
                  <a:pt x="11047" y="1071"/>
                </a:lnTo>
                <a:lnTo>
                  <a:pt x="11266" y="925"/>
                </a:lnTo>
                <a:lnTo>
                  <a:pt x="11509" y="804"/>
                </a:lnTo>
                <a:lnTo>
                  <a:pt x="11753" y="706"/>
                </a:lnTo>
                <a:lnTo>
                  <a:pt x="12020" y="633"/>
                </a:lnTo>
                <a:lnTo>
                  <a:pt x="12264" y="609"/>
                </a:lnTo>
                <a:lnTo>
                  <a:pt x="12531" y="585"/>
                </a:lnTo>
                <a:close/>
                <a:moveTo>
                  <a:pt x="7300" y="3626"/>
                </a:moveTo>
                <a:lnTo>
                  <a:pt x="7470" y="3675"/>
                </a:lnTo>
                <a:lnTo>
                  <a:pt x="7616" y="3723"/>
                </a:lnTo>
                <a:lnTo>
                  <a:pt x="7762" y="3796"/>
                </a:lnTo>
                <a:lnTo>
                  <a:pt x="7859" y="3869"/>
                </a:lnTo>
                <a:lnTo>
                  <a:pt x="7981" y="3967"/>
                </a:lnTo>
                <a:lnTo>
                  <a:pt x="8176" y="4186"/>
                </a:lnTo>
                <a:lnTo>
                  <a:pt x="8346" y="4405"/>
                </a:lnTo>
                <a:lnTo>
                  <a:pt x="8492" y="4648"/>
                </a:lnTo>
                <a:lnTo>
                  <a:pt x="8638" y="4916"/>
                </a:lnTo>
                <a:lnTo>
                  <a:pt x="8784" y="5183"/>
                </a:lnTo>
                <a:lnTo>
                  <a:pt x="8930" y="5475"/>
                </a:lnTo>
                <a:lnTo>
                  <a:pt x="9076" y="5743"/>
                </a:lnTo>
                <a:lnTo>
                  <a:pt x="8735" y="5646"/>
                </a:lnTo>
                <a:lnTo>
                  <a:pt x="8395" y="5524"/>
                </a:lnTo>
                <a:lnTo>
                  <a:pt x="8054" y="5378"/>
                </a:lnTo>
                <a:lnTo>
                  <a:pt x="7762" y="5208"/>
                </a:lnTo>
                <a:lnTo>
                  <a:pt x="7470" y="5013"/>
                </a:lnTo>
                <a:lnTo>
                  <a:pt x="7178" y="4794"/>
                </a:lnTo>
                <a:lnTo>
                  <a:pt x="6935" y="4502"/>
                </a:lnTo>
                <a:lnTo>
                  <a:pt x="6716" y="4210"/>
                </a:lnTo>
                <a:lnTo>
                  <a:pt x="6643" y="4064"/>
                </a:lnTo>
                <a:lnTo>
                  <a:pt x="6643" y="3942"/>
                </a:lnTo>
                <a:lnTo>
                  <a:pt x="6667" y="3845"/>
                </a:lnTo>
                <a:lnTo>
                  <a:pt x="6740" y="3772"/>
                </a:lnTo>
                <a:lnTo>
                  <a:pt x="6837" y="3723"/>
                </a:lnTo>
                <a:lnTo>
                  <a:pt x="6935" y="3675"/>
                </a:lnTo>
                <a:lnTo>
                  <a:pt x="7129" y="3626"/>
                </a:lnTo>
                <a:close/>
                <a:moveTo>
                  <a:pt x="11972" y="2847"/>
                </a:moveTo>
                <a:lnTo>
                  <a:pt x="12166" y="2872"/>
                </a:lnTo>
                <a:lnTo>
                  <a:pt x="12361" y="2945"/>
                </a:lnTo>
                <a:lnTo>
                  <a:pt x="12434" y="2993"/>
                </a:lnTo>
                <a:lnTo>
                  <a:pt x="12507" y="3066"/>
                </a:lnTo>
                <a:lnTo>
                  <a:pt x="12556" y="3139"/>
                </a:lnTo>
                <a:lnTo>
                  <a:pt x="12604" y="3237"/>
                </a:lnTo>
                <a:lnTo>
                  <a:pt x="12629" y="3334"/>
                </a:lnTo>
                <a:lnTo>
                  <a:pt x="12653" y="3456"/>
                </a:lnTo>
                <a:lnTo>
                  <a:pt x="12653" y="3626"/>
                </a:lnTo>
                <a:lnTo>
                  <a:pt x="12629" y="3772"/>
                </a:lnTo>
                <a:lnTo>
                  <a:pt x="12580" y="3918"/>
                </a:lnTo>
                <a:lnTo>
                  <a:pt x="12531" y="4064"/>
                </a:lnTo>
                <a:lnTo>
                  <a:pt x="12434" y="4186"/>
                </a:lnTo>
                <a:lnTo>
                  <a:pt x="12337" y="4332"/>
                </a:lnTo>
                <a:lnTo>
                  <a:pt x="12118" y="4599"/>
                </a:lnTo>
                <a:lnTo>
                  <a:pt x="11850" y="4818"/>
                </a:lnTo>
                <a:lnTo>
                  <a:pt x="11582" y="5037"/>
                </a:lnTo>
                <a:lnTo>
                  <a:pt x="11315" y="5208"/>
                </a:lnTo>
                <a:lnTo>
                  <a:pt x="11071" y="5354"/>
                </a:lnTo>
                <a:lnTo>
                  <a:pt x="10828" y="5475"/>
                </a:lnTo>
                <a:lnTo>
                  <a:pt x="10585" y="5573"/>
                </a:lnTo>
                <a:lnTo>
                  <a:pt x="10317" y="5646"/>
                </a:lnTo>
                <a:lnTo>
                  <a:pt x="10074" y="5743"/>
                </a:lnTo>
                <a:lnTo>
                  <a:pt x="10098" y="5451"/>
                </a:lnTo>
                <a:lnTo>
                  <a:pt x="10122" y="5135"/>
                </a:lnTo>
                <a:lnTo>
                  <a:pt x="10195" y="4843"/>
                </a:lnTo>
                <a:lnTo>
                  <a:pt x="10293" y="4551"/>
                </a:lnTo>
                <a:lnTo>
                  <a:pt x="10414" y="4283"/>
                </a:lnTo>
                <a:lnTo>
                  <a:pt x="10536" y="4015"/>
                </a:lnTo>
                <a:lnTo>
                  <a:pt x="10706" y="3748"/>
                </a:lnTo>
                <a:lnTo>
                  <a:pt x="10901" y="3480"/>
                </a:lnTo>
                <a:lnTo>
                  <a:pt x="11144" y="3237"/>
                </a:lnTo>
                <a:lnTo>
                  <a:pt x="11388" y="3042"/>
                </a:lnTo>
                <a:lnTo>
                  <a:pt x="11582" y="2920"/>
                </a:lnTo>
                <a:lnTo>
                  <a:pt x="11777" y="2872"/>
                </a:lnTo>
                <a:lnTo>
                  <a:pt x="11972" y="2847"/>
                </a:lnTo>
                <a:close/>
                <a:moveTo>
                  <a:pt x="5231" y="658"/>
                </a:moveTo>
                <a:lnTo>
                  <a:pt x="5499" y="682"/>
                </a:lnTo>
                <a:lnTo>
                  <a:pt x="5767" y="731"/>
                </a:lnTo>
                <a:lnTo>
                  <a:pt x="6034" y="779"/>
                </a:lnTo>
                <a:lnTo>
                  <a:pt x="6302" y="877"/>
                </a:lnTo>
                <a:lnTo>
                  <a:pt x="6545" y="1022"/>
                </a:lnTo>
                <a:lnTo>
                  <a:pt x="6789" y="1168"/>
                </a:lnTo>
                <a:lnTo>
                  <a:pt x="7032" y="1339"/>
                </a:lnTo>
                <a:lnTo>
                  <a:pt x="7251" y="1509"/>
                </a:lnTo>
                <a:lnTo>
                  <a:pt x="7446" y="1728"/>
                </a:lnTo>
                <a:lnTo>
                  <a:pt x="7640" y="1923"/>
                </a:lnTo>
                <a:lnTo>
                  <a:pt x="7811" y="2142"/>
                </a:lnTo>
                <a:lnTo>
                  <a:pt x="7957" y="2385"/>
                </a:lnTo>
                <a:lnTo>
                  <a:pt x="8103" y="2604"/>
                </a:lnTo>
                <a:lnTo>
                  <a:pt x="8370" y="3091"/>
                </a:lnTo>
                <a:lnTo>
                  <a:pt x="8589" y="3602"/>
                </a:lnTo>
                <a:lnTo>
                  <a:pt x="8760" y="4137"/>
                </a:lnTo>
                <a:lnTo>
                  <a:pt x="8857" y="4478"/>
                </a:lnTo>
                <a:lnTo>
                  <a:pt x="8735" y="4259"/>
                </a:lnTo>
                <a:lnTo>
                  <a:pt x="8589" y="4064"/>
                </a:lnTo>
                <a:lnTo>
                  <a:pt x="8419" y="3845"/>
                </a:lnTo>
                <a:lnTo>
                  <a:pt x="8249" y="3675"/>
                </a:lnTo>
                <a:lnTo>
                  <a:pt x="8054" y="3504"/>
                </a:lnTo>
                <a:lnTo>
                  <a:pt x="7811" y="3358"/>
                </a:lnTo>
                <a:lnTo>
                  <a:pt x="7543" y="3261"/>
                </a:lnTo>
                <a:lnTo>
                  <a:pt x="7275" y="3188"/>
                </a:lnTo>
                <a:lnTo>
                  <a:pt x="6862" y="3188"/>
                </a:lnTo>
                <a:lnTo>
                  <a:pt x="6716" y="3237"/>
                </a:lnTo>
                <a:lnTo>
                  <a:pt x="6618" y="3285"/>
                </a:lnTo>
                <a:lnTo>
                  <a:pt x="6497" y="3358"/>
                </a:lnTo>
                <a:lnTo>
                  <a:pt x="6399" y="3456"/>
                </a:lnTo>
                <a:lnTo>
                  <a:pt x="6326" y="3577"/>
                </a:lnTo>
                <a:lnTo>
                  <a:pt x="6253" y="3723"/>
                </a:lnTo>
                <a:lnTo>
                  <a:pt x="6229" y="3845"/>
                </a:lnTo>
                <a:lnTo>
                  <a:pt x="6205" y="3991"/>
                </a:lnTo>
                <a:lnTo>
                  <a:pt x="6229" y="4113"/>
                </a:lnTo>
                <a:lnTo>
                  <a:pt x="6253" y="4234"/>
                </a:lnTo>
                <a:lnTo>
                  <a:pt x="6302" y="4356"/>
                </a:lnTo>
                <a:lnTo>
                  <a:pt x="6424" y="4599"/>
                </a:lnTo>
                <a:lnTo>
                  <a:pt x="6594" y="4843"/>
                </a:lnTo>
                <a:lnTo>
                  <a:pt x="6813" y="5037"/>
                </a:lnTo>
                <a:lnTo>
                  <a:pt x="7008" y="5232"/>
                </a:lnTo>
                <a:lnTo>
                  <a:pt x="7227" y="5402"/>
                </a:lnTo>
                <a:lnTo>
                  <a:pt x="7567" y="5646"/>
                </a:lnTo>
                <a:lnTo>
                  <a:pt x="7957" y="5865"/>
                </a:lnTo>
                <a:lnTo>
                  <a:pt x="7227" y="5646"/>
                </a:lnTo>
                <a:lnTo>
                  <a:pt x="6886" y="5524"/>
                </a:lnTo>
                <a:lnTo>
                  <a:pt x="6545" y="5378"/>
                </a:lnTo>
                <a:lnTo>
                  <a:pt x="6180" y="5208"/>
                </a:lnTo>
                <a:lnTo>
                  <a:pt x="5864" y="5037"/>
                </a:lnTo>
                <a:lnTo>
                  <a:pt x="5523" y="4867"/>
                </a:lnTo>
                <a:lnTo>
                  <a:pt x="5207" y="4648"/>
                </a:lnTo>
                <a:lnTo>
                  <a:pt x="4988" y="4526"/>
                </a:lnTo>
                <a:lnTo>
                  <a:pt x="4793" y="4356"/>
                </a:lnTo>
                <a:lnTo>
                  <a:pt x="4599" y="4186"/>
                </a:lnTo>
                <a:lnTo>
                  <a:pt x="4404" y="3991"/>
                </a:lnTo>
                <a:lnTo>
                  <a:pt x="4234" y="3772"/>
                </a:lnTo>
                <a:lnTo>
                  <a:pt x="4064" y="3553"/>
                </a:lnTo>
                <a:lnTo>
                  <a:pt x="3918" y="3334"/>
                </a:lnTo>
                <a:lnTo>
                  <a:pt x="3796" y="3115"/>
                </a:lnTo>
                <a:lnTo>
                  <a:pt x="3699" y="2872"/>
                </a:lnTo>
                <a:lnTo>
                  <a:pt x="3626" y="2604"/>
                </a:lnTo>
                <a:lnTo>
                  <a:pt x="3577" y="2361"/>
                </a:lnTo>
                <a:lnTo>
                  <a:pt x="3577" y="2117"/>
                </a:lnTo>
                <a:lnTo>
                  <a:pt x="3626" y="1874"/>
                </a:lnTo>
                <a:lnTo>
                  <a:pt x="3699" y="1631"/>
                </a:lnTo>
                <a:lnTo>
                  <a:pt x="3820" y="1387"/>
                </a:lnTo>
                <a:lnTo>
                  <a:pt x="3991" y="1144"/>
                </a:lnTo>
                <a:lnTo>
                  <a:pt x="4088" y="1047"/>
                </a:lnTo>
                <a:lnTo>
                  <a:pt x="4210" y="950"/>
                </a:lnTo>
                <a:lnTo>
                  <a:pt x="4429" y="828"/>
                </a:lnTo>
                <a:lnTo>
                  <a:pt x="4696" y="731"/>
                </a:lnTo>
                <a:lnTo>
                  <a:pt x="4964" y="682"/>
                </a:lnTo>
                <a:lnTo>
                  <a:pt x="5231" y="658"/>
                </a:lnTo>
                <a:close/>
                <a:moveTo>
                  <a:pt x="17763" y="3553"/>
                </a:moveTo>
                <a:lnTo>
                  <a:pt x="17982" y="3602"/>
                </a:lnTo>
                <a:lnTo>
                  <a:pt x="18201" y="3650"/>
                </a:lnTo>
                <a:lnTo>
                  <a:pt x="18395" y="3723"/>
                </a:lnTo>
                <a:lnTo>
                  <a:pt x="18590" y="3845"/>
                </a:lnTo>
                <a:lnTo>
                  <a:pt x="18736" y="3991"/>
                </a:lnTo>
                <a:lnTo>
                  <a:pt x="18785" y="4088"/>
                </a:lnTo>
                <a:lnTo>
                  <a:pt x="18833" y="4210"/>
                </a:lnTo>
                <a:lnTo>
                  <a:pt x="18882" y="4307"/>
                </a:lnTo>
                <a:lnTo>
                  <a:pt x="18882" y="4405"/>
                </a:lnTo>
                <a:lnTo>
                  <a:pt x="18882" y="4624"/>
                </a:lnTo>
                <a:lnTo>
                  <a:pt x="18833" y="4818"/>
                </a:lnTo>
                <a:lnTo>
                  <a:pt x="18736" y="5013"/>
                </a:lnTo>
                <a:lnTo>
                  <a:pt x="18663" y="4794"/>
                </a:lnTo>
                <a:lnTo>
                  <a:pt x="18541" y="4624"/>
                </a:lnTo>
                <a:lnTo>
                  <a:pt x="18420" y="4478"/>
                </a:lnTo>
                <a:lnTo>
                  <a:pt x="18274" y="4356"/>
                </a:lnTo>
                <a:lnTo>
                  <a:pt x="18103" y="4259"/>
                </a:lnTo>
                <a:lnTo>
                  <a:pt x="17909" y="4186"/>
                </a:lnTo>
                <a:lnTo>
                  <a:pt x="17738" y="4113"/>
                </a:lnTo>
                <a:lnTo>
                  <a:pt x="17373" y="4015"/>
                </a:lnTo>
                <a:lnTo>
                  <a:pt x="17154" y="3967"/>
                </a:lnTo>
                <a:lnTo>
                  <a:pt x="16716" y="3967"/>
                </a:lnTo>
                <a:lnTo>
                  <a:pt x="16497" y="3991"/>
                </a:lnTo>
                <a:lnTo>
                  <a:pt x="16059" y="4064"/>
                </a:lnTo>
                <a:lnTo>
                  <a:pt x="15621" y="4186"/>
                </a:lnTo>
                <a:lnTo>
                  <a:pt x="15208" y="4356"/>
                </a:lnTo>
                <a:lnTo>
                  <a:pt x="14818" y="4551"/>
                </a:lnTo>
                <a:lnTo>
                  <a:pt x="14405" y="4770"/>
                </a:lnTo>
                <a:lnTo>
                  <a:pt x="14040" y="4989"/>
                </a:lnTo>
                <a:lnTo>
                  <a:pt x="13577" y="5256"/>
                </a:lnTo>
                <a:lnTo>
                  <a:pt x="13115" y="5524"/>
                </a:lnTo>
                <a:lnTo>
                  <a:pt x="12629" y="5767"/>
                </a:lnTo>
                <a:lnTo>
                  <a:pt x="12118" y="5986"/>
                </a:lnTo>
                <a:lnTo>
                  <a:pt x="12069" y="6011"/>
                </a:lnTo>
                <a:lnTo>
                  <a:pt x="12069" y="6011"/>
                </a:lnTo>
                <a:lnTo>
                  <a:pt x="12385" y="5840"/>
                </a:lnTo>
                <a:lnTo>
                  <a:pt x="12702" y="5670"/>
                </a:lnTo>
                <a:lnTo>
                  <a:pt x="13018" y="5475"/>
                </a:lnTo>
                <a:lnTo>
                  <a:pt x="13310" y="5256"/>
                </a:lnTo>
                <a:lnTo>
                  <a:pt x="13577" y="5037"/>
                </a:lnTo>
                <a:lnTo>
                  <a:pt x="13845" y="4794"/>
                </a:lnTo>
                <a:lnTo>
                  <a:pt x="14113" y="4551"/>
                </a:lnTo>
                <a:lnTo>
                  <a:pt x="14356" y="4307"/>
                </a:lnTo>
                <a:lnTo>
                  <a:pt x="14526" y="4283"/>
                </a:lnTo>
                <a:lnTo>
                  <a:pt x="14697" y="4234"/>
                </a:lnTo>
                <a:lnTo>
                  <a:pt x="15013" y="4137"/>
                </a:lnTo>
                <a:lnTo>
                  <a:pt x="15670" y="3869"/>
                </a:lnTo>
                <a:lnTo>
                  <a:pt x="16084" y="3748"/>
                </a:lnTo>
                <a:lnTo>
                  <a:pt x="16497" y="3650"/>
                </a:lnTo>
                <a:lnTo>
                  <a:pt x="16911" y="3577"/>
                </a:lnTo>
                <a:lnTo>
                  <a:pt x="17325" y="3553"/>
                </a:lnTo>
                <a:close/>
                <a:moveTo>
                  <a:pt x="1241" y="3261"/>
                </a:moveTo>
                <a:lnTo>
                  <a:pt x="1363" y="3480"/>
                </a:lnTo>
                <a:lnTo>
                  <a:pt x="1509" y="3699"/>
                </a:lnTo>
                <a:lnTo>
                  <a:pt x="1825" y="4064"/>
                </a:lnTo>
                <a:lnTo>
                  <a:pt x="2141" y="4405"/>
                </a:lnTo>
                <a:lnTo>
                  <a:pt x="2482" y="4697"/>
                </a:lnTo>
                <a:lnTo>
                  <a:pt x="2871" y="4964"/>
                </a:lnTo>
                <a:lnTo>
                  <a:pt x="3261" y="5208"/>
                </a:lnTo>
                <a:lnTo>
                  <a:pt x="3723" y="5427"/>
                </a:lnTo>
                <a:lnTo>
                  <a:pt x="4185" y="5621"/>
                </a:lnTo>
                <a:lnTo>
                  <a:pt x="4672" y="5767"/>
                </a:lnTo>
                <a:lnTo>
                  <a:pt x="5183" y="5889"/>
                </a:lnTo>
                <a:lnTo>
                  <a:pt x="5548" y="5962"/>
                </a:lnTo>
                <a:lnTo>
                  <a:pt x="5937" y="6035"/>
                </a:lnTo>
                <a:lnTo>
                  <a:pt x="6351" y="6084"/>
                </a:lnTo>
                <a:lnTo>
                  <a:pt x="6740" y="6084"/>
                </a:lnTo>
                <a:lnTo>
                  <a:pt x="7348" y="6278"/>
                </a:lnTo>
                <a:lnTo>
                  <a:pt x="7957" y="6449"/>
                </a:lnTo>
                <a:lnTo>
                  <a:pt x="7932" y="6473"/>
                </a:lnTo>
                <a:lnTo>
                  <a:pt x="6180" y="6400"/>
                </a:lnTo>
                <a:lnTo>
                  <a:pt x="5596" y="6376"/>
                </a:lnTo>
                <a:lnTo>
                  <a:pt x="4988" y="6327"/>
                </a:lnTo>
                <a:lnTo>
                  <a:pt x="4380" y="6278"/>
                </a:lnTo>
                <a:lnTo>
                  <a:pt x="3796" y="6278"/>
                </a:lnTo>
                <a:lnTo>
                  <a:pt x="3480" y="6205"/>
                </a:lnTo>
                <a:lnTo>
                  <a:pt x="3139" y="6108"/>
                </a:lnTo>
                <a:lnTo>
                  <a:pt x="2774" y="5962"/>
                </a:lnTo>
                <a:lnTo>
                  <a:pt x="2458" y="5792"/>
                </a:lnTo>
                <a:lnTo>
                  <a:pt x="2117" y="5597"/>
                </a:lnTo>
                <a:lnTo>
                  <a:pt x="1849" y="5402"/>
                </a:lnTo>
                <a:lnTo>
                  <a:pt x="1606" y="5208"/>
                </a:lnTo>
                <a:lnTo>
                  <a:pt x="1363" y="4989"/>
                </a:lnTo>
                <a:lnTo>
                  <a:pt x="1144" y="4745"/>
                </a:lnTo>
                <a:lnTo>
                  <a:pt x="949" y="4478"/>
                </a:lnTo>
                <a:lnTo>
                  <a:pt x="754" y="4210"/>
                </a:lnTo>
                <a:lnTo>
                  <a:pt x="608" y="3918"/>
                </a:lnTo>
                <a:lnTo>
                  <a:pt x="462" y="3626"/>
                </a:lnTo>
                <a:lnTo>
                  <a:pt x="973" y="3772"/>
                </a:lnTo>
                <a:lnTo>
                  <a:pt x="1046" y="3772"/>
                </a:lnTo>
                <a:lnTo>
                  <a:pt x="1119" y="3748"/>
                </a:lnTo>
                <a:lnTo>
                  <a:pt x="1144" y="3699"/>
                </a:lnTo>
                <a:lnTo>
                  <a:pt x="1168" y="3626"/>
                </a:lnTo>
                <a:lnTo>
                  <a:pt x="1241" y="3261"/>
                </a:lnTo>
                <a:close/>
                <a:moveTo>
                  <a:pt x="3796" y="6741"/>
                </a:moveTo>
                <a:lnTo>
                  <a:pt x="4039" y="6765"/>
                </a:lnTo>
                <a:lnTo>
                  <a:pt x="5937" y="6862"/>
                </a:lnTo>
                <a:lnTo>
                  <a:pt x="7835" y="6960"/>
                </a:lnTo>
                <a:lnTo>
                  <a:pt x="7811" y="7422"/>
                </a:lnTo>
                <a:lnTo>
                  <a:pt x="7786" y="7909"/>
                </a:lnTo>
                <a:lnTo>
                  <a:pt x="7738" y="9636"/>
                </a:lnTo>
                <a:lnTo>
                  <a:pt x="7713" y="10390"/>
                </a:lnTo>
                <a:lnTo>
                  <a:pt x="7008" y="10342"/>
                </a:lnTo>
                <a:lnTo>
                  <a:pt x="6278" y="10293"/>
                </a:lnTo>
                <a:lnTo>
                  <a:pt x="5572" y="10269"/>
                </a:lnTo>
                <a:lnTo>
                  <a:pt x="4064" y="10269"/>
                </a:lnTo>
                <a:lnTo>
                  <a:pt x="3309" y="10317"/>
                </a:lnTo>
                <a:lnTo>
                  <a:pt x="2823" y="10317"/>
                </a:lnTo>
                <a:lnTo>
                  <a:pt x="2579" y="10342"/>
                </a:lnTo>
                <a:lnTo>
                  <a:pt x="2360" y="10390"/>
                </a:lnTo>
                <a:lnTo>
                  <a:pt x="2360" y="9782"/>
                </a:lnTo>
                <a:lnTo>
                  <a:pt x="2360" y="9149"/>
                </a:lnTo>
                <a:lnTo>
                  <a:pt x="2385" y="8541"/>
                </a:lnTo>
                <a:lnTo>
                  <a:pt x="2458" y="7933"/>
                </a:lnTo>
                <a:lnTo>
                  <a:pt x="2482" y="7592"/>
                </a:lnTo>
                <a:lnTo>
                  <a:pt x="2531" y="7422"/>
                </a:lnTo>
                <a:lnTo>
                  <a:pt x="2579" y="7276"/>
                </a:lnTo>
                <a:lnTo>
                  <a:pt x="2652" y="7130"/>
                </a:lnTo>
                <a:lnTo>
                  <a:pt x="2750" y="7008"/>
                </a:lnTo>
                <a:lnTo>
                  <a:pt x="2896" y="6911"/>
                </a:lnTo>
                <a:lnTo>
                  <a:pt x="3042" y="6838"/>
                </a:lnTo>
                <a:lnTo>
                  <a:pt x="3285" y="6765"/>
                </a:lnTo>
                <a:lnTo>
                  <a:pt x="3553" y="6741"/>
                </a:lnTo>
                <a:close/>
                <a:moveTo>
                  <a:pt x="15378" y="6838"/>
                </a:moveTo>
                <a:lnTo>
                  <a:pt x="15621" y="6862"/>
                </a:lnTo>
                <a:lnTo>
                  <a:pt x="15865" y="6911"/>
                </a:lnTo>
                <a:lnTo>
                  <a:pt x="16035" y="6984"/>
                </a:lnTo>
                <a:lnTo>
                  <a:pt x="16157" y="7081"/>
                </a:lnTo>
                <a:lnTo>
                  <a:pt x="16254" y="7203"/>
                </a:lnTo>
                <a:lnTo>
                  <a:pt x="16327" y="7349"/>
                </a:lnTo>
                <a:lnTo>
                  <a:pt x="16376" y="7519"/>
                </a:lnTo>
                <a:lnTo>
                  <a:pt x="16400" y="7690"/>
                </a:lnTo>
                <a:lnTo>
                  <a:pt x="16424" y="8030"/>
                </a:lnTo>
                <a:lnTo>
                  <a:pt x="16400" y="8614"/>
                </a:lnTo>
                <a:lnTo>
                  <a:pt x="16400" y="9222"/>
                </a:lnTo>
                <a:lnTo>
                  <a:pt x="16400" y="9806"/>
                </a:lnTo>
                <a:lnTo>
                  <a:pt x="16424" y="10098"/>
                </a:lnTo>
                <a:lnTo>
                  <a:pt x="16449" y="10390"/>
                </a:lnTo>
                <a:lnTo>
                  <a:pt x="16084" y="10415"/>
                </a:lnTo>
                <a:lnTo>
                  <a:pt x="15986" y="10390"/>
                </a:lnTo>
                <a:lnTo>
                  <a:pt x="15889" y="10415"/>
                </a:lnTo>
                <a:lnTo>
                  <a:pt x="14818" y="10439"/>
                </a:lnTo>
                <a:lnTo>
                  <a:pt x="13723" y="10439"/>
                </a:lnTo>
                <a:lnTo>
                  <a:pt x="12215" y="10366"/>
                </a:lnTo>
                <a:lnTo>
                  <a:pt x="11680" y="10317"/>
                </a:lnTo>
                <a:lnTo>
                  <a:pt x="11436" y="10317"/>
                </a:lnTo>
                <a:lnTo>
                  <a:pt x="11290" y="10342"/>
                </a:lnTo>
                <a:lnTo>
                  <a:pt x="11193" y="10390"/>
                </a:lnTo>
                <a:lnTo>
                  <a:pt x="11193" y="9733"/>
                </a:lnTo>
                <a:lnTo>
                  <a:pt x="11169" y="8006"/>
                </a:lnTo>
                <a:lnTo>
                  <a:pt x="11193" y="7495"/>
                </a:lnTo>
                <a:lnTo>
                  <a:pt x="11193" y="7227"/>
                </a:lnTo>
                <a:lnTo>
                  <a:pt x="11169" y="6984"/>
                </a:lnTo>
                <a:lnTo>
                  <a:pt x="13018" y="6935"/>
                </a:lnTo>
                <a:lnTo>
                  <a:pt x="14867" y="6838"/>
                </a:lnTo>
                <a:close/>
                <a:moveTo>
                  <a:pt x="11193" y="10755"/>
                </a:moveTo>
                <a:lnTo>
                  <a:pt x="11315" y="10804"/>
                </a:lnTo>
                <a:lnTo>
                  <a:pt x="11436" y="10828"/>
                </a:lnTo>
                <a:lnTo>
                  <a:pt x="11193" y="11218"/>
                </a:lnTo>
                <a:lnTo>
                  <a:pt x="11193" y="10755"/>
                </a:lnTo>
                <a:close/>
                <a:moveTo>
                  <a:pt x="3626" y="10780"/>
                </a:moveTo>
                <a:lnTo>
                  <a:pt x="3358" y="10999"/>
                </a:lnTo>
                <a:lnTo>
                  <a:pt x="3139" y="11266"/>
                </a:lnTo>
                <a:lnTo>
                  <a:pt x="3115" y="11291"/>
                </a:lnTo>
                <a:lnTo>
                  <a:pt x="3115" y="10950"/>
                </a:lnTo>
                <a:lnTo>
                  <a:pt x="3090" y="10901"/>
                </a:lnTo>
                <a:lnTo>
                  <a:pt x="3066" y="10853"/>
                </a:lnTo>
                <a:lnTo>
                  <a:pt x="2993" y="10804"/>
                </a:lnTo>
                <a:lnTo>
                  <a:pt x="3115" y="10804"/>
                </a:lnTo>
                <a:lnTo>
                  <a:pt x="3626" y="10780"/>
                </a:lnTo>
                <a:close/>
                <a:moveTo>
                  <a:pt x="8297" y="6960"/>
                </a:moveTo>
                <a:lnTo>
                  <a:pt x="9465" y="6984"/>
                </a:lnTo>
                <a:lnTo>
                  <a:pt x="10731" y="6984"/>
                </a:lnTo>
                <a:lnTo>
                  <a:pt x="10706" y="7179"/>
                </a:lnTo>
                <a:lnTo>
                  <a:pt x="10706" y="7398"/>
                </a:lnTo>
                <a:lnTo>
                  <a:pt x="10706" y="7811"/>
                </a:lnTo>
                <a:lnTo>
                  <a:pt x="10706" y="9539"/>
                </a:lnTo>
                <a:lnTo>
                  <a:pt x="10682" y="12824"/>
                </a:lnTo>
                <a:lnTo>
                  <a:pt x="10658" y="19199"/>
                </a:lnTo>
                <a:lnTo>
                  <a:pt x="9782" y="19223"/>
                </a:lnTo>
                <a:lnTo>
                  <a:pt x="8151" y="19247"/>
                </a:lnTo>
                <a:lnTo>
                  <a:pt x="8151" y="17714"/>
                </a:lnTo>
                <a:lnTo>
                  <a:pt x="8151" y="16157"/>
                </a:lnTo>
                <a:lnTo>
                  <a:pt x="8176" y="13091"/>
                </a:lnTo>
                <a:lnTo>
                  <a:pt x="8249" y="9831"/>
                </a:lnTo>
                <a:lnTo>
                  <a:pt x="8273" y="8103"/>
                </a:lnTo>
                <a:lnTo>
                  <a:pt x="8297" y="7519"/>
                </a:lnTo>
                <a:lnTo>
                  <a:pt x="8297" y="6960"/>
                </a:lnTo>
                <a:close/>
                <a:moveTo>
                  <a:pt x="11753" y="10853"/>
                </a:moveTo>
                <a:lnTo>
                  <a:pt x="11996" y="10877"/>
                </a:lnTo>
                <a:lnTo>
                  <a:pt x="11801" y="11169"/>
                </a:lnTo>
                <a:lnTo>
                  <a:pt x="11607" y="11485"/>
                </a:lnTo>
                <a:lnTo>
                  <a:pt x="11412" y="11802"/>
                </a:lnTo>
                <a:lnTo>
                  <a:pt x="11339" y="11996"/>
                </a:lnTo>
                <a:lnTo>
                  <a:pt x="11315" y="12094"/>
                </a:lnTo>
                <a:lnTo>
                  <a:pt x="11315" y="12167"/>
                </a:lnTo>
                <a:lnTo>
                  <a:pt x="11339" y="12215"/>
                </a:lnTo>
                <a:lnTo>
                  <a:pt x="11363" y="12240"/>
                </a:lnTo>
                <a:lnTo>
                  <a:pt x="11388" y="12264"/>
                </a:lnTo>
                <a:lnTo>
                  <a:pt x="11436" y="12240"/>
                </a:lnTo>
                <a:lnTo>
                  <a:pt x="11509" y="12191"/>
                </a:lnTo>
                <a:lnTo>
                  <a:pt x="11582" y="12118"/>
                </a:lnTo>
                <a:lnTo>
                  <a:pt x="11680" y="11948"/>
                </a:lnTo>
                <a:lnTo>
                  <a:pt x="11850" y="11607"/>
                </a:lnTo>
                <a:lnTo>
                  <a:pt x="11996" y="11242"/>
                </a:lnTo>
                <a:lnTo>
                  <a:pt x="12142" y="10877"/>
                </a:lnTo>
                <a:lnTo>
                  <a:pt x="12434" y="10901"/>
                </a:lnTo>
                <a:lnTo>
                  <a:pt x="12142" y="11364"/>
                </a:lnTo>
                <a:lnTo>
                  <a:pt x="11972" y="11680"/>
                </a:lnTo>
                <a:lnTo>
                  <a:pt x="11899" y="11850"/>
                </a:lnTo>
                <a:lnTo>
                  <a:pt x="11899" y="11948"/>
                </a:lnTo>
                <a:lnTo>
                  <a:pt x="11899" y="12021"/>
                </a:lnTo>
                <a:lnTo>
                  <a:pt x="11923" y="12069"/>
                </a:lnTo>
                <a:lnTo>
                  <a:pt x="12020" y="12069"/>
                </a:lnTo>
                <a:lnTo>
                  <a:pt x="12093" y="12021"/>
                </a:lnTo>
                <a:lnTo>
                  <a:pt x="12142" y="11972"/>
                </a:lnTo>
                <a:lnTo>
                  <a:pt x="12239" y="11826"/>
                </a:lnTo>
                <a:lnTo>
                  <a:pt x="12385" y="11485"/>
                </a:lnTo>
                <a:lnTo>
                  <a:pt x="12507" y="11193"/>
                </a:lnTo>
                <a:lnTo>
                  <a:pt x="12604" y="10901"/>
                </a:lnTo>
                <a:lnTo>
                  <a:pt x="13115" y="10926"/>
                </a:lnTo>
                <a:lnTo>
                  <a:pt x="12872" y="11218"/>
                </a:lnTo>
                <a:lnTo>
                  <a:pt x="12629" y="11534"/>
                </a:lnTo>
                <a:lnTo>
                  <a:pt x="12410" y="11826"/>
                </a:lnTo>
                <a:lnTo>
                  <a:pt x="12337" y="11996"/>
                </a:lnTo>
                <a:lnTo>
                  <a:pt x="12312" y="12094"/>
                </a:lnTo>
                <a:lnTo>
                  <a:pt x="12312" y="12167"/>
                </a:lnTo>
                <a:lnTo>
                  <a:pt x="12337" y="12240"/>
                </a:lnTo>
                <a:lnTo>
                  <a:pt x="12410" y="12240"/>
                </a:lnTo>
                <a:lnTo>
                  <a:pt x="12483" y="12215"/>
                </a:lnTo>
                <a:lnTo>
                  <a:pt x="12556" y="12167"/>
                </a:lnTo>
                <a:lnTo>
                  <a:pt x="12653" y="12045"/>
                </a:lnTo>
                <a:lnTo>
                  <a:pt x="12799" y="11753"/>
                </a:lnTo>
                <a:lnTo>
                  <a:pt x="12993" y="11364"/>
                </a:lnTo>
                <a:lnTo>
                  <a:pt x="13188" y="10950"/>
                </a:lnTo>
                <a:lnTo>
                  <a:pt x="13188" y="10926"/>
                </a:lnTo>
                <a:lnTo>
                  <a:pt x="13796" y="10926"/>
                </a:lnTo>
                <a:lnTo>
                  <a:pt x="13650" y="11145"/>
                </a:lnTo>
                <a:lnTo>
                  <a:pt x="13504" y="11364"/>
                </a:lnTo>
                <a:lnTo>
                  <a:pt x="13261" y="11704"/>
                </a:lnTo>
                <a:lnTo>
                  <a:pt x="13164" y="11899"/>
                </a:lnTo>
                <a:lnTo>
                  <a:pt x="13091" y="12094"/>
                </a:lnTo>
                <a:lnTo>
                  <a:pt x="13091" y="12142"/>
                </a:lnTo>
                <a:lnTo>
                  <a:pt x="13115" y="12167"/>
                </a:lnTo>
                <a:lnTo>
                  <a:pt x="13164" y="12167"/>
                </a:lnTo>
                <a:lnTo>
                  <a:pt x="13188" y="12142"/>
                </a:lnTo>
                <a:lnTo>
                  <a:pt x="13334" y="12021"/>
                </a:lnTo>
                <a:lnTo>
                  <a:pt x="13431" y="11875"/>
                </a:lnTo>
                <a:lnTo>
                  <a:pt x="13626" y="11558"/>
                </a:lnTo>
                <a:lnTo>
                  <a:pt x="13821" y="11266"/>
                </a:lnTo>
                <a:lnTo>
                  <a:pt x="13918" y="11096"/>
                </a:lnTo>
                <a:lnTo>
                  <a:pt x="13991" y="10950"/>
                </a:lnTo>
                <a:lnTo>
                  <a:pt x="14259" y="10950"/>
                </a:lnTo>
                <a:lnTo>
                  <a:pt x="14064" y="11218"/>
                </a:lnTo>
                <a:lnTo>
                  <a:pt x="13796" y="11583"/>
                </a:lnTo>
                <a:lnTo>
                  <a:pt x="13675" y="11753"/>
                </a:lnTo>
                <a:lnTo>
                  <a:pt x="13626" y="11875"/>
                </a:lnTo>
                <a:lnTo>
                  <a:pt x="13602" y="11972"/>
                </a:lnTo>
                <a:lnTo>
                  <a:pt x="13626" y="11996"/>
                </a:lnTo>
                <a:lnTo>
                  <a:pt x="13626" y="12021"/>
                </a:lnTo>
                <a:lnTo>
                  <a:pt x="13675" y="12045"/>
                </a:lnTo>
                <a:lnTo>
                  <a:pt x="13699" y="12045"/>
                </a:lnTo>
                <a:lnTo>
                  <a:pt x="13845" y="11923"/>
                </a:lnTo>
                <a:lnTo>
                  <a:pt x="13942" y="11777"/>
                </a:lnTo>
                <a:lnTo>
                  <a:pt x="14137" y="11485"/>
                </a:lnTo>
                <a:lnTo>
                  <a:pt x="14307" y="11218"/>
                </a:lnTo>
                <a:lnTo>
                  <a:pt x="14453" y="10950"/>
                </a:lnTo>
                <a:lnTo>
                  <a:pt x="15086" y="10950"/>
                </a:lnTo>
                <a:lnTo>
                  <a:pt x="14697" y="11412"/>
                </a:lnTo>
                <a:lnTo>
                  <a:pt x="14405" y="11753"/>
                </a:lnTo>
                <a:lnTo>
                  <a:pt x="14259" y="11948"/>
                </a:lnTo>
                <a:lnTo>
                  <a:pt x="14210" y="12045"/>
                </a:lnTo>
                <a:lnTo>
                  <a:pt x="14161" y="12142"/>
                </a:lnTo>
                <a:lnTo>
                  <a:pt x="14161" y="12191"/>
                </a:lnTo>
                <a:lnTo>
                  <a:pt x="14210" y="12240"/>
                </a:lnTo>
                <a:lnTo>
                  <a:pt x="14283" y="12240"/>
                </a:lnTo>
                <a:lnTo>
                  <a:pt x="14380" y="12191"/>
                </a:lnTo>
                <a:lnTo>
                  <a:pt x="14453" y="12118"/>
                </a:lnTo>
                <a:lnTo>
                  <a:pt x="14624" y="11972"/>
                </a:lnTo>
                <a:lnTo>
                  <a:pt x="14867" y="11607"/>
                </a:lnTo>
                <a:lnTo>
                  <a:pt x="15062" y="11291"/>
                </a:lnTo>
                <a:lnTo>
                  <a:pt x="15208" y="10950"/>
                </a:lnTo>
                <a:lnTo>
                  <a:pt x="15597" y="10926"/>
                </a:lnTo>
                <a:lnTo>
                  <a:pt x="15597" y="10926"/>
                </a:lnTo>
                <a:lnTo>
                  <a:pt x="15183" y="11412"/>
                </a:lnTo>
                <a:lnTo>
                  <a:pt x="15013" y="11656"/>
                </a:lnTo>
                <a:lnTo>
                  <a:pt x="14940" y="11802"/>
                </a:lnTo>
                <a:lnTo>
                  <a:pt x="14891" y="11923"/>
                </a:lnTo>
                <a:lnTo>
                  <a:pt x="14891" y="11972"/>
                </a:lnTo>
                <a:lnTo>
                  <a:pt x="14891" y="11996"/>
                </a:lnTo>
                <a:lnTo>
                  <a:pt x="14940" y="11996"/>
                </a:lnTo>
                <a:lnTo>
                  <a:pt x="14964" y="11972"/>
                </a:lnTo>
                <a:lnTo>
                  <a:pt x="15086" y="11875"/>
                </a:lnTo>
                <a:lnTo>
                  <a:pt x="15183" y="11753"/>
                </a:lnTo>
                <a:lnTo>
                  <a:pt x="15378" y="11485"/>
                </a:lnTo>
                <a:lnTo>
                  <a:pt x="15694" y="10926"/>
                </a:lnTo>
                <a:lnTo>
                  <a:pt x="15743" y="10926"/>
                </a:lnTo>
                <a:lnTo>
                  <a:pt x="15743" y="11218"/>
                </a:lnTo>
                <a:lnTo>
                  <a:pt x="15573" y="11388"/>
                </a:lnTo>
                <a:lnTo>
                  <a:pt x="15427" y="11607"/>
                </a:lnTo>
                <a:lnTo>
                  <a:pt x="15354" y="11729"/>
                </a:lnTo>
                <a:lnTo>
                  <a:pt x="15256" y="11850"/>
                </a:lnTo>
                <a:lnTo>
                  <a:pt x="15208" y="11996"/>
                </a:lnTo>
                <a:lnTo>
                  <a:pt x="15208" y="12069"/>
                </a:lnTo>
                <a:lnTo>
                  <a:pt x="15232" y="12142"/>
                </a:lnTo>
                <a:lnTo>
                  <a:pt x="15256" y="12167"/>
                </a:lnTo>
                <a:lnTo>
                  <a:pt x="15305" y="12167"/>
                </a:lnTo>
                <a:lnTo>
                  <a:pt x="15402" y="12094"/>
                </a:lnTo>
                <a:lnTo>
                  <a:pt x="15475" y="11996"/>
                </a:lnTo>
                <a:lnTo>
                  <a:pt x="15573" y="11753"/>
                </a:lnTo>
                <a:lnTo>
                  <a:pt x="15767" y="11461"/>
                </a:lnTo>
                <a:lnTo>
                  <a:pt x="15792" y="14600"/>
                </a:lnTo>
                <a:lnTo>
                  <a:pt x="15816" y="16157"/>
                </a:lnTo>
                <a:lnTo>
                  <a:pt x="15816" y="17714"/>
                </a:lnTo>
                <a:lnTo>
                  <a:pt x="15792" y="18177"/>
                </a:lnTo>
                <a:lnTo>
                  <a:pt x="15792" y="18396"/>
                </a:lnTo>
                <a:lnTo>
                  <a:pt x="15743" y="18590"/>
                </a:lnTo>
                <a:lnTo>
                  <a:pt x="15670" y="18785"/>
                </a:lnTo>
                <a:lnTo>
                  <a:pt x="15548" y="18955"/>
                </a:lnTo>
                <a:lnTo>
                  <a:pt x="15475" y="19028"/>
                </a:lnTo>
                <a:lnTo>
                  <a:pt x="15402" y="19101"/>
                </a:lnTo>
                <a:lnTo>
                  <a:pt x="15281" y="19150"/>
                </a:lnTo>
                <a:lnTo>
                  <a:pt x="15183" y="19199"/>
                </a:lnTo>
                <a:lnTo>
                  <a:pt x="14964" y="19247"/>
                </a:lnTo>
                <a:lnTo>
                  <a:pt x="14770" y="19272"/>
                </a:lnTo>
                <a:lnTo>
                  <a:pt x="14332" y="19272"/>
                </a:lnTo>
                <a:lnTo>
                  <a:pt x="13869" y="19247"/>
                </a:lnTo>
                <a:lnTo>
                  <a:pt x="13456" y="19223"/>
                </a:lnTo>
                <a:lnTo>
                  <a:pt x="11169" y="19199"/>
                </a:lnTo>
                <a:lnTo>
                  <a:pt x="11193" y="16109"/>
                </a:lnTo>
                <a:lnTo>
                  <a:pt x="11193" y="13018"/>
                </a:lnTo>
                <a:lnTo>
                  <a:pt x="11193" y="11656"/>
                </a:lnTo>
                <a:lnTo>
                  <a:pt x="11266" y="11461"/>
                </a:lnTo>
                <a:lnTo>
                  <a:pt x="11388" y="11145"/>
                </a:lnTo>
                <a:lnTo>
                  <a:pt x="11509" y="10853"/>
                </a:lnTo>
                <a:close/>
                <a:moveTo>
                  <a:pt x="5621" y="10755"/>
                </a:moveTo>
                <a:lnTo>
                  <a:pt x="6059" y="10780"/>
                </a:lnTo>
                <a:lnTo>
                  <a:pt x="5961" y="10901"/>
                </a:lnTo>
                <a:lnTo>
                  <a:pt x="5864" y="11023"/>
                </a:lnTo>
                <a:lnTo>
                  <a:pt x="5694" y="11291"/>
                </a:lnTo>
                <a:lnTo>
                  <a:pt x="5499" y="11631"/>
                </a:lnTo>
                <a:lnTo>
                  <a:pt x="5426" y="11802"/>
                </a:lnTo>
                <a:lnTo>
                  <a:pt x="5426" y="11875"/>
                </a:lnTo>
                <a:lnTo>
                  <a:pt x="5426" y="11972"/>
                </a:lnTo>
                <a:lnTo>
                  <a:pt x="5475" y="12021"/>
                </a:lnTo>
                <a:lnTo>
                  <a:pt x="5523" y="12021"/>
                </a:lnTo>
                <a:lnTo>
                  <a:pt x="5596" y="11996"/>
                </a:lnTo>
                <a:lnTo>
                  <a:pt x="5669" y="11948"/>
                </a:lnTo>
                <a:lnTo>
                  <a:pt x="5791" y="11777"/>
                </a:lnTo>
                <a:lnTo>
                  <a:pt x="5961" y="11437"/>
                </a:lnTo>
                <a:lnTo>
                  <a:pt x="6107" y="11120"/>
                </a:lnTo>
                <a:lnTo>
                  <a:pt x="6180" y="10950"/>
                </a:lnTo>
                <a:lnTo>
                  <a:pt x="6229" y="10780"/>
                </a:lnTo>
                <a:lnTo>
                  <a:pt x="6667" y="10804"/>
                </a:lnTo>
                <a:lnTo>
                  <a:pt x="6448" y="11072"/>
                </a:lnTo>
                <a:lnTo>
                  <a:pt x="6278" y="11364"/>
                </a:lnTo>
                <a:lnTo>
                  <a:pt x="6205" y="11534"/>
                </a:lnTo>
                <a:lnTo>
                  <a:pt x="6156" y="11704"/>
                </a:lnTo>
                <a:lnTo>
                  <a:pt x="6107" y="11875"/>
                </a:lnTo>
                <a:lnTo>
                  <a:pt x="6107" y="11948"/>
                </a:lnTo>
                <a:lnTo>
                  <a:pt x="6132" y="12021"/>
                </a:lnTo>
                <a:lnTo>
                  <a:pt x="6156" y="12069"/>
                </a:lnTo>
                <a:lnTo>
                  <a:pt x="6253" y="12069"/>
                </a:lnTo>
                <a:lnTo>
                  <a:pt x="6326" y="11948"/>
                </a:lnTo>
                <a:lnTo>
                  <a:pt x="6375" y="11826"/>
                </a:lnTo>
                <a:lnTo>
                  <a:pt x="6448" y="11534"/>
                </a:lnTo>
                <a:lnTo>
                  <a:pt x="6594" y="11169"/>
                </a:lnTo>
                <a:lnTo>
                  <a:pt x="6764" y="10804"/>
                </a:lnTo>
                <a:lnTo>
                  <a:pt x="7129" y="10828"/>
                </a:lnTo>
                <a:lnTo>
                  <a:pt x="6813" y="11242"/>
                </a:lnTo>
                <a:lnTo>
                  <a:pt x="6545" y="11607"/>
                </a:lnTo>
                <a:lnTo>
                  <a:pt x="6424" y="11802"/>
                </a:lnTo>
                <a:lnTo>
                  <a:pt x="6399" y="11899"/>
                </a:lnTo>
                <a:lnTo>
                  <a:pt x="6375" y="11996"/>
                </a:lnTo>
                <a:lnTo>
                  <a:pt x="6399" y="12045"/>
                </a:lnTo>
                <a:lnTo>
                  <a:pt x="6424" y="12069"/>
                </a:lnTo>
                <a:lnTo>
                  <a:pt x="6472" y="12094"/>
                </a:lnTo>
                <a:lnTo>
                  <a:pt x="6521" y="12069"/>
                </a:lnTo>
                <a:lnTo>
                  <a:pt x="6594" y="12045"/>
                </a:lnTo>
                <a:lnTo>
                  <a:pt x="6667" y="11972"/>
                </a:lnTo>
                <a:lnTo>
                  <a:pt x="6789" y="11826"/>
                </a:lnTo>
                <a:lnTo>
                  <a:pt x="6983" y="11485"/>
                </a:lnTo>
                <a:lnTo>
                  <a:pt x="7178" y="11169"/>
                </a:lnTo>
                <a:lnTo>
                  <a:pt x="7348" y="10853"/>
                </a:lnTo>
                <a:lnTo>
                  <a:pt x="7640" y="10877"/>
                </a:lnTo>
                <a:lnTo>
                  <a:pt x="7470" y="11072"/>
                </a:lnTo>
                <a:lnTo>
                  <a:pt x="7324" y="11291"/>
                </a:lnTo>
                <a:lnTo>
                  <a:pt x="7227" y="11437"/>
                </a:lnTo>
                <a:lnTo>
                  <a:pt x="7129" y="11607"/>
                </a:lnTo>
                <a:lnTo>
                  <a:pt x="7056" y="11777"/>
                </a:lnTo>
                <a:lnTo>
                  <a:pt x="7056" y="11850"/>
                </a:lnTo>
                <a:lnTo>
                  <a:pt x="7056" y="11948"/>
                </a:lnTo>
                <a:lnTo>
                  <a:pt x="7081" y="11996"/>
                </a:lnTo>
                <a:lnTo>
                  <a:pt x="7154" y="11996"/>
                </a:lnTo>
                <a:lnTo>
                  <a:pt x="7227" y="11948"/>
                </a:lnTo>
                <a:lnTo>
                  <a:pt x="7275" y="11923"/>
                </a:lnTo>
                <a:lnTo>
                  <a:pt x="7373" y="11802"/>
                </a:lnTo>
                <a:lnTo>
                  <a:pt x="7519" y="11510"/>
                </a:lnTo>
                <a:lnTo>
                  <a:pt x="7616" y="11266"/>
                </a:lnTo>
                <a:lnTo>
                  <a:pt x="7713" y="11047"/>
                </a:lnTo>
                <a:lnTo>
                  <a:pt x="7713" y="11047"/>
                </a:lnTo>
                <a:lnTo>
                  <a:pt x="7689" y="11510"/>
                </a:lnTo>
                <a:lnTo>
                  <a:pt x="7543" y="11753"/>
                </a:lnTo>
                <a:lnTo>
                  <a:pt x="7397" y="11996"/>
                </a:lnTo>
                <a:lnTo>
                  <a:pt x="7373" y="12069"/>
                </a:lnTo>
                <a:lnTo>
                  <a:pt x="7397" y="12118"/>
                </a:lnTo>
                <a:lnTo>
                  <a:pt x="7421" y="12167"/>
                </a:lnTo>
                <a:lnTo>
                  <a:pt x="7470" y="12191"/>
                </a:lnTo>
                <a:lnTo>
                  <a:pt x="7567" y="12191"/>
                </a:lnTo>
                <a:lnTo>
                  <a:pt x="7616" y="12167"/>
                </a:lnTo>
                <a:lnTo>
                  <a:pt x="7640" y="12094"/>
                </a:lnTo>
                <a:lnTo>
                  <a:pt x="7689" y="11948"/>
                </a:lnTo>
                <a:lnTo>
                  <a:pt x="7665" y="12897"/>
                </a:lnTo>
                <a:lnTo>
                  <a:pt x="7665" y="14478"/>
                </a:lnTo>
                <a:lnTo>
                  <a:pt x="7665" y="16084"/>
                </a:lnTo>
                <a:lnTo>
                  <a:pt x="7713" y="19272"/>
                </a:lnTo>
                <a:lnTo>
                  <a:pt x="6083" y="19320"/>
                </a:lnTo>
                <a:lnTo>
                  <a:pt x="4356" y="19418"/>
                </a:lnTo>
                <a:lnTo>
                  <a:pt x="3918" y="19418"/>
                </a:lnTo>
                <a:lnTo>
                  <a:pt x="3723" y="19393"/>
                </a:lnTo>
                <a:lnTo>
                  <a:pt x="3528" y="19296"/>
                </a:lnTo>
                <a:lnTo>
                  <a:pt x="3431" y="19223"/>
                </a:lnTo>
                <a:lnTo>
                  <a:pt x="3358" y="19101"/>
                </a:lnTo>
                <a:lnTo>
                  <a:pt x="3309" y="18980"/>
                </a:lnTo>
                <a:lnTo>
                  <a:pt x="3285" y="18809"/>
                </a:lnTo>
                <a:lnTo>
                  <a:pt x="3285" y="18493"/>
                </a:lnTo>
                <a:lnTo>
                  <a:pt x="3285" y="18225"/>
                </a:lnTo>
                <a:lnTo>
                  <a:pt x="3236" y="15062"/>
                </a:lnTo>
                <a:lnTo>
                  <a:pt x="3139" y="11899"/>
                </a:lnTo>
                <a:lnTo>
                  <a:pt x="3236" y="11729"/>
                </a:lnTo>
                <a:lnTo>
                  <a:pt x="3309" y="11558"/>
                </a:lnTo>
                <a:lnTo>
                  <a:pt x="3553" y="11169"/>
                </a:lnTo>
                <a:lnTo>
                  <a:pt x="3796" y="10804"/>
                </a:lnTo>
                <a:lnTo>
                  <a:pt x="3796" y="10780"/>
                </a:lnTo>
                <a:lnTo>
                  <a:pt x="4088" y="10755"/>
                </a:lnTo>
                <a:lnTo>
                  <a:pt x="3942" y="10853"/>
                </a:lnTo>
                <a:lnTo>
                  <a:pt x="3820" y="10974"/>
                </a:lnTo>
                <a:lnTo>
                  <a:pt x="3699" y="11120"/>
                </a:lnTo>
                <a:lnTo>
                  <a:pt x="3577" y="11242"/>
                </a:lnTo>
                <a:lnTo>
                  <a:pt x="3455" y="11437"/>
                </a:lnTo>
                <a:lnTo>
                  <a:pt x="3309" y="11680"/>
                </a:lnTo>
                <a:lnTo>
                  <a:pt x="3236" y="11802"/>
                </a:lnTo>
                <a:lnTo>
                  <a:pt x="3212" y="11923"/>
                </a:lnTo>
                <a:lnTo>
                  <a:pt x="3212" y="12045"/>
                </a:lnTo>
                <a:lnTo>
                  <a:pt x="3261" y="12142"/>
                </a:lnTo>
                <a:lnTo>
                  <a:pt x="3309" y="12191"/>
                </a:lnTo>
                <a:lnTo>
                  <a:pt x="3358" y="12191"/>
                </a:lnTo>
                <a:lnTo>
                  <a:pt x="3455" y="12142"/>
                </a:lnTo>
                <a:lnTo>
                  <a:pt x="3504" y="12094"/>
                </a:lnTo>
                <a:lnTo>
                  <a:pt x="3626" y="11923"/>
                </a:lnTo>
                <a:lnTo>
                  <a:pt x="3796" y="11583"/>
                </a:lnTo>
                <a:lnTo>
                  <a:pt x="3918" y="11364"/>
                </a:lnTo>
                <a:lnTo>
                  <a:pt x="4064" y="11169"/>
                </a:lnTo>
                <a:lnTo>
                  <a:pt x="4234" y="10974"/>
                </a:lnTo>
                <a:lnTo>
                  <a:pt x="4356" y="10755"/>
                </a:lnTo>
                <a:lnTo>
                  <a:pt x="4745" y="10755"/>
                </a:lnTo>
                <a:lnTo>
                  <a:pt x="4526" y="10974"/>
                </a:lnTo>
                <a:lnTo>
                  <a:pt x="4331" y="11193"/>
                </a:lnTo>
                <a:lnTo>
                  <a:pt x="4185" y="11339"/>
                </a:lnTo>
                <a:lnTo>
                  <a:pt x="4064" y="11510"/>
                </a:lnTo>
                <a:lnTo>
                  <a:pt x="3966" y="11680"/>
                </a:lnTo>
                <a:lnTo>
                  <a:pt x="3942" y="11777"/>
                </a:lnTo>
                <a:lnTo>
                  <a:pt x="3918" y="11875"/>
                </a:lnTo>
                <a:lnTo>
                  <a:pt x="3942" y="11923"/>
                </a:lnTo>
                <a:lnTo>
                  <a:pt x="3991" y="11972"/>
                </a:lnTo>
                <a:lnTo>
                  <a:pt x="4039" y="12021"/>
                </a:lnTo>
                <a:lnTo>
                  <a:pt x="4112" y="11996"/>
                </a:lnTo>
                <a:lnTo>
                  <a:pt x="4210" y="11972"/>
                </a:lnTo>
                <a:lnTo>
                  <a:pt x="4283" y="11923"/>
                </a:lnTo>
                <a:lnTo>
                  <a:pt x="4429" y="11777"/>
                </a:lnTo>
                <a:lnTo>
                  <a:pt x="4526" y="11607"/>
                </a:lnTo>
                <a:lnTo>
                  <a:pt x="4648" y="11437"/>
                </a:lnTo>
                <a:lnTo>
                  <a:pt x="4842" y="11120"/>
                </a:lnTo>
                <a:lnTo>
                  <a:pt x="4939" y="10926"/>
                </a:lnTo>
                <a:lnTo>
                  <a:pt x="5012" y="10755"/>
                </a:lnTo>
                <a:lnTo>
                  <a:pt x="5475" y="10755"/>
                </a:lnTo>
                <a:lnTo>
                  <a:pt x="5061" y="11291"/>
                </a:lnTo>
                <a:lnTo>
                  <a:pt x="4842" y="11558"/>
                </a:lnTo>
                <a:lnTo>
                  <a:pt x="4745" y="11729"/>
                </a:lnTo>
                <a:lnTo>
                  <a:pt x="4721" y="11802"/>
                </a:lnTo>
                <a:lnTo>
                  <a:pt x="4721" y="11875"/>
                </a:lnTo>
                <a:lnTo>
                  <a:pt x="4721" y="11923"/>
                </a:lnTo>
                <a:lnTo>
                  <a:pt x="4769" y="11972"/>
                </a:lnTo>
                <a:lnTo>
                  <a:pt x="4842" y="11972"/>
                </a:lnTo>
                <a:lnTo>
                  <a:pt x="4915" y="11948"/>
                </a:lnTo>
                <a:lnTo>
                  <a:pt x="4988" y="11899"/>
                </a:lnTo>
                <a:lnTo>
                  <a:pt x="5134" y="11753"/>
                </a:lnTo>
                <a:lnTo>
                  <a:pt x="5231" y="11583"/>
                </a:lnTo>
                <a:lnTo>
                  <a:pt x="5304" y="11437"/>
                </a:lnTo>
                <a:lnTo>
                  <a:pt x="5475" y="11096"/>
                </a:lnTo>
                <a:lnTo>
                  <a:pt x="5621" y="10755"/>
                </a:lnTo>
                <a:close/>
                <a:moveTo>
                  <a:pt x="12458" y="1"/>
                </a:moveTo>
                <a:lnTo>
                  <a:pt x="12166" y="49"/>
                </a:lnTo>
                <a:lnTo>
                  <a:pt x="11874" y="98"/>
                </a:lnTo>
                <a:lnTo>
                  <a:pt x="11582" y="171"/>
                </a:lnTo>
                <a:lnTo>
                  <a:pt x="11315" y="293"/>
                </a:lnTo>
                <a:lnTo>
                  <a:pt x="11047" y="414"/>
                </a:lnTo>
                <a:lnTo>
                  <a:pt x="10779" y="585"/>
                </a:lnTo>
                <a:lnTo>
                  <a:pt x="10536" y="755"/>
                </a:lnTo>
                <a:lnTo>
                  <a:pt x="10317" y="950"/>
                </a:lnTo>
                <a:lnTo>
                  <a:pt x="10098" y="1144"/>
                </a:lnTo>
                <a:lnTo>
                  <a:pt x="9903" y="1363"/>
                </a:lnTo>
                <a:lnTo>
                  <a:pt x="9733" y="1606"/>
                </a:lnTo>
                <a:lnTo>
                  <a:pt x="9611" y="1825"/>
                </a:lnTo>
                <a:lnTo>
                  <a:pt x="9490" y="2069"/>
                </a:lnTo>
                <a:lnTo>
                  <a:pt x="9368" y="2288"/>
                </a:lnTo>
                <a:lnTo>
                  <a:pt x="9295" y="2531"/>
                </a:lnTo>
                <a:lnTo>
                  <a:pt x="9222" y="2799"/>
                </a:lnTo>
                <a:lnTo>
                  <a:pt x="9173" y="3042"/>
                </a:lnTo>
                <a:lnTo>
                  <a:pt x="9076" y="3553"/>
                </a:lnTo>
                <a:lnTo>
                  <a:pt x="9076" y="3504"/>
                </a:lnTo>
                <a:lnTo>
                  <a:pt x="8954" y="3188"/>
                </a:lnTo>
                <a:lnTo>
                  <a:pt x="8833" y="2896"/>
                </a:lnTo>
                <a:lnTo>
                  <a:pt x="8687" y="2604"/>
                </a:lnTo>
                <a:lnTo>
                  <a:pt x="8516" y="2312"/>
                </a:lnTo>
                <a:lnTo>
                  <a:pt x="8346" y="2044"/>
                </a:lnTo>
                <a:lnTo>
                  <a:pt x="8151" y="1777"/>
                </a:lnTo>
                <a:lnTo>
                  <a:pt x="7957" y="1533"/>
                </a:lnTo>
                <a:lnTo>
                  <a:pt x="7738" y="1290"/>
                </a:lnTo>
                <a:lnTo>
                  <a:pt x="7519" y="1095"/>
                </a:lnTo>
                <a:lnTo>
                  <a:pt x="7300" y="901"/>
                </a:lnTo>
                <a:lnTo>
                  <a:pt x="7081" y="755"/>
                </a:lnTo>
                <a:lnTo>
                  <a:pt x="6813" y="585"/>
                </a:lnTo>
                <a:lnTo>
                  <a:pt x="6570" y="463"/>
                </a:lnTo>
                <a:lnTo>
                  <a:pt x="6302" y="341"/>
                </a:lnTo>
                <a:lnTo>
                  <a:pt x="6010" y="268"/>
                </a:lnTo>
                <a:lnTo>
                  <a:pt x="5742" y="195"/>
                </a:lnTo>
                <a:lnTo>
                  <a:pt x="5450" y="147"/>
                </a:lnTo>
                <a:lnTo>
                  <a:pt x="5183" y="147"/>
                </a:lnTo>
                <a:lnTo>
                  <a:pt x="4891" y="171"/>
                </a:lnTo>
                <a:lnTo>
                  <a:pt x="4623" y="220"/>
                </a:lnTo>
                <a:lnTo>
                  <a:pt x="4356" y="293"/>
                </a:lnTo>
                <a:lnTo>
                  <a:pt x="4112" y="414"/>
                </a:lnTo>
                <a:lnTo>
                  <a:pt x="3869" y="585"/>
                </a:lnTo>
                <a:lnTo>
                  <a:pt x="3626" y="779"/>
                </a:lnTo>
                <a:lnTo>
                  <a:pt x="3431" y="998"/>
                </a:lnTo>
                <a:lnTo>
                  <a:pt x="3285" y="1241"/>
                </a:lnTo>
                <a:lnTo>
                  <a:pt x="3163" y="1485"/>
                </a:lnTo>
                <a:lnTo>
                  <a:pt x="3090" y="1728"/>
                </a:lnTo>
                <a:lnTo>
                  <a:pt x="3042" y="1996"/>
                </a:lnTo>
                <a:lnTo>
                  <a:pt x="3042" y="2263"/>
                </a:lnTo>
                <a:lnTo>
                  <a:pt x="3066" y="2531"/>
                </a:lnTo>
                <a:lnTo>
                  <a:pt x="3115" y="2799"/>
                </a:lnTo>
                <a:lnTo>
                  <a:pt x="3212" y="3066"/>
                </a:lnTo>
                <a:lnTo>
                  <a:pt x="3309" y="3334"/>
                </a:lnTo>
                <a:lnTo>
                  <a:pt x="3431" y="3577"/>
                </a:lnTo>
                <a:lnTo>
                  <a:pt x="3577" y="3821"/>
                </a:lnTo>
                <a:lnTo>
                  <a:pt x="3723" y="4064"/>
                </a:lnTo>
                <a:lnTo>
                  <a:pt x="3893" y="4283"/>
                </a:lnTo>
                <a:lnTo>
                  <a:pt x="4088" y="4478"/>
                </a:lnTo>
                <a:lnTo>
                  <a:pt x="4258" y="4648"/>
                </a:lnTo>
                <a:lnTo>
                  <a:pt x="4599" y="4916"/>
                </a:lnTo>
                <a:lnTo>
                  <a:pt x="4939" y="5159"/>
                </a:lnTo>
                <a:lnTo>
                  <a:pt x="5280" y="5402"/>
                </a:lnTo>
                <a:lnTo>
                  <a:pt x="5669" y="5597"/>
                </a:lnTo>
                <a:lnTo>
                  <a:pt x="5426" y="5573"/>
                </a:lnTo>
                <a:lnTo>
                  <a:pt x="4939" y="5475"/>
                </a:lnTo>
                <a:lnTo>
                  <a:pt x="4477" y="5354"/>
                </a:lnTo>
                <a:lnTo>
                  <a:pt x="4015" y="5183"/>
                </a:lnTo>
                <a:lnTo>
                  <a:pt x="3553" y="4989"/>
                </a:lnTo>
                <a:lnTo>
                  <a:pt x="3163" y="4770"/>
                </a:lnTo>
                <a:lnTo>
                  <a:pt x="2798" y="4526"/>
                </a:lnTo>
                <a:lnTo>
                  <a:pt x="2458" y="4259"/>
                </a:lnTo>
                <a:lnTo>
                  <a:pt x="2141" y="3967"/>
                </a:lnTo>
                <a:lnTo>
                  <a:pt x="1874" y="3650"/>
                </a:lnTo>
                <a:lnTo>
                  <a:pt x="1630" y="3285"/>
                </a:lnTo>
                <a:lnTo>
                  <a:pt x="1436" y="2969"/>
                </a:lnTo>
                <a:lnTo>
                  <a:pt x="1338" y="2799"/>
                </a:lnTo>
                <a:lnTo>
                  <a:pt x="1217" y="2653"/>
                </a:lnTo>
                <a:lnTo>
                  <a:pt x="1144" y="2653"/>
                </a:lnTo>
                <a:lnTo>
                  <a:pt x="1119" y="2677"/>
                </a:lnTo>
                <a:lnTo>
                  <a:pt x="1095" y="2701"/>
                </a:lnTo>
                <a:lnTo>
                  <a:pt x="1095" y="2774"/>
                </a:lnTo>
                <a:lnTo>
                  <a:pt x="998" y="2920"/>
                </a:lnTo>
                <a:lnTo>
                  <a:pt x="949" y="3091"/>
                </a:lnTo>
                <a:lnTo>
                  <a:pt x="925" y="3261"/>
                </a:lnTo>
                <a:lnTo>
                  <a:pt x="900" y="3431"/>
                </a:lnTo>
                <a:lnTo>
                  <a:pt x="219" y="3212"/>
                </a:lnTo>
                <a:lnTo>
                  <a:pt x="122" y="3212"/>
                </a:lnTo>
                <a:lnTo>
                  <a:pt x="49" y="3261"/>
                </a:lnTo>
                <a:lnTo>
                  <a:pt x="0" y="3334"/>
                </a:lnTo>
                <a:lnTo>
                  <a:pt x="0" y="3383"/>
                </a:lnTo>
                <a:lnTo>
                  <a:pt x="0" y="3431"/>
                </a:lnTo>
                <a:lnTo>
                  <a:pt x="146" y="3796"/>
                </a:lnTo>
                <a:lnTo>
                  <a:pt x="316" y="4137"/>
                </a:lnTo>
                <a:lnTo>
                  <a:pt x="511" y="4453"/>
                </a:lnTo>
                <a:lnTo>
                  <a:pt x="730" y="4770"/>
                </a:lnTo>
                <a:lnTo>
                  <a:pt x="973" y="5062"/>
                </a:lnTo>
                <a:lnTo>
                  <a:pt x="1241" y="5329"/>
                </a:lnTo>
                <a:lnTo>
                  <a:pt x="1533" y="5597"/>
                </a:lnTo>
                <a:lnTo>
                  <a:pt x="1825" y="5840"/>
                </a:lnTo>
                <a:lnTo>
                  <a:pt x="2068" y="6011"/>
                </a:lnTo>
                <a:lnTo>
                  <a:pt x="2336" y="6157"/>
                </a:lnTo>
                <a:lnTo>
                  <a:pt x="2579" y="6278"/>
                </a:lnTo>
                <a:lnTo>
                  <a:pt x="2871" y="6400"/>
                </a:lnTo>
                <a:lnTo>
                  <a:pt x="2701" y="6473"/>
                </a:lnTo>
                <a:lnTo>
                  <a:pt x="2555" y="6570"/>
                </a:lnTo>
                <a:lnTo>
                  <a:pt x="2409" y="6692"/>
                </a:lnTo>
                <a:lnTo>
                  <a:pt x="2312" y="6838"/>
                </a:lnTo>
                <a:lnTo>
                  <a:pt x="2214" y="6984"/>
                </a:lnTo>
                <a:lnTo>
                  <a:pt x="2141" y="7154"/>
                </a:lnTo>
                <a:lnTo>
                  <a:pt x="2068" y="7325"/>
                </a:lnTo>
                <a:lnTo>
                  <a:pt x="2044" y="7544"/>
                </a:lnTo>
                <a:lnTo>
                  <a:pt x="1971" y="8274"/>
                </a:lnTo>
                <a:lnTo>
                  <a:pt x="1922" y="9052"/>
                </a:lnTo>
                <a:lnTo>
                  <a:pt x="1947" y="9806"/>
                </a:lnTo>
                <a:lnTo>
                  <a:pt x="1971" y="10561"/>
                </a:lnTo>
                <a:lnTo>
                  <a:pt x="1995" y="10634"/>
                </a:lnTo>
                <a:lnTo>
                  <a:pt x="2020" y="10682"/>
                </a:lnTo>
                <a:lnTo>
                  <a:pt x="2044" y="10707"/>
                </a:lnTo>
                <a:lnTo>
                  <a:pt x="2093" y="10731"/>
                </a:lnTo>
                <a:lnTo>
                  <a:pt x="2287" y="10804"/>
                </a:lnTo>
                <a:lnTo>
                  <a:pt x="2482" y="10828"/>
                </a:lnTo>
                <a:lnTo>
                  <a:pt x="2677" y="10828"/>
                </a:lnTo>
                <a:lnTo>
                  <a:pt x="2871" y="10804"/>
                </a:lnTo>
                <a:lnTo>
                  <a:pt x="2823" y="10853"/>
                </a:lnTo>
                <a:lnTo>
                  <a:pt x="2798" y="10950"/>
                </a:lnTo>
                <a:lnTo>
                  <a:pt x="2823" y="14965"/>
                </a:lnTo>
                <a:lnTo>
                  <a:pt x="2847" y="17082"/>
                </a:lnTo>
                <a:lnTo>
                  <a:pt x="2823" y="18031"/>
                </a:lnTo>
                <a:lnTo>
                  <a:pt x="2823" y="18517"/>
                </a:lnTo>
                <a:lnTo>
                  <a:pt x="2847" y="18736"/>
                </a:lnTo>
                <a:lnTo>
                  <a:pt x="2871" y="18980"/>
                </a:lnTo>
                <a:lnTo>
                  <a:pt x="2944" y="19174"/>
                </a:lnTo>
                <a:lnTo>
                  <a:pt x="3017" y="19345"/>
                </a:lnTo>
                <a:lnTo>
                  <a:pt x="3115" y="19466"/>
                </a:lnTo>
                <a:lnTo>
                  <a:pt x="3236" y="19588"/>
                </a:lnTo>
                <a:lnTo>
                  <a:pt x="3358" y="19685"/>
                </a:lnTo>
                <a:lnTo>
                  <a:pt x="3528" y="19758"/>
                </a:lnTo>
                <a:lnTo>
                  <a:pt x="3674" y="19807"/>
                </a:lnTo>
                <a:lnTo>
                  <a:pt x="3845" y="19831"/>
                </a:lnTo>
                <a:lnTo>
                  <a:pt x="4234" y="19856"/>
                </a:lnTo>
                <a:lnTo>
                  <a:pt x="4599" y="19831"/>
                </a:lnTo>
                <a:lnTo>
                  <a:pt x="5304" y="19783"/>
                </a:lnTo>
                <a:lnTo>
                  <a:pt x="6521" y="19734"/>
                </a:lnTo>
                <a:lnTo>
                  <a:pt x="7738" y="19710"/>
                </a:lnTo>
                <a:lnTo>
                  <a:pt x="7762" y="19758"/>
                </a:lnTo>
                <a:lnTo>
                  <a:pt x="7811" y="19783"/>
                </a:lnTo>
                <a:lnTo>
                  <a:pt x="7884" y="19807"/>
                </a:lnTo>
                <a:lnTo>
                  <a:pt x="7932" y="19831"/>
                </a:lnTo>
                <a:lnTo>
                  <a:pt x="8005" y="19807"/>
                </a:lnTo>
                <a:lnTo>
                  <a:pt x="8054" y="19783"/>
                </a:lnTo>
                <a:lnTo>
                  <a:pt x="8103" y="19758"/>
                </a:lnTo>
                <a:lnTo>
                  <a:pt x="8151" y="19685"/>
                </a:lnTo>
                <a:lnTo>
                  <a:pt x="10682" y="19685"/>
                </a:lnTo>
                <a:lnTo>
                  <a:pt x="10731" y="19734"/>
                </a:lnTo>
                <a:lnTo>
                  <a:pt x="10779" y="19783"/>
                </a:lnTo>
                <a:lnTo>
                  <a:pt x="10852" y="19807"/>
                </a:lnTo>
                <a:lnTo>
                  <a:pt x="10925" y="19831"/>
                </a:lnTo>
                <a:lnTo>
                  <a:pt x="10998" y="19807"/>
                </a:lnTo>
                <a:lnTo>
                  <a:pt x="11071" y="19783"/>
                </a:lnTo>
                <a:lnTo>
                  <a:pt x="11120" y="19734"/>
                </a:lnTo>
                <a:lnTo>
                  <a:pt x="11169" y="19685"/>
                </a:lnTo>
                <a:lnTo>
                  <a:pt x="12507" y="19685"/>
                </a:lnTo>
                <a:lnTo>
                  <a:pt x="13845" y="19710"/>
                </a:lnTo>
                <a:lnTo>
                  <a:pt x="14551" y="19734"/>
                </a:lnTo>
                <a:lnTo>
                  <a:pt x="14916" y="19734"/>
                </a:lnTo>
                <a:lnTo>
                  <a:pt x="15256" y="19661"/>
                </a:lnTo>
                <a:lnTo>
                  <a:pt x="15427" y="19637"/>
                </a:lnTo>
                <a:lnTo>
                  <a:pt x="15573" y="19564"/>
                </a:lnTo>
                <a:lnTo>
                  <a:pt x="15719" y="19491"/>
                </a:lnTo>
                <a:lnTo>
                  <a:pt x="15840" y="19393"/>
                </a:lnTo>
                <a:lnTo>
                  <a:pt x="15962" y="19272"/>
                </a:lnTo>
                <a:lnTo>
                  <a:pt x="16059" y="19126"/>
                </a:lnTo>
                <a:lnTo>
                  <a:pt x="16132" y="18980"/>
                </a:lnTo>
                <a:lnTo>
                  <a:pt x="16205" y="18785"/>
                </a:lnTo>
                <a:lnTo>
                  <a:pt x="16230" y="18566"/>
                </a:lnTo>
                <a:lnTo>
                  <a:pt x="16254" y="18323"/>
                </a:lnTo>
                <a:lnTo>
                  <a:pt x="16254" y="17860"/>
                </a:lnTo>
                <a:lnTo>
                  <a:pt x="16230" y="17398"/>
                </a:lnTo>
                <a:lnTo>
                  <a:pt x="16205" y="16960"/>
                </a:lnTo>
                <a:lnTo>
                  <a:pt x="16205" y="14843"/>
                </a:lnTo>
                <a:lnTo>
                  <a:pt x="16230" y="10901"/>
                </a:lnTo>
                <a:lnTo>
                  <a:pt x="16789" y="10877"/>
                </a:lnTo>
                <a:lnTo>
                  <a:pt x="16862" y="10853"/>
                </a:lnTo>
                <a:lnTo>
                  <a:pt x="16935" y="10804"/>
                </a:lnTo>
                <a:lnTo>
                  <a:pt x="16984" y="10755"/>
                </a:lnTo>
                <a:lnTo>
                  <a:pt x="17008" y="10682"/>
                </a:lnTo>
                <a:lnTo>
                  <a:pt x="17008" y="10609"/>
                </a:lnTo>
                <a:lnTo>
                  <a:pt x="17008" y="10536"/>
                </a:lnTo>
                <a:lnTo>
                  <a:pt x="16960" y="10463"/>
                </a:lnTo>
                <a:lnTo>
                  <a:pt x="16911" y="10415"/>
                </a:lnTo>
                <a:lnTo>
                  <a:pt x="16935" y="10123"/>
                </a:lnTo>
                <a:lnTo>
                  <a:pt x="16935" y="9806"/>
                </a:lnTo>
                <a:lnTo>
                  <a:pt x="16911" y="9198"/>
                </a:lnTo>
                <a:lnTo>
                  <a:pt x="16911" y="8371"/>
                </a:lnTo>
                <a:lnTo>
                  <a:pt x="16911" y="7982"/>
                </a:lnTo>
                <a:lnTo>
                  <a:pt x="16887" y="7568"/>
                </a:lnTo>
                <a:lnTo>
                  <a:pt x="16838" y="7325"/>
                </a:lnTo>
                <a:lnTo>
                  <a:pt x="16765" y="7106"/>
                </a:lnTo>
                <a:lnTo>
                  <a:pt x="16643" y="6911"/>
                </a:lnTo>
                <a:lnTo>
                  <a:pt x="16522" y="6741"/>
                </a:lnTo>
                <a:lnTo>
                  <a:pt x="16327" y="6595"/>
                </a:lnTo>
                <a:lnTo>
                  <a:pt x="16132" y="6497"/>
                </a:lnTo>
                <a:lnTo>
                  <a:pt x="15913" y="6400"/>
                </a:lnTo>
                <a:lnTo>
                  <a:pt x="15670" y="6351"/>
                </a:lnTo>
                <a:lnTo>
                  <a:pt x="15329" y="6327"/>
                </a:lnTo>
                <a:lnTo>
                  <a:pt x="14964" y="6303"/>
                </a:lnTo>
                <a:lnTo>
                  <a:pt x="14210" y="6351"/>
                </a:lnTo>
                <a:lnTo>
                  <a:pt x="13480" y="6400"/>
                </a:lnTo>
                <a:lnTo>
                  <a:pt x="12750" y="6449"/>
                </a:lnTo>
                <a:lnTo>
                  <a:pt x="12191" y="6449"/>
                </a:lnTo>
                <a:lnTo>
                  <a:pt x="12458" y="6376"/>
                </a:lnTo>
                <a:lnTo>
                  <a:pt x="12702" y="6278"/>
                </a:lnTo>
                <a:lnTo>
                  <a:pt x="13212" y="6059"/>
                </a:lnTo>
                <a:lnTo>
                  <a:pt x="13675" y="5792"/>
                </a:lnTo>
                <a:lnTo>
                  <a:pt x="14137" y="5500"/>
                </a:lnTo>
                <a:lnTo>
                  <a:pt x="14697" y="5208"/>
                </a:lnTo>
                <a:lnTo>
                  <a:pt x="15232" y="4916"/>
                </a:lnTo>
                <a:lnTo>
                  <a:pt x="15524" y="4794"/>
                </a:lnTo>
                <a:lnTo>
                  <a:pt x="15792" y="4672"/>
                </a:lnTo>
                <a:lnTo>
                  <a:pt x="16084" y="4599"/>
                </a:lnTo>
                <a:lnTo>
                  <a:pt x="16400" y="4526"/>
                </a:lnTo>
                <a:lnTo>
                  <a:pt x="16741" y="4478"/>
                </a:lnTo>
                <a:lnTo>
                  <a:pt x="17081" y="4502"/>
                </a:lnTo>
                <a:lnTo>
                  <a:pt x="17422" y="4551"/>
                </a:lnTo>
                <a:lnTo>
                  <a:pt x="17763" y="4672"/>
                </a:lnTo>
                <a:lnTo>
                  <a:pt x="17933" y="4770"/>
                </a:lnTo>
                <a:lnTo>
                  <a:pt x="18079" y="4916"/>
                </a:lnTo>
                <a:lnTo>
                  <a:pt x="18201" y="5062"/>
                </a:lnTo>
                <a:lnTo>
                  <a:pt x="18274" y="5256"/>
                </a:lnTo>
                <a:lnTo>
                  <a:pt x="18298" y="5354"/>
                </a:lnTo>
                <a:lnTo>
                  <a:pt x="18298" y="5451"/>
                </a:lnTo>
                <a:lnTo>
                  <a:pt x="18298" y="5524"/>
                </a:lnTo>
                <a:lnTo>
                  <a:pt x="18249" y="5597"/>
                </a:lnTo>
                <a:lnTo>
                  <a:pt x="18225" y="5646"/>
                </a:lnTo>
                <a:lnTo>
                  <a:pt x="18152" y="5694"/>
                </a:lnTo>
                <a:lnTo>
                  <a:pt x="18030" y="5743"/>
                </a:lnTo>
                <a:lnTo>
                  <a:pt x="17909" y="5743"/>
                </a:lnTo>
                <a:lnTo>
                  <a:pt x="17836" y="5719"/>
                </a:lnTo>
                <a:lnTo>
                  <a:pt x="17787" y="5694"/>
                </a:lnTo>
                <a:lnTo>
                  <a:pt x="17738" y="5646"/>
                </a:lnTo>
                <a:lnTo>
                  <a:pt x="17690" y="5597"/>
                </a:lnTo>
                <a:lnTo>
                  <a:pt x="17665" y="5524"/>
                </a:lnTo>
                <a:lnTo>
                  <a:pt x="17665" y="5427"/>
                </a:lnTo>
                <a:lnTo>
                  <a:pt x="17641" y="5354"/>
                </a:lnTo>
                <a:lnTo>
                  <a:pt x="17617" y="5305"/>
                </a:lnTo>
                <a:lnTo>
                  <a:pt x="17568" y="5256"/>
                </a:lnTo>
                <a:lnTo>
                  <a:pt x="17495" y="5208"/>
                </a:lnTo>
                <a:lnTo>
                  <a:pt x="17422" y="5208"/>
                </a:lnTo>
                <a:lnTo>
                  <a:pt x="17373" y="5232"/>
                </a:lnTo>
                <a:lnTo>
                  <a:pt x="17300" y="5256"/>
                </a:lnTo>
                <a:lnTo>
                  <a:pt x="17252" y="5329"/>
                </a:lnTo>
                <a:lnTo>
                  <a:pt x="17203" y="5427"/>
                </a:lnTo>
                <a:lnTo>
                  <a:pt x="17179" y="5573"/>
                </a:lnTo>
                <a:lnTo>
                  <a:pt x="17179" y="5694"/>
                </a:lnTo>
                <a:lnTo>
                  <a:pt x="17203" y="5816"/>
                </a:lnTo>
                <a:lnTo>
                  <a:pt x="17227" y="5938"/>
                </a:lnTo>
                <a:lnTo>
                  <a:pt x="17300" y="6035"/>
                </a:lnTo>
                <a:lnTo>
                  <a:pt x="17373" y="6132"/>
                </a:lnTo>
                <a:lnTo>
                  <a:pt x="17495" y="6205"/>
                </a:lnTo>
                <a:lnTo>
                  <a:pt x="17641" y="6278"/>
                </a:lnTo>
                <a:lnTo>
                  <a:pt x="17787" y="6327"/>
                </a:lnTo>
                <a:lnTo>
                  <a:pt x="17933" y="6351"/>
                </a:lnTo>
                <a:lnTo>
                  <a:pt x="18079" y="6327"/>
                </a:lnTo>
                <a:lnTo>
                  <a:pt x="18201" y="6303"/>
                </a:lnTo>
                <a:lnTo>
                  <a:pt x="18347" y="6230"/>
                </a:lnTo>
                <a:lnTo>
                  <a:pt x="18468" y="6132"/>
                </a:lnTo>
                <a:lnTo>
                  <a:pt x="18590" y="6035"/>
                </a:lnTo>
                <a:lnTo>
                  <a:pt x="18712" y="5889"/>
                </a:lnTo>
                <a:lnTo>
                  <a:pt x="18785" y="5743"/>
                </a:lnTo>
                <a:lnTo>
                  <a:pt x="18882" y="5597"/>
                </a:lnTo>
                <a:lnTo>
                  <a:pt x="18979" y="5451"/>
                </a:lnTo>
                <a:lnTo>
                  <a:pt x="19077" y="5281"/>
                </a:lnTo>
                <a:lnTo>
                  <a:pt x="19150" y="5110"/>
                </a:lnTo>
                <a:lnTo>
                  <a:pt x="19198" y="4916"/>
                </a:lnTo>
                <a:lnTo>
                  <a:pt x="19223" y="4745"/>
                </a:lnTo>
                <a:lnTo>
                  <a:pt x="19247" y="4575"/>
                </a:lnTo>
                <a:lnTo>
                  <a:pt x="19247" y="4380"/>
                </a:lnTo>
                <a:lnTo>
                  <a:pt x="19223" y="4210"/>
                </a:lnTo>
                <a:lnTo>
                  <a:pt x="19174" y="4040"/>
                </a:lnTo>
                <a:lnTo>
                  <a:pt x="19101" y="3894"/>
                </a:lnTo>
                <a:lnTo>
                  <a:pt x="19028" y="3748"/>
                </a:lnTo>
                <a:lnTo>
                  <a:pt x="18906" y="3602"/>
                </a:lnTo>
                <a:lnTo>
                  <a:pt x="18760" y="3480"/>
                </a:lnTo>
                <a:lnTo>
                  <a:pt x="18614" y="3383"/>
                </a:lnTo>
                <a:lnTo>
                  <a:pt x="18420" y="3310"/>
                </a:lnTo>
                <a:lnTo>
                  <a:pt x="18176" y="3237"/>
                </a:lnTo>
                <a:lnTo>
                  <a:pt x="17933" y="3212"/>
                </a:lnTo>
                <a:lnTo>
                  <a:pt x="17690" y="3188"/>
                </a:lnTo>
                <a:lnTo>
                  <a:pt x="17179" y="3188"/>
                </a:lnTo>
                <a:lnTo>
                  <a:pt x="16935" y="3212"/>
                </a:lnTo>
                <a:lnTo>
                  <a:pt x="16424" y="3310"/>
                </a:lnTo>
                <a:lnTo>
                  <a:pt x="15986" y="3407"/>
                </a:lnTo>
                <a:lnTo>
                  <a:pt x="15548" y="3529"/>
                </a:lnTo>
                <a:lnTo>
                  <a:pt x="15086" y="3699"/>
                </a:lnTo>
                <a:lnTo>
                  <a:pt x="14867" y="3796"/>
                </a:lnTo>
                <a:lnTo>
                  <a:pt x="14648" y="3894"/>
                </a:lnTo>
                <a:lnTo>
                  <a:pt x="14794" y="3675"/>
                </a:lnTo>
                <a:lnTo>
                  <a:pt x="14891" y="3431"/>
                </a:lnTo>
                <a:lnTo>
                  <a:pt x="14964" y="3212"/>
                </a:lnTo>
                <a:lnTo>
                  <a:pt x="15037" y="2969"/>
                </a:lnTo>
                <a:lnTo>
                  <a:pt x="15062" y="2726"/>
                </a:lnTo>
                <a:lnTo>
                  <a:pt x="15086" y="2482"/>
                </a:lnTo>
                <a:lnTo>
                  <a:pt x="15062" y="2239"/>
                </a:lnTo>
                <a:lnTo>
                  <a:pt x="15037" y="1996"/>
                </a:lnTo>
                <a:lnTo>
                  <a:pt x="14964" y="1777"/>
                </a:lnTo>
                <a:lnTo>
                  <a:pt x="14867" y="1558"/>
                </a:lnTo>
                <a:lnTo>
                  <a:pt x="14770" y="1339"/>
                </a:lnTo>
                <a:lnTo>
                  <a:pt x="14648" y="1120"/>
                </a:lnTo>
                <a:lnTo>
                  <a:pt x="14478" y="925"/>
                </a:lnTo>
                <a:lnTo>
                  <a:pt x="14307" y="731"/>
                </a:lnTo>
                <a:lnTo>
                  <a:pt x="14088" y="560"/>
                </a:lnTo>
                <a:lnTo>
                  <a:pt x="13869" y="390"/>
                </a:lnTo>
                <a:lnTo>
                  <a:pt x="13602" y="244"/>
                </a:lnTo>
                <a:lnTo>
                  <a:pt x="13310" y="122"/>
                </a:lnTo>
                <a:lnTo>
                  <a:pt x="13018" y="49"/>
                </a:lnTo>
                <a:lnTo>
                  <a:pt x="12750" y="25"/>
                </a:lnTo>
                <a:lnTo>
                  <a:pt x="12458"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0" name="Google Shape;860;p48"/>
          <p:cNvSpPr/>
          <p:nvPr/>
        </p:nvSpPr>
        <p:spPr>
          <a:xfrm>
            <a:off x="2039713" y="4429323"/>
            <a:ext cx="371207" cy="375993"/>
          </a:xfrm>
          <a:custGeom>
            <a:avLst/>
            <a:gdLst/>
            <a:ahLst/>
            <a:cxnLst/>
            <a:rect l="l" t="t" r="r" b="b"/>
            <a:pathLst>
              <a:path w="16985" h="17204" extrusionOk="0">
                <a:moveTo>
                  <a:pt x="8906" y="7252"/>
                </a:moveTo>
                <a:lnTo>
                  <a:pt x="8833" y="7349"/>
                </a:lnTo>
                <a:lnTo>
                  <a:pt x="8784" y="7446"/>
                </a:lnTo>
                <a:lnTo>
                  <a:pt x="8760" y="7616"/>
                </a:lnTo>
                <a:lnTo>
                  <a:pt x="8784" y="7689"/>
                </a:lnTo>
                <a:lnTo>
                  <a:pt x="8809" y="7762"/>
                </a:lnTo>
                <a:lnTo>
                  <a:pt x="8833" y="7787"/>
                </a:lnTo>
                <a:lnTo>
                  <a:pt x="8882" y="7811"/>
                </a:lnTo>
                <a:lnTo>
                  <a:pt x="8955" y="7811"/>
                </a:lnTo>
                <a:lnTo>
                  <a:pt x="9028" y="7738"/>
                </a:lnTo>
                <a:lnTo>
                  <a:pt x="9052" y="7714"/>
                </a:lnTo>
                <a:lnTo>
                  <a:pt x="9028" y="7665"/>
                </a:lnTo>
                <a:lnTo>
                  <a:pt x="8979" y="7470"/>
                </a:lnTo>
                <a:lnTo>
                  <a:pt x="8979" y="7397"/>
                </a:lnTo>
                <a:lnTo>
                  <a:pt x="8979" y="7300"/>
                </a:lnTo>
                <a:lnTo>
                  <a:pt x="8979" y="7276"/>
                </a:lnTo>
                <a:lnTo>
                  <a:pt x="8955" y="7252"/>
                </a:lnTo>
                <a:close/>
                <a:moveTo>
                  <a:pt x="1363" y="414"/>
                </a:moveTo>
                <a:lnTo>
                  <a:pt x="1533" y="463"/>
                </a:lnTo>
                <a:lnTo>
                  <a:pt x="1728" y="560"/>
                </a:lnTo>
                <a:lnTo>
                  <a:pt x="1898" y="657"/>
                </a:lnTo>
                <a:lnTo>
                  <a:pt x="2190" y="876"/>
                </a:lnTo>
                <a:lnTo>
                  <a:pt x="2750" y="1363"/>
                </a:lnTo>
                <a:lnTo>
                  <a:pt x="3261" y="1874"/>
                </a:lnTo>
                <a:lnTo>
                  <a:pt x="4283" y="2945"/>
                </a:lnTo>
                <a:lnTo>
                  <a:pt x="6327" y="5013"/>
                </a:lnTo>
                <a:lnTo>
                  <a:pt x="8395" y="7106"/>
                </a:lnTo>
                <a:lnTo>
                  <a:pt x="6984" y="8395"/>
                </a:lnTo>
                <a:lnTo>
                  <a:pt x="6887" y="8298"/>
                </a:lnTo>
                <a:lnTo>
                  <a:pt x="6765" y="8225"/>
                </a:lnTo>
                <a:lnTo>
                  <a:pt x="6668" y="8176"/>
                </a:lnTo>
                <a:lnTo>
                  <a:pt x="6570" y="8152"/>
                </a:lnTo>
                <a:lnTo>
                  <a:pt x="6497" y="8127"/>
                </a:lnTo>
                <a:lnTo>
                  <a:pt x="6424" y="8054"/>
                </a:lnTo>
                <a:lnTo>
                  <a:pt x="6351" y="8030"/>
                </a:lnTo>
                <a:lnTo>
                  <a:pt x="6303" y="8030"/>
                </a:lnTo>
                <a:lnTo>
                  <a:pt x="6230" y="8054"/>
                </a:lnTo>
                <a:lnTo>
                  <a:pt x="6181" y="8103"/>
                </a:lnTo>
                <a:lnTo>
                  <a:pt x="6084" y="8200"/>
                </a:lnTo>
                <a:lnTo>
                  <a:pt x="6011" y="8249"/>
                </a:lnTo>
                <a:lnTo>
                  <a:pt x="5938" y="8225"/>
                </a:lnTo>
                <a:lnTo>
                  <a:pt x="5889" y="8152"/>
                </a:lnTo>
                <a:lnTo>
                  <a:pt x="5816" y="7981"/>
                </a:lnTo>
                <a:lnTo>
                  <a:pt x="5767" y="7835"/>
                </a:lnTo>
                <a:lnTo>
                  <a:pt x="5694" y="7787"/>
                </a:lnTo>
                <a:lnTo>
                  <a:pt x="5646" y="7787"/>
                </a:lnTo>
                <a:lnTo>
                  <a:pt x="5500" y="7860"/>
                </a:lnTo>
                <a:lnTo>
                  <a:pt x="5402" y="7981"/>
                </a:lnTo>
                <a:lnTo>
                  <a:pt x="5305" y="7787"/>
                </a:lnTo>
                <a:lnTo>
                  <a:pt x="5232" y="7616"/>
                </a:lnTo>
                <a:lnTo>
                  <a:pt x="5208" y="7568"/>
                </a:lnTo>
                <a:lnTo>
                  <a:pt x="5159" y="7543"/>
                </a:lnTo>
                <a:lnTo>
                  <a:pt x="5086" y="7543"/>
                </a:lnTo>
                <a:lnTo>
                  <a:pt x="5013" y="7568"/>
                </a:lnTo>
                <a:lnTo>
                  <a:pt x="4964" y="7641"/>
                </a:lnTo>
                <a:lnTo>
                  <a:pt x="4672" y="7616"/>
                </a:lnTo>
                <a:lnTo>
                  <a:pt x="4672" y="7495"/>
                </a:lnTo>
                <a:lnTo>
                  <a:pt x="4648" y="7422"/>
                </a:lnTo>
                <a:lnTo>
                  <a:pt x="4575" y="7373"/>
                </a:lnTo>
                <a:lnTo>
                  <a:pt x="4526" y="7349"/>
                </a:lnTo>
                <a:lnTo>
                  <a:pt x="4453" y="7373"/>
                </a:lnTo>
                <a:lnTo>
                  <a:pt x="4332" y="7446"/>
                </a:lnTo>
                <a:lnTo>
                  <a:pt x="4283" y="7470"/>
                </a:lnTo>
                <a:lnTo>
                  <a:pt x="4210" y="7495"/>
                </a:lnTo>
                <a:lnTo>
                  <a:pt x="4161" y="7470"/>
                </a:lnTo>
                <a:lnTo>
                  <a:pt x="4161" y="7422"/>
                </a:lnTo>
                <a:lnTo>
                  <a:pt x="4161" y="7276"/>
                </a:lnTo>
                <a:lnTo>
                  <a:pt x="4210" y="7081"/>
                </a:lnTo>
                <a:lnTo>
                  <a:pt x="4210" y="7008"/>
                </a:lnTo>
                <a:lnTo>
                  <a:pt x="4161" y="6960"/>
                </a:lnTo>
                <a:lnTo>
                  <a:pt x="4113" y="6935"/>
                </a:lnTo>
                <a:lnTo>
                  <a:pt x="4064" y="6960"/>
                </a:lnTo>
                <a:lnTo>
                  <a:pt x="3967" y="7008"/>
                </a:lnTo>
                <a:lnTo>
                  <a:pt x="3845" y="7081"/>
                </a:lnTo>
                <a:lnTo>
                  <a:pt x="3748" y="7081"/>
                </a:lnTo>
                <a:lnTo>
                  <a:pt x="3699" y="7033"/>
                </a:lnTo>
                <a:lnTo>
                  <a:pt x="3699" y="6960"/>
                </a:lnTo>
                <a:lnTo>
                  <a:pt x="3723" y="6838"/>
                </a:lnTo>
                <a:lnTo>
                  <a:pt x="3675" y="6741"/>
                </a:lnTo>
                <a:lnTo>
                  <a:pt x="3650" y="6716"/>
                </a:lnTo>
                <a:lnTo>
                  <a:pt x="3602" y="6716"/>
                </a:lnTo>
                <a:lnTo>
                  <a:pt x="3456" y="6765"/>
                </a:lnTo>
                <a:lnTo>
                  <a:pt x="3334" y="6741"/>
                </a:lnTo>
                <a:lnTo>
                  <a:pt x="3237" y="6692"/>
                </a:lnTo>
                <a:lnTo>
                  <a:pt x="3164" y="6619"/>
                </a:lnTo>
                <a:lnTo>
                  <a:pt x="3115" y="6522"/>
                </a:lnTo>
                <a:lnTo>
                  <a:pt x="3091" y="6424"/>
                </a:lnTo>
                <a:lnTo>
                  <a:pt x="3091" y="6303"/>
                </a:lnTo>
                <a:lnTo>
                  <a:pt x="3115" y="6205"/>
                </a:lnTo>
                <a:lnTo>
                  <a:pt x="3139" y="6132"/>
                </a:lnTo>
                <a:lnTo>
                  <a:pt x="3091" y="6059"/>
                </a:lnTo>
                <a:lnTo>
                  <a:pt x="3018" y="6035"/>
                </a:lnTo>
                <a:lnTo>
                  <a:pt x="2945" y="6035"/>
                </a:lnTo>
                <a:lnTo>
                  <a:pt x="2823" y="6084"/>
                </a:lnTo>
                <a:lnTo>
                  <a:pt x="2701" y="6132"/>
                </a:lnTo>
                <a:lnTo>
                  <a:pt x="2653" y="6059"/>
                </a:lnTo>
                <a:lnTo>
                  <a:pt x="2604" y="5962"/>
                </a:lnTo>
                <a:lnTo>
                  <a:pt x="2604" y="5767"/>
                </a:lnTo>
                <a:lnTo>
                  <a:pt x="2580" y="5573"/>
                </a:lnTo>
                <a:lnTo>
                  <a:pt x="2531" y="5524"/>
                </a:lnTo>
                <a:lnTo>
                  <a:pt x="2482" y="5500"/>
                </a:lnTo>
                <a:lnTo>
                  <a:pt x="2409" y="5500"/>
                </a:lnTo>
                <a:lnTo>
                  <a:pt x="2361" y="5524"/>
                </a:lnTo>
                <a:lnTo>
                  <a:pt x="2263" y="5427"/>
                </a:lnTo>
                <a:lnTo>
                  <a:pt x="2190" y="5305"/>
                </a:lnTo>
                <a:lnTo>
                  <a:pt x="2190" y="5183"/>
                </a:lnTo>
                <a:lnTo>
                  <a:pt x="2215" y="5062"/>
                </a:lnTo>
                <a:lnTo>
                  <a:pt x="2215" y="4989"/>
                </a:lnTo>
                <a:lnTo>
                  <a:pt x="2190" y="4916"/>
                </a:lnTo>
                <a:lnTo>
                  <a:pt x="2117" y="4867"/>
                </a:lnTo>
                <a:lnTo>
                  <a:pt x="2020" y="4867"/>
                </a:lnTo>
                <a:lnTo>
                  <a:pt x="1898" y="4891"/>
                </a:lnTo>
                <a:lnTo>
                  <a:pt x="1801" y="4867"/>
                </a:lnTo>
                <a:lnTo>
                  <a:pt x="1752" y="4794"/>
                </a:lnTo>
                <a:lnTo>
                  <a:pt x="1704" y="4697"/>
                </a:lnTo>
                <a:lnTo>
                  <a:pt x="1655" y="4575"/>
                </a:lnTo>
                <a:lnTo>
                  <a:pt x="1655" y="4453"/>
                </a:lnTo>
                <a:lnTo>
                  <a:pt x="1655" y="4234"/>
                </a:lnTo>
                <a:lnTo>
                  <a:pt x="1655" y="4186"/>
                </a:lnTo>
                <a:lnTo>
                  <a:pt x="1631" y="4137"/>
                </a:lnTo>
                <a:lnTo>
                  <a:pt x="1582" y="4088"/>
                </a:lnTo>
                <a:lnTo>
                  <a:pt x="1558" y="4088"/>
                </a:lnTo>
                <a:lnTo>
                  <a:pt x="1460" y="4064"/>
                </a:lnTo>
                <a:lnTo>
                  <a:pt x="1363" y="4113"/>
                </a:lnTo>
                <a:lnTo>
                  <a:pt x="1266" y="4186"/>
                </a:lnTo>
                <a:lnTo>
                  <a:pt x="1217" y="3942"/>
                </a:lnTo>
                <a:lnTo>
                  <a:pt x="1193" y="3699"/>
                </a:lnTo>
                <a:lnTo>
                  <a:pt x="1193" y="3650"/>
                </a:lnTo>
                <a:lnTo>
                  <a:pt x="1144" y="3626"/>
                </a:lnTo>
                <a:lnTo>
                  <a:pt x="1095" y="3602"/>
                </a:lnTo>
                <a:lnTo>
                  <a:pt x="974" y="3602"/>
                </a:lnTo>
                <a:lnTo>
                  <a:pt x="925" y="3529"/>
                </a:lnTo>
                <a:lnTo>
                  <a:pt x="925" y="3431"/>
                </a:lnTo>
                <a:lnTo>
                  <a:pt x="925" y="3310"/>
                </a:lnTo>
                <a:lnTo>
                  <a:pt x="949" y="3042"/>
                </a:lnTo>
                <a:lnTo>
                  <a:pt x="974" y="2896"/>
                </a:lnTo>
                <a:lnTo>
                  <a:pt x="974" y="2823"/>
                </a:lnTo>
                <a:lnTo>
                  <a:pt x="949" y="2774"/>
                </a:lnTo>
                <a:lnTo>
                  <a:pt x="925" y="2726"/>
                </a:lnTo>
                <a:lnTo>
                  <a:pt x="852" y="2701"/>
                </a:lnTo>
                <a:lnTo>
                  <a:pt x="658" y="2701"/>
                </a:lnTo>
                <a:lnTo>
                  <a:pt x="682" y="2044"/>
                </a:lnTo>
                <a:lnTo>
                  <a:pt x="658" y="1971"/>
                </a:lnTo>
                <a:lnTo>
                  <a:pt x="633" y="1923"/>
                </a:lnTo>
                <a:lnTo>
                  <a:pt x="585" y="1898"/>
                </a:lnTo>
                <a:lnTo>
                  <a:pt x="512" y="1874"/>
                </a:lnTo>
                <a:lnTo>
                  <a:pt x="317" y="1898"/>
                </a:lnTo>
                <a:lnTo>
                  <a:pt x="317" y="1704"/>
                </a:lnTo>
                <a:lnTo>
                  <a:pt x="293" y="1509"/>
                </a:lnTo>
                <a:lnTo>
                  <a:pt x="317" y="1460"/>
                </a:lnTo>
                <a:lnTo>
                  <a:pt x="366" y="1193"/>
                </a:lnTo>
                <a:lnTo>
                  <a:pt x="463" y="949"/>
                </a:lnTo>
                <a:lnTo>
                  <a:pt x="536" y="828"/>
                </a:lnTo>
                <a:lnTo>
                  <a:pt x="609" y="730"/>
                </a:lnTo>
                <a:lnTo>
                  <a:pt x="706" y="633"/>
                </a:lnTo>
                <a:lnTo>
                  <a:pt x="828" y="536"/>
                </a:lnTo>
                <a:lnTo>
                  <a:pt x="998" y="463"/>
                </a:lnTo>
                <a:lnTo>
                  <a:pt x="1168" y="414"/>
                </a:lnTo>
                <a:close/>
                <a:moveTo>
                  <a:pt x="1241" y="14357"/>
                </a:moveTo>
                <a:lnTo>
                  <a:pt x="1266" y="14527"/>
                </a:lnTo>
                <a:lnTo>
                  <a:pt x="1339" y="14770"/>
                </a:lnTo>
                <a:lnTo>
                  <a:pt x="1266" y="14795"/>
                </a:lnTo>
                <a:lnTo>
                  <a:pt x="1193" y="14843"/>
                </a:lnTo>
                <a:lnTo>
                  <a:pt x="1071" y="14624"/>
                </a:lnTo>
                <a:lnTo>
                  <a:pt x="1047" y="14576"/>
                </a:lnTo>
                <a:lnTo>
                  <a:pt x="1241" y="14357"/>
                </a:lnTo>
                <a:close/>
                <a:moveTo>
                  <a:pt x="12970" y="1631"/>
                </a:moveTo>
                <a:lnTo>
                  <a:pt x="12629" y="2093"/>
                </a:lnTo>
                <a:lnTo>
                  <a:pt x="12313" y="2580"/>
                </a:lnTo>
                <a:lnTo>
                  <a:pt x="11996" y="3066"/>
                </a:lnTo>
                <a:lnTo>
                  <a:pt x="11729" y="3577"/>
                </a:lnTo>
                <a:lnTo>
                  <a:pt x="11680" y="3650"/>
                </a:lnTo>
                <a:lnTo>
                  <a:pt x="11680" y="3723"/>
                </a:lnTo>
                <a:lnTo>
                  <a:pt x="11680" y="3772"/>
                </a:lnTo>
                <a:lnTo>
                  <a:pt x="11704" y="3821"/>
                </a:lnTo>
                <a:lnTo>
                  <a:pt x="11802" y="3918"/>
                </a:lnTo>
                <a:lnTo>
                  <a:pt x="11899" y="3967"/>
                </a:lnTo>
                <a:lnTo>
                  <a:pt x="11875" y="4015"/>
                </a:lnTo>
                <a:lnTo>
                  <a:pt x="11899" y="4040"/>
                </a:lnTo>
                <a:lnTo>
                  <a:pt x="11899" y="4064"/>
                </a:lnTo>
                <a:lnTo>
                  <a:pt x="11948" y="4064"/>
                </a:lnTo>
                <a:lnTo>
                  <a:pt x="12215" y="4015"/>
                </a:lnTo>
                <a:lnTo>
                  <a:pt x="12483" y="3918"/>
                </a:lnTo>
                <a:lnTo>
                  <a:pt x="12751" y="3796"/>
                </a:lnTo>
                <a:lnTo>
                  <a:pt x="13018" y="3626"/>
                </a:lnTo>
                <a:lnTo>
                  <a:pt x="13505" y="3261"/>
                </a:lnTo>
                <a:lnTo>
                  <a:pt x="13943" y="2920"/>
                </a:lnTo>
                <a:lnTo>
                  <a:pt x="14722" y="2288"/>
                </a:lnTo>
                <a:lnTo>
                  <a:pt x="14722" y="2288"/>
                </a:lnTo>
                <a:lnTo>
                  <a:pt x="14430" y="2726"/>
                </a:lnTo>
                <a:lnTo>
                  <a:pt x="13675" y="3796"/>
                </a:lnTo>
                <a:lnTo>
                  <a:pt x="12945" y="4891"/>
                </a:lnTo>
                <a:lnTo>
                  <a:pt x="12897" y="4989"/>
                </a:lnTo>
                <a:lnTo>
                  <a:pt x="12921" y="5062"/>
                </a:lnTo>
                <a:lnTo>
                  <a:pt x="12945" y="5135"/>
                </a:lnTo>
                <a:lnTo>
                  <a:pt x="13018" y="5208"/>
                </a:lnTo>
                <a:lnTo>
                  <a:pt x="13091" y="5232"/>
                </a:lnTo>
                <a:lnTo>
                  <a:pt x="13164" y="5256"/>
                </a:lnTo>
                <a:lnTo>
                  <a:pt x="13262" y="5232"/>
                </a:lnTo>
                <a:lnTo>
                  <a:pt x="13335" y="5183"/>
                </a:lnTo>
                <a:lnTo>
                  <a:pt x="13481" y="5135"/>
                </a:lnTo>
                <a:lnTo>
                  <a:pt x="13602" y="5086"/>
                </a:lnTo>
                <a:lnTo>
                  <a:pt x="13846" y="4916"/>
                </a:lnTo>
                <a:lnTo>
                  <a:pt x="14381" y="4575"/>
                </a:lnTo>
                <a:lnTo>
                  <a:pt x="14892" y="4234"/>
                </a:lnTo>
                <a:lnTo>
                  <a:pt x="15476" y="3796"/>
                </a:lnTo>
                <a:lnTo>
                  <a:pt x="16084" y="3358"/>
                </a:lnTo>
                <a:lnTo>
                  <a:pt x="16084" y="3358"/>
                </a:lnTo>
                <a:lnTo>
                  <a:pt x="15646" y="4161"/>
                </a:lnTo>
                <a:lnTo>
                  <a:pt x="15208" y="4964"/>
                </a:lnTo>
                <a:lnTo>
                  <a:pt x="14965" y="5329"/>
                </a:lnTo>
                <a:lnTo>
                  <a:pt x="14697" y="5719"/>
                </a:lnTo>
                <a:lnTo>
                  <a:pt x="14430" y="6084"/>
                </a:lnTo>
                <a:lnTo>
                  <a:pt x="14138" y="6424"/>
                </a:lnTo>
                <a:lnTo>
                  <a:pt x="13967" y="6619"/>
                </a:lnTo>
                <a:lnTo>
                  <a:pt x="13797" y="6814"/>
                </a:lnTo>
                <a:lnTo>
                  <a:pt x="13602" y="6984"/>
                </a:lnTo>
                <a:lnTo>
                  <a:pt x="13383" y="7130"/>
                </a:lnTo>
                <a:lnTo>
                  <a:pt x="13164" y="7276"/>
                </a:lnTo>
                <a:lnTo>
                  <a:pt x="12945" y="7397"/>
                </a:lnTo>
                <a:lnTo>
                  <a:pt x="12702" y="7495"/>
                </a:lnTo>
                <a:lnTo>
                  <a:pt x="12459" y="7568"/>
                </a:lnTo>
                <a:lnTo>
                  <a:pt x="12240" y="7592"/>
                </a:lnTo>
                <a:lnTo>
                  <a:pt x="12021" y="7616"/>
                </a:lnTo>
                <a:lnTo>
                  <a:pt x="11826" y="7592"/>
                </a:lnTo>
                <a:lnTo>
                  <a:pt x="11607" y="7543"/>
                </a:lnTo>
                <a:lnTo>
                  <a:pt x="11242" y="7422"/>
                </a:lnTo>
                <a:lnTo>
                  <a:pt x="10828" y="7276"/>
                </a:lnTo>
                <a:lnTo>
                  <a:pt x="10780" y="7179"/>
                </a:lnTo>
                <a:lnTo>
                  <a:pt x="10682" y="7106"/>
                </a:lnTo>
                <a:lnTo>
                  <a:pt x="10561" y="7106"/>
                </a:lnTo>
                <a:lnTo>
                  <a:pt x="10512" y="7130"/>
                </a:lnTo>
                <a:lnTo>
                  <a:pt x="10463" y="7179"/>
                </a:lnTo>
                <a:lnTo>
                  <a:pt x="9393" y="8492"/>
                </a:lnTo>
                <a:lnTo>
                  <a:pt x="8322" y="9782"/>
                </a:lnTo>
                <a:lnTo>
                  <a:pt x="7227" y="11047"/>
                </a:lnTo>
                <a:lnTo>
                  <a:pt x="6108" y="12313"/>
                </a:lnTo>
                <a:lnTo>
                  <a:pt x="4916" y="13578"/>
                </a:lnTo>
                <a:lnTo>
                  <a:pt x="3723" y="14819"/>
                </a:lnTo>
                <a:lnTo>
                  <a:pt x="3139" y="15427"/>
                </a:lnTo>
                <a:lnTo>
                  <a:pt x="2823" y="15743"/>
                </a:lnTo>
                <a:lnTo>
                  <a:pt x="2507" y="16011"/>
                </a:lnTo>
                <a:lnTo>
                  <a:pt x="2312" y="16133"/>
                </a:lnTo>
                <a:lnTo>
                  <a:pt x="2142" y="16230"/>
                </a:lnTo>
                <a:lnTo>
                  <a:pt x="1947" y="16303"/>
                </a:lnTo>
                <a:lnTo>
                  <a:pt x="1752" y="16352"/>
                </a:lnTo>
                <a:lnTo>
                  <a:pt x="1558" y="16376"/>
                </a:lnTo>
                <a:lnTo>
                  <a:pt x="1363" y="16376"/>
                </a:lnTo>
                <a:lnTo>
                  <a:pt x="1168" y="16303"/>
                </a:lnTo>
                <a:lnTo>
                  <a:pt x="949" y="16230"/>
                </a:lnTo>
                <a:lnTo>
                  <a:pt x="876" y="16206"/>
                </a:lnTo>
                <a:lnTo>
                  <a:pt x="828" y="16206"/>
                </a:lnTo>
                <a:lnTo>
                  <a:pt x="779" y="16011"/>
                </a:lnTo>
                <a:lnTo>
                  <a:pt x="828" y="16060"/>
                </a:lnTo>
                <a:lnTo>
                  <a:pt x="901" y="16084"/>
                </a:lnTo>
                <a:lnTo>
                  <a:pt x="949" y="16084"/>
                </a:lnTo>
                <a:lnTo>
                  <a:pt x="998" y="16035"/>
                </a:lnTo>
                <a:lnTo>
                  <a:pt x="998" y="15962"/>
                </a:lnTo>
                <a:lnTo>
                  <a:pt x="925" y="15792"/>
                </a:lnTo>
                <a:lnTo>
                  <a:pt x="852" y="15646"/>
                </a:lnTo>
                <a:lnTo>
                  <a:pt x="779" y="15476"/>
                </a:lnTo>
                <a:lnTo>
                  <a:pt x="706" y="15330"/>
                </a:lnTo>
                <a:lnTo>
                  <a:pt x="779" y="15087"/>
                </a:lnTo>
                <a:lnTo>
                  <a:pt x="852" y="14892"/>
                </a:lnTo>
                <a:lnTo>
                  <a:pt x="876" y="14989"/>
                </a:lnTo>
                <a:lnTo>
                  <a:pt x="974" y="15257"/>
                </a:lnTo>
                <a:lnTo>
                  <a:pt x="1120" y="15500"/>
                </a:lnTo>
                <a:lnTo>
                  <a:pt x="1168" y="15549"/>
                </a:lnTo>
                <a:lnTo>
                  <a:pt x="1266" y="15646"/>
                </a:lnTo>
                <a:lnTo>
                  <a:pt x="1363" y="15719"/>
                </a:lnTo>
                <a:lnTo>
                  <a:pt x="1509" y="15743"/>
                </a:lnTo>
                <a:lnTo>
                  <a:pt x="1655" y="15768"/>
                </a:lnTo>
                <a:lnTo>
                  <a:pt x="1801" y="15743"/>
                </a:lnTo>
                <a:lnTo>
                  <a:pt x="1947" y="15719"/>
                </a:lnTo>
                <a:lnTo>
                  <a:pt x="2215" y="15646"/>
                </a:lnTo>
                <a:lnTo>
                  <a:pt x="2458" y="15500"/>
                </a:lnTo>
                <a:lnTo>
                  <a:pt x="2677" y="15354"/>
                </a:lnTo>
                <a:lnTo>
                  <a:pt x="2896" y="15184"/>
                </a:lnTo>
                <a:lnTo>
                  <a:pt x="3115" y="15014"/>
                </a:lnTo>
                <a:lnTo>
                  <a:pt x="3553" y="14624"/>
                </a:lnTo>
                <a:lnTo>
                  <a:pt x="3918" y="14259"/>
                </a:lnTo>
                <a:lnTo>
                  <a:pt x="4259" y="13870"/>
                </a:lnTo>
                <a:lnTo>
                  <a:pt x="4599" y="13481"/>
                </a:lnTo>
                <a:lnTo>
                  <a:pt x="4745" y="13262"/>
                </a:lnTo>
                <a:lnTo>
                  <a:pt x="4916" y="13067"/>
                </a:lnTo>
                <a:lnTo>
                  <a:pt x="4989" y="12945"/>
                </a:lnTo>
                <a:lnTo>
                  <a:pt x="5037" y="12824"/>
                </a:lnTo>
                <a:lnTo>
                  <a:pt x="5086" y="12702"/>
                </a:lnTo>
                <a:lnTo>
                  <a:pt x="5086" y="12580"/>
                </a:lnTo>
                <a:lnTo>
                  <a:pt x="5086" y="12532"/>
                </a:lnTo>
                <a:lnTo>
                  <a:pt x="5037" y="12507"/>
                </a:lnTo>
                <a:lnTo>
                  <a:pt x="4964" y="12507"/>
                </a:lnTo>
                <a:lnTo>
                  <a:pt x="4867" y="12580"/>
                </a:lnTo>
                <a:lnTo>
                  <a:pt x="4770" y="12653"/>
                </a:lnTo>
                <a:lnTo>
                  <a:pt x="4599" y="12848"/>
                </a:lnTo>
                <a:lnTo>
                  <a:pt x="4453" y="13067"/>
                </a:lnTo>
                <a:lnTo>
                  <a:pt x="4307" y="13262"/>
                </a:lnTo>
                <a:lnTo>
                  <a:pt x="3942" y="13700"/>
                </a:lnTo>
                <a:lnTo>
                  <a:pt x="3529" y="14089"/>
                </a:lnTo>
                <a:lnTo>
                  <a:pt x="3066" y="14503"/>
                </a:lnTo>
                <a:lnTo>
                  <a:pt x="2604" y="14892"/>
                </a:lnTo>
                <a:lnTo>
                  <a:pt x="2312" y="15111"/>
                </a:lnTo>
                <a:lnTo>
                  <a:pt x="2020" y="15306"/>
                </a:lnTo>
                <a:lnTo>
                  <a:pt x="1898" y="15354"/>
                </a:lnTo>
                <a:lnTo>
                  <a:pt x="1777" y="15379"/>
                </a:lnTo>
                <a:lnTo>
                  <a:pt x="1655" y="15379"/>
                </a:lnTo>
                <a:lnTo>
                  <a:pt x="1558" y="15330"/>
                </a:lnTo>
                <a:lnTo>
                  <a:pt x="1485" y="15281"/>
                </a:lnTo>
                <a:lnTo>
                  <a:pt x="1436" y="15184"/>
                </a:lnTo>
                <a:lnTo>
                  <a:pt x="1460" y="15087"/>
                </a:lnTo>
                <a:lnTo>
                  <a:pt x="1533" y="14941"/>
                </a:lnTo>
                <a:lnTo>
                  <a:pt x="1631" y="14941"/>
                </a:lnTo>
                <a:lnTo>
                  <a:pt x="1704" y="14892"/>
                </a:lnTo>
                <a:lnTo>
                  <a:pt x="1728" y="14819"/>
                </a:lnTo>
                <a:lnTo>
                  <a:pt x="1728" y="14770"/>
                </a:lnTo>
                <a:lnTo>
                  <a:pt x="1704" y="14673"/>
                </a:lnTo>
                <a:lnTo>
                  <a:pt x="1655" y="14551"/>
                </a:lnTo>
                <a:lnTo>
                  <a:pt x="1606" y="14454"/>
                </a:lnTo>
                <a:lnTo>
                  <a:pt x="1509" y="14308"/>
                </a:lnTo>
                <a:lnTo>
                  <a:pt x="1412" y="14162"/>
                </a:lnTo>
                <a:lnTo>
                  <a:pt x="1679" y="13919"/>
                </a:lnTo>
                <a:lnTo>
                  <a:pt x="1801" y="14405"/>
                </a:lnTo>
                <a:lnTo>
                  <a:pt x="1825" y="14478"/>
                </a:lnTo>
                <a:lnTo>
                  <a:pt x="1898" y="14527"/>
                </a:lnTo>
                <a:lnTo>
                  <a:pt x="2020" y="14527"/>
                </a:lnTo>
                <a:lnTo>
                  <a:pt x="2069" y="14503"/>
                </a:lnTo>
                <a:lnTo>
                  <a:pt x="2117" y="14454"/>
                </a:lnTo>
                <a:lnTo>
                  <a:pt x="2142" y="14381"/>
                </a:lnTo>
                <a:lnTo>
                  <a:pt x="2142" y="14308"/>
                </a:lnTo>
                <a:lnTo>
                  <a:pt x="2044" y="13992"/>
                </a:lnTo>
                <a:lnTo>
                  <a:pt x="1923" y="13675"/>
                </a:lnTo>
                <a:lnTo>
                  <a:pt x="2093" y="13529"/>
                </a:lnTo>
                <a:lnTo>
                  <a:pt x="2117" y="13748"/>
                </a:lnTo>
                <a:lnTo>
                  <a:pt x="2117" y="13870"/>
                </a:lnTo>
                <a:lnTo>
                  <a:pt x="2142" y="13967"/>
                </a:lnTo>
                <a:lnTo>
                  <a:pt x="2190" y="14065"/>
                </a:lnTo>
                <a:lnTo>
                  <a:pt x="2239" y="14089"/>
                </a:lnTo>
                <a:lnTo>
                  <a:pt x="2288" y="14113"/>
                </a:lnTo>
                <a:lnTo>
                  <a:pt x="2336" y="14113"/>
                </a:lnTo>
                <a:lnTo>
                  <a:pt x="2385" y="14089"/>
                </a:lnTo>
                <a:lnTo>
                  <a:pt x="2434" y="14016"/>
                </a:lnTo>
                <a:lnTo>
                  <a:pt x="2434" y="13919"/>
                </a:lnTo>
                <a:lnTo>
                  <a:pt x="2385" y="13724"/>
                </a:lnTo>
                <a:lnTo>
                  <a:pt x="2263" y="13359"/>
                </a:lnTo>
                <a:lnTo>
                  <a:pt x="2385" y="13262"/>
                </a:lnTo>
                <a:lnTo>
                  <a:pt x="2458" y="13554"/>
                </a:lnTo>
                <a:lnTo>
                  <a:pt x="2531" y="13846"/>
                </a:lnTo>
                <a:lnTo>
                  <a:pt x="2555" y="13894"/>
                </a:lnTo>
                <a:lnTo>
                  <a:pt x="2580" y="13943"/>
                </a:lnTo>
                <a:lnTo>
                  <a:pt x="2628" y="13967"/>
                </a:lnTo>
                <a:lnTo>
                  <a:pt x="2677" y="13967"/>
                </a:lnTo>
                <a:lnTo>
                  <a:pt x="2774" y="13943"/>
                </a:lnTo>
                <a:lnTo>
                  <a:pt x="2823" y="13919"/>
                </a:lnTo>
                <a:lnTo>
                  <a:pt x="2847" y="13870"/>
                </a:lnTo>
                <a:lnTo>
                  <a:pt x="2872" y="13797"/>
                </a:lnTo>
                <a:lnTo>
                  <a:pt x="2847" y="13748"/>
                </a:lnTo>
                <a:lnTo>
                  <a:pt x="2750" y="13408"/>
                </a:lnTo>
                <a:lnTo>
                  <a:pt x="2604" y="13067"/>
                </a:lnTo>
                <a:lnTo>
                  <a:pt x="2823" y="12848"/>
                </a:lnTo>
                <a:lnTo>
                  <a:pt x="2920" y="13164"/>
                </a:lnTo>
                <a:lnTo>
                  <a:pt x="2969" y="13286"/>
                </a:lnTo>
                <a:lnTo>
                  <a:pt x="3018" y="13383"/>
                </a:lnTo>
                <a:lnTo>
                  <a:pt x="3066" y="13481"/>
                </a:lnTo>
                <a:lnTo>
                  <a:pt x="3115" y="13529"/>
                </a:lnTo>
                <a:lnTo>
                  <a:pt x="3212" y="13529"/>
                </a:lnTo>
                <a:lnTo>
                  <a:pt x="3237" y="13505"/>
                </a:lnTo>
                <a:lnTo>
                  <a:pt x="3261" y="13456"/>
                </a:lnTo>
                <a:lnTo>
                  <a:pt x="3285" y="13408"/>
                </a:lnTo>
                <a:lnTo>
                  <a:pt x="3261" y="13310"/>
                </a:lnTo>
                <a:lnTo>
                  <a:pt x="3188" y="13116"/>
                </a:lnTo>
                <a:lnTo>
                  <a:pt x="3091" y="12921"/>
                </a:lnTo>
                <a:lnTo>
                  <a:pt x="2969" y="12726"/>
                </a:lnTo>
                <a:lnTo>
                  <a:pt x="3261" y="12459"/>
                </a:lnTo>
                <a:lnTo>
                  <a:pt x="3285" y="12678"/>
                </a:lnTo>
                <a:lnTo>
                  <a:pt x="3334" y="12897"/>
                </a:lnTo>
                <a:lnTo>
                  <a:pt x="3383" y="12994"/>
                </a:lnTo>
                <a:lnTo>
                  <a:pt x="3480" y="13067"/>
                </a:lnTo>
                <a:lnTo>
                  <a:pt x="3529" y="13067"/>
                </a:lnTo>
                <a:lnTo>
                  <a:pt x="3577" y="13043"/>
                </a:lnTo>
                <a:lnTo>
                  <a:pt x="3626" y="12945"/>
                </a:lnTo>
                <a:lnTo>
                  <a:pt x="3626" y="12848"/>
                </a:lnTo>
                <a:lnTo>
                  <a:pt x="3577" y="12678"/>
                </a:lnTo>
                <a:lnTo>
                  <a:pt x="3529" y="12483"/>
                </a:lnTo>
                <a:lnTo>
                  <a:pt x="3431" y="12288"/>
                </a:lnTo>
                <a:lnTo>
                  <a:pt x="3650" y="12094"/>
                </a:lnTo>
                <a:lnTo>
                  <a:pt x="3699" y="12313"/>
                </a:lnTo>
                <a:lnTo>
                  <a:pt x="3748" y="12483"/>
                </a:lnTo>
                <a:lnTo>
                  <a:pt x="3796" y="12556"/>
                </a:lnTo>
                <a:lnTo>
                  <a:pt x="3845" y="12605"/>
                </a:lnTo>
                <a:lnTo>
                  <a:pt x="3942" y="12605"/>
                </a:lnTo>
                <a:lnTo>
                  <a:pt x="4015" y="12580"/>
                </a:lnTo>
                <a:lnTo>
                  <a:pt x="4040" y="12532"/>
                </a:lnTo>
                <a:lnTo>
                  <a:pt x="4064" y="12483"/>
                </a:lnTo>
                <a:lnTo>
                  <a:pt x="4064" y="12410"/>
                </a:lnTo>
                <a:lnTo>
                  <a:pt x="4015" y="12142"/>
                </a:lnTo>
                <a:lnTo>
                  <a:pt x="3967" y="11996"/>
                </a:lnTo>
                <a:lnTo>
                  <a:pt x="3894" y="11875"/>
                </a:lnTo>
                <a:lnTo>
                  <a:pt x="4161" y="11607"/>
                </a:lnTo>
                <a:lnTo>
                  <a:pt x="4210" y="11729"/>
                </a:lnTo>
                <a:lnTo>
                  <a:pt x="4283" y="11923"/>
                </a:lnTo>
                <a:lnTo>
                  <a:pt x="4332" y="11996"/>
                </a:lnTo>
                <a:lnTo>
                  <a:pt x="4380" y="12021"/>
                </a:lnTo>
                <a:lnTo>
                  <a:pt x="4429" y="12045"/>
                </a:lnTo>
                <a:lnTo>
                  <a:pt x="4478" y="12045"/>
                </a:lnTo>
                <a:lnTo>
                  <a:pt x="4526" y="11996"/>
                </a:lnTo>
                <a:lnTo>
                  <a:pt x="4551" y="11923"/>
                </a:lnTo>
                <a:lnTo>
                  <a:pt x="4551" y="11826"/>
                </a:lnTo>
                <a:lnTo>
                  <a:pt x="4478" y="11680"/>
                </a:lnTo>
                <a:lnTo>
                  <a:pt x="4356" y="11437"/>
                </a:lnTo>
                <a:lnTo>
                  <a:pt x="4405" y="11388"/>
                </a:lnTo>
                <a:lnTo>
                  <a:pt x="4672" y="11169"/>
                </a:lnTo>
                <a:lnTo>
                  <a:pt x="4745" y="11364"/>
                </a:lnTo>
                <a:lnTo>
                  <a:pt x="4818" y="11607"/>
                </a:lnTo>
                <a:lnTo>
                  <a:pt x="4867" y="11729"/>
                </a:lnTo>
                <a:lnTo>
                  <a:pt x="4916" y="11777"/>
                </a:lnTo>
                <a:lnTo>
                  <a:pt x="4964" y="11826"/>
                </a:lnTo>
                <a:lnTo>
                  <a:pt x="5013" y="11826"/>
                </a:lnTo>
                <a:lnTo>
                  <a:pt x="5037" y="11802"/>
                </a:lnTo>
                <a:lnTo>
                  <a:pt x="5062" y="11729"/>
                </a:lnTo>
                <a:lnTo>
                  <a:pt x="5086" y="11680"/>
                </a:lnTo>
                <a:lnTo>
                  <a:pt x="5062" y="11558"/>
                </a:lnTo>
                <a:lnTo>
                  <a:pt x="4964" y="11339"/>
                </a:lnTo>
                <a:lnTo>
                  <a:pt x="4794" y="11023"/>
                </a:lnTo>
                <a:lnTo>
                  <a:pt x="5135" y="10731"/>
                </a:lnTo>
                <a:lnTo>
                  <a:pt x="5135" y="10755"/>
                </a:lnTo>
                <a:lnTo>
                  <a:pt x="5208" y="10950"/>
                </a:lnTo>
                <a:lnTo>
                  <a:pt x="5281" y="11145"/>
                </a:lnTo>
                <a:lnTo>
                  <a:pt x="5329" y="11218"/>
                </a:lnTo>
                <a:lnTo>
                  <a:pt x="5378" y="11242"/>
                </a:lnTo>
                <a:lnTo>
                  <a:pt x="5427" y="11242"/>
                </a:lnTo>
                <a:lnTo>
                  <a:pt x="5475" y="11218"/>
                </a:lnTo>
                <a:lnTo>
                  <a:pt x="5524" y="11193"/>
                </a:lnTo>
                <a:lnTo>
                  <a:pt x="5573" y="11145"/>
                </a:lnTo>
                <a:lnTo>
                  <a:pt x="5597" y="11096"/>
                </a:lnTo>
                <a:lnTo>
                  <a:pt x="5597" y="11023"/>
                </a:lnTo>
                <a:lnTo>
                  <a:pt x="5524" y="10828"/>
                </a:lnTo>
                <a:lnTo>
                  <a:pt x="5475" y="10658"/>
                </a:lnTo>
                <a:lnTo>
                  <a:pt x="5378" y="10488"/>
                </a:lnTo>
                <a:lnTo>
                  <a:pt x="5670" y="10244"/>
                </a:lnTo>
                <a:lnTo>
                  <a:pt x="5670" y="10366"/>
                </a:lnTo>
                <a:lnTo>
                  <a:pt x="5694" y="10512"/>
                </a:lnTo>
                <a:lnTo>
                  <a:pt x="5743" y="10707"/>
                </a:lnTo>
                <a:lnTo>
                  <a:pt x="5792" y="10780"/>
                </a:lnTo>
                <a:lnTo>
                  <a:pt x="5816" y="10804"/>
                </a:lnTo>
                <a:lnTo>
                  <a:pt x="5865" y="10828"/>
                </a:lnTo>
                <a:lnTo>
                  <a:pt x="5913" y="10828"/>
                </a:lnTo>
                <a:lnTo>
                  <a:pt x="5938" y="10804"/>
                </a:lnTo>
                <a:lnTo>
                  <a:pt x="5986" y="10731"/>
                </a:lnTo>
                <a:lnTo>
                  <a:pt x="5986" y="10658"/>
                </a:lnTo>
                <a:lnTo>
                  <a:pt x="5938" y="10488"/>
                </a:lnTo>
                <a:lnTo>
                  <a:pt x="5865" y="10293"/>
                </a:lnTo>
                <a:lnTo>
                  <a:pt x="5767" y="10123"/>
                </a:lnTo>
                <a:lnTo>
                  <a:pt x="5986" y="9928"/>
                </a:lnTo>
                <a:lnTo>
                  <a:pt x="6011" y="10050"/>
                </a:lnTo>
                <a:lnTo>
                  <a:pt x="6035" y="10147"/>
                </a:lnTo>
                <a:lnTo>
                  <a:pt x="6108" y="10244"/>
                </a:lnTo>
                <a:lnTo>
                  <a:pt x="6181" y="10317"/>
                </a:lnTo>
                <a:lnTo>
                  <a:pt x="6230" y="10366"/>
                </a:lnTo>
                <a:lnTo>
                  <a:pt x="6303" y="10366"/>
                </a:lnTo>
                <a:lnTo>
                  <a:pt x="6376" y="10317"/>
                </a:lnTo>
                <a:lnTo>
                  <a:pt x="6400" y="10269"/>
                </a:lnTo>
                <a:lnTo>
                  <a:pt x="6400" y="10220"/>
                </a:lnTo>
                <a:lnTo>
                  <a:pt x="6376" y="10171"/>
                </a:lnTo>
                <a:lnTo>
                  <a:pt x="6327" y="10074"/>
                </a:lnTo>
                <a:lnTo>
                  <a:pt x="6205" y="9952"/>
                </a:lnTo>
                <a:lnTo>
                  <a:pt x="6084" y="9855"/>
                </a:lnTo>
                <a:lnTo>
                  <a:pt x="6376" y="9587"/>
                </a:lnTo>
                <a:lnTo>
                  <a:pt x="6400" y="9758"/>
                </a:lnTo>
                <a:lnTo>
                  <a:pt x="6449" y="9952"/>
                </a:lnTo>
                <a:lnTo>
                  <a:pt x="6473" y="10025"/>
                </a:lnTo>
                <a:lnTo>
                  <a:pt x="6522" y="10050"/>
                </a:lnTo>
                <a:lnTo>
                  <a:pt x="6595" y="10074"/>
                </a:lnTo>
                <a:lnTo>
                  <a:pt x="6643" y="10074"/>
                </a:lnTo>
                <a:lnTo>
                  <a:pt x="6716" y="10025"/>
                </a:lnTo>
                <a:lnTo>
                  <a:pt x="6741" y="10001"/>
                </a:lnTo>
                <a:lnTo>
                  <a:pt x="6765" y="9928"/>
                </a:lnTo>
                <a:lnTo>
                  <a:pt x="6765" y="9855"/>
                </a:lnTo>
                <a:lnTo>
                  <a:pt x="6692" y="9612"/>
                </a:lnTo>
                <a:lnTo>
                  <a:pt x="6643" y="9490"/>
                </a:lnTo>
                <a:lnTo>
                  <a:pt x="6595" y="9393"/>
                </a:lnTo>
                <a:lnTo>
                  <a:pt x="6765" y="9222"/>
                </a:lnTo>
                <a:lnTo>
                  <a:pt x="6814" y="9417"/>
                </a:lnTo>
                <a:lnTo>
                  <a:pt x="6887" y="9587"/>
                </a:lnTo>
                <a:lnTo>
                  <a:pt x="6911" y="9636"/>
                </a:lnTo>
                <a:lnTo>
                  <a:pt x="6960" y="9660"/>
                </a:lnTo>
                <a:lnTo>
                  <a:pt x="7033" y="9660"/>
                </a:lnTo>
                <a:lnTo>
                  <a:pt x="7081" y="9636"/>
                </a:lnTo>
                <a:lnTo>
                  <a:pt x="7130" y="9612"/>
                </a:lnTo>
                <a:lnTo>
                  <a:pt x="7179" y="9563"/>
                </a:lnTo>
                <a:lnTo>
                  <a:pt x="7179" y="9514"/>
                </a:lnTo>
                <a:lnTo>
                  <a:pt x="7179" y="9441"/>
                </a:lnTo>
                <a:lnTo>
                  <a:pt x="7057" y="9174"/>
                </a:lnTo>
                <a:lnTo>
                  <a:pt x="6984" y="9003"/>
                </a:lnTo>
                <a:lnTo>
                  <a:pt x="7106" y="8906"/>
                </a:lnTo>
                <a:lnTo>
                  <a:pt x="7106" y="8955"/>
                </a:lnTo>
                <a:lnTo>
                  <a:pt x="7106" y="9125"/>
                </a:lnTo>
                <a:lnTo>
                  <a:pt x="7130" y="9198"/>
                </a:lnTo>
                <a:lnTo>
                  <a:pt x="7179" y="9271"/>
                </a:lnTo>
                <a:lnTo>
                  <a:pt x="7227" y="9271"/>
                </a:lnTo>
                <a:lnTo>
                  <a:pt x="7276" y="9247"/>
                </a:lnTo>
                <a:lnTo>
                  <a:pt x="7325" y="9198"/>
                </a:lnTo>
                <a:lnTo>
                  <a:pt x="7349" y="9125"/>
                </a:lnTo>
                <a:lnTo>
                  <a:pt x="7325" y="8955"/>
                </a:lnTo>
                <a:lnTo>
                  <a:pt x="7276" y="8736"/>
                </a:lnTo>
                <a:lnTo>
                  <a:pt x="7519" y="8517"/>
                </a:lnTo>
                <a:lnTo>
                  <a:pt x="7544" y="8638"/>
                </a:lnTo>
                <a:lnTo>
                  <a:pt x="7617" y="8760"/>
                </a:lnTo>
                <a:lnTo>
                  <a:pt x="7665" y="8784"/>
                </a:lnTo>
                <a:lnTo>
                  <a:pt x="7714" y="8784"/>
                </a:lnTo>
                <a:lnTo>
                  <a:pt x="7763" y="8736"/>
                </a:lnTo>
                <a:lnTo>
                  <a:pt x="7787" y="8687"/>
                </a:lnTo>
                <a:lnTo>
                  <a:pt x="7763" y="8638"/>
                </a:lnTo>
                <a:lnTo>
                  <a:pt x="7738" y="8590"/>
                </a:lnTo>
                <a:lnTo>
                  <a:pt x="7690" y="8492"/>
                </a:lnTo>
                <a:lnTo>
                  <a:pt x="7641" y="8419"/>
                </a:lnTo>
                <a:lnTo>
                  <a:pt x="7884" y="8176"/>
                </a:lnTo>
                <a:lnTo>
                  <a:pt x="7909" y="8298"/>
                </a:lnTo>
                <a:lnTo>
                  <a:pt x="7933" y="8419"/>
                </a:lnTo>
                <a:lnTo>
                  <a:pt x="7957" y="8468"/>
                </a:lnTo>
                <a:lnTo>
                  <a:pt x="8006" y="8517"/>
                </a:lnTo>
                <a:lnTo>
                  <a:pt x="8152" y="8517"/>
                </a:lnTo>
                <a:lnTo>
                  <a:pt x="8201" y="8492"/>
                </a:lnTo>
                <a:lnTo>
                  <a:pt x="8225" y="8444"/>
                </a:lnTo>
                <a:lnTo>
                  <a:pt x="8249" y="8371"/>
                </a:lnTo>
                <a:lnTo>
                  <a:pt x="8201" y="8152"/>
                </a:lnTo>
                <a:lnTo>
                  <a:pt x="8128" y="7957"/>
                </a:lnTo>
                <a:lnTo>
                  <a:pt x="8468" y="7641"/>
                </a:lnTo>
                <a:lnTo>
                  <a:pt x="8444" y="7762"/>
                </a:lnTo>
                <a:lnTo>
                  <a:pt x="8444" y="7884"/>
                </a:lnTo>
                <a:lnTo>
                  <a:pt x="8493" y="7981"/>
                </a:lnTo>
                <a:lnTo>
                  <a:pt x="8517" y="8030"/>
                </a:lnTo>
                <a:lnTo>
                  <a:pt x="8566" y="8054"/>
                </a:lnTo>
                <a:lnTo>
                  <a:pt x="8590" y="8054"/>
                </a:lnTo>
                <a:lnTo>
                  <a:pt x="8614" y="8030"/>
                </a:lnTo>
                <a:lnTo>
                  <a:pt x="8639" y="7981"/>
                </a:lnTo>
                <a:lnTo>
                  <a:pt x="8639" y="7933"/>
                </a:lnTo>
                <a:lnTo>
                  <a:pt x="8614" y="7835"/>
                </a:lnTo>
                <a:lnTo>
                  <a:pt x="8566" y="7714"/>
                </a:lnTo>
                <a:lnTo>
                  <a:pt x="8541" y="7568"/>
                </a:lnTo>
                <a:lnTo>
                  <a:pt x="9125" y="7033"/>
                </a:lnTo>
                <a:lnTo>
                  <a:pt x="9125" y="7179"/>
                </a:lnTo>
                <a:lnTo>
                  <a:pt x="9149" y="7325"/>
                </a:lnTo>
                <a:lnTo>
                  <a:pt x="9198" y="7373"/>
                </a:lnTo>
                <a:lnTo>
                  <a:pt x="9222" y="7397"/>
                </a:lnTo>
                <a:lnTo>
                  <a:pt x="9271" y="7422"/>
                </a:lnTo>
                <a:lnTo>
                  <a:pt x="9320" y="7397"/>
                </a:lnTo>
                <a:lnTo>
                  <a:pt x="9368" y="7397"/>
                </a:lnTo>
                <a:lnTo>
                  <a:pt x="9393" y="7349"/>
                </a:lnTo>
                <a:lnTo>
                  <a:pt x="9417" y="7300"/>
                </a:lnTo>
                <a:lnTo>
                  <a:pt x="9417" y="7252"/>
                </a:lnTo>
                <a:lnTo>
                  <a:pt x="9393" y="7154"/>
                </a:lnTo>
                <a:lnTo>
                  <a:pt x="9393" y="7033"/>
                </a:lnTo>
                <a:lnTo>
                  <a:pt x="9417" y="6935"/>
                </a:lnTo>
                <a:lnTo>
                  <a:pt x="9417" y="6838"/>
                </a:lnTo>
                <a:lnTo>
                  <a:pt x="9393" y="6789"/>
                </a:lnTo>
                <a:lnTo>
                  <a:pt x="9466" y="6716"/>
                </a:lnTo>
                <a:lnTo>
                  <a:pt x="9490" y="6838"/>
                </a:lnTo>
                <a:lnTo>
                  <a:pt x="9514" y="6960"/>
                </a:lnTo>
                <a:lnTo>
                  <a:pt x="9539" y="7008"/>
                </a:lnTo>
                <a:lnTo>
                  <a:pt x="9587" y="7033"/>
                </a:lnTo>
                <a:lnTo>
                  <a:pt x="9636" y="7057"/>
                </a:lnTo>
                <a:lnTo>
                  <a:pt x="9660" y="7057"/>
                </a:lnTo>
                <a:lnTo>
                  <a:pt x="9709" y="7033"/>
                </a:lnTo>
                <a:lnTo>
                  <a:pt x="9733" y="7008"/>
                </a:lnTo>
                <a:lnTo>
                  <a:pt x="9782" y="6984"/>
                </a:lnTo>
                <a:lnTo>
                  <a:pt x="9782" y="6935"/>
                </a:lnTo>
                <a:lnTo>
                  <a:pt x="9782" y="6741"/>
                </a:lnTo>
                <a:lnTo>
                  <a:pt x="9733" y="6619"/>
                </a:lnTo>
                <a:lnTo>
                  <a:pt x="9709" y="6522"/>
                </a:lnTo>
                <a:lnTo>
                  <a:pt x="9831" y="6376"/>
                </a:lnTo>
                <a:lnTo>
                  <a:pt x="9879" y="6327"/>
                </a:lnTo>
                <a:lnTo>
                  <a:pt x="9904" y="6278"/>
                </a:lnTo>
                <a:lnTo>
                  <a:pt x="9904" y="6205"/>
                </a:lnTo>
                <a:lnTo>
                  <a:pt x="9928" y="6132"/>
                </a:lnTo>
                <a:lnTo>
                  <a:pt x="9952" y="6059"/>
                </a:lnTo>
                <a:lnTo>
                  <a:pt x="9855" y="5670"/>
                </a:lnTo>
                <a:lnTo>
                  <a:pt x="9831" y="5475"/>
                </a:lnTo>
                <a:lnTo>
                  <a:pt x="9806" y="5281"/>
                </a:lnTo>
                <a:lnTo>
                  <a:pt x="9806" y="5037"/>
                </a:lnTo>
                <a:lnTo>
                  <a:pt x="9855" y="4794"/>
                </a:lnTo>
                <a:lnTo>
                  <a:pt x="9904" y="4575"/>
                </a:lnTo>
                <a:lnTo>
                  <a:pt x="9977" y="4332"/>
                </a:lnTo>
                <a:lnTo>
                  <a:pt x="10074" y="4088"/>
                </a:lnTo>
                <a:lnTo>
                  <a:pt x="10196" y="3869"/>
                </a:lnTo>
                <a:lnTo>
                  <a:pt x="10317" y="3650"/>
                </a:lnTo>
                <a:lnTo>
                  <a:pt x="10488" y="3456"/>
                </a:lnTo>
                <a:lnTo>
                  <a:pt x="10658" y="3261"/>
                </a:lnTo>
                <a:lnTo>
                  <a:pt x="10853" y="3091"/>
                </a:lnTo>
                <a:lnTo>
                  <a:pt x="11242" y="2750"/>
                </a:lnTo>
                <a:lnTo>
                  <a:pt x="11680" y="2458"/>
                </a:lnTo>
                <a:lnTo>
                  <a:pt x="12094" y="2166"/>
                </a:lnTo>
                <a:lnTo>
                  <a:pt x="12970" y="1631"/>
                </a:lnTo>
                <a:close/>
                <a:moveTo>
                  <a:pt x="10755" y="11631"/>
                </a:moveTo>
                <a:lnTo>
                  <a:pt x="10755" y="11680"/>
                </a:lnTo>
                <a:lnTo>
                  <a:pt x="10853" y="11850"/>
                </a:lnTo>
                <a:lnTo>
                  <a:pt x="10974" y="12021"/>
                </a:lnTo>
                <a:lnTo>
                  <a:pt x="11266" y="12361"/>
                </a:lnTo>
                <a:lnTo>
                  <a:pt x="11875" y="12970"/>
                </a:lnTo>
                <a:lnTo>
                  <a:pt x="13286" y="14503"/>
                </a:lnTo>
                <a:lnTo>
                  <a:pt x="13943" y="15184"/>
                </a:lnTo>
                <a:lnTo>
                  <a:pt x="14259" y="15549"/>
                </a:lnTo>
                <a:lnTo>
                  <a:pt x="14430" y="15719"/>
                </a:lnTo>
                <a:lnTo>
                  <a:pt x="14503" y="15792"/>
                </a:lnTo>
                <a:lnTo>
                  <a:pt x="14600" y="15841"/>
                </a:lnTo>
                <a:lnTo>
                  <a:pt x="14916" y="16035"/>
                </a:lnTo>
                <a:lnTo>
                  <a:pt x="15208" y="16206"/>
                </a:lnTo>
                <a:lnTo>
                  <a:pt x="15354" y="16279"/>
                </a:lnTo>
                <a:lnTo>
                  <a:pt x="15500" y="16352"/>
                </a:lnTo>
                <a:lnTo>
                  <a:pt x="15671" y="16376"/>
                </a:lnTo>
                <a:lnTo>
                  <a:pt x="15890" y="16376"/>
                </a:lnTo>
                <a:lnTo>
                  <a:pt x="15914" y="16352"/>
                </a:lnTo>
                <a:lnTo>
                  <a:pt x="15938" y="16279"/>
                </a:lnTo>
                <a:lnTo>
                  <a:pt x="15914" y="16230"/>
                </a:lnTo>
                <a:lnTo>
                  <a:pt x="15890" y="16206"/>
                </a:lnTo>
                <a:lnTo>
                  <a:pt x="15865" y="16206"/>
                </a:lnTo>
                <a:lnTo>
                  <a:pt x="15622" y="16157"/>
                </a:lnTo>
                <a:lnTo>
                  <a:pt x="15403" y="16084"/>
                </a:lnTo>
                <a:lnTo>
                  <a:pt x="15233" y="15987"/>
                </a:lnTo>
                <a:lnTo>
                  <a:pt x="15062" y="15865"/>
                </a:lnTo>
                <a:lnTo>
                  <a:pt x="14892" y="15743"/>
                </a:lnTo>
                <a:lnTo>
                  <a:pt x="14746" y="15573"/>
                </a:lnTo>
                <a:lnTo>
                  <a:pt x="14454" y="15233"/>
                </a:lnTo>
                <a:lnTo>
                  <a:pt x="13846" y="14624"/>
                </a:lnTo>
                <a:lnTo>
                  <a:pt x="13262" y="14016"/>
                </a:lnTo>
                <a:lnTo>
                  <a:pt x="12045" y="12799"/>
                </a:lnTo>
                <a:lnTo>
                  <a:pt x="11461" y="12167"/>
                </a:lnTo>
                <a:lnTo>
                  <a:pt x="11145" y="11875"/>
                </a:lnTo>
                <a:lnTo>
                  <a:pt x="10974" y="11729"/>
                </a:lnTo>
                <a:lnTo>
                  <a:pt x="10804" y="11631"/>
                </a:lnTo>
                <a:close/>
                <a:moveTo>
                  <a:pt x="9904" y="8638"/>
                </a:moveTo>
                <a:lnTo>
                  <a:pt x="10123" y="8882"/>
                </a:lnTo>
                <a:lnTo>
                  <a:pt x="9977" y="9003"/>
                </a:lnTo>
                <a:lnTo>
                  <a:pt x="9709" y="9271"/>
                </a:lnTo>
                <a:lnTo>
                  <a:pt x="9587" y="9417"/>
                </a:lnTo>
                <a:lnTo>
                  <a:pt x="9466" y="9587"/>
                </a:lnTo>
                <a:lnTo>
                  <a:pt x="9466" y="9612"/>
                </a:lnTo>
                <a:lnTo>
                  <a:pt x="9490" y="9660"/>
                </a:lnTo>
                <a:lnTo>
                  <a:pt x="9539" y="9660"/>
                </a:lnTo>
                <a:lnTo>
                  <a:pt x="9685" y="9612"/>
                </a:lnTo>
                <a:lnTo>
                  <a:pt x="9831" y="9539"/>
                </a:lnTo>
                <a:lnTo>
                  <a:pt x="10098" y="9320"/>
                </a:lnTo>
                <a:lnTo>
                  <a:pt x="10366" y="9101"/>
                </a:lnTo>
                <a:lnTo>
                  <a:pt x="10536" y="9247"/>
                </a:lnTo>
                <a:lnTo>
                  <a:pt x="10244" y="9466"/>
                </a:lnTo>
                <a:lnTo>
                  <a:pt x="10025" y="9636"/>
                </a:lnTo>
                <a:lnTo>
                  <a:pt x="9928" y="9733"/>
                </a:lnTo>
                <a:lnTo>
                  <a:pt x="9831" y="9855"/>
                </a:lnTo>
                <a:lnTo>
                  <a:pt x="9831" y="9928"/>
                </a:lnTo>
                <a:lnTo>
                  <a:pt x="9855" y="9977"/>
                </a:lnTo>
                <a:lnTo>
                  <a:pt x="9904" y="10025"/>
                </a:lnTo>
                <a:lnTo>
                  <a:pt x="9977" y="10025"/>
                </a:lnTo>
                <a:lnTo>
                  <a:pt x="10098" y="9977"/>
                </a:lnTo>
                <a:lnTo>
                  <a:pt x="10196" y="9904"/>
                </a:lnTo>
                <a:lnTo>
                  <a:pt x="10390" y="9758"/>
                </a:lnTo>
                <a:lnTo>
                  <a:pt x="10780" y="9490"/>
                </a:lnTo>
                <a:lnTo>
                  <a:pt x="10950" y="9660"/>
                </a:lnTo>
                <a:lnTo>
                  <a:pt x="10780" y="9733"/>
                </a:lnTo>
                <a:lnTo>
                  <a:pt x="10609" y="9855"/>
                </a:lnTo>
                <a:lnTo>
                  <a:pt x="10390" y="10001"/>
                </a:lnTo>
                <a:lnTo>
                  <a:pt x="10293" y="10098"/>
                </a:lnTo>
                <a:lnTo>
                  <a:pt x="10220" y="10220"/>
                </a:lnTo>
                <a:lnTo>
                  <a:pt x="10220" y="10269"/>
                </a:lnTo>
                <a:lnTo>
                  <a:pt x="10244" y="10293"/>
                </a:lnTo>
                <a:lnTo>
                  <a:pt x="10293" y="10317"/>
                </a:lnTo>
                <a:lnTo>
                  <a:pt x="10439" y="10317"/>
                </a:lnTo>
                <a:lnTo>
                  <a:pt x="10585" y="10244"/>
                </a:lnTo>
                <a:lnTo>
                  <a:pt x="10828" y="10074"/>
                </a:lnTo>
                <a:lnTo>
                  <a:pt x="10999" y="9977"/>
                </a:lnTo>
                <a:lnTo>
                  <a:pt x="11072" y="9904"/>
                </a:lnTo>
                <a:lnTo>
                  <a:pt x="11145" y="9831"/>
                </a:lnTo>
                <a:lnTo>
                  <a:pt x="11364" y="10025"/>
                </a:lnTo>
                <a:lnTo>
                  <a:pt x="11193" y="10123"/>
                </a:lnTo>
                <a:lnTo>
                  <a:pt x="11072" y="10244"/>
                </a:lnTo>
                <a:lnTo>
                  <a:pt x="10974" y="10342"/>
                </a:lnTo>
                <a:lnTo>
                  <a:pt x="10901" y="10439"/>
                </a:lnTo>
                <a:lnTo>
                  <a:pt x="10853" y="10561"/>
                </a:lnTo>
                <a:lnTo>
                  <a:pt x="10853" y="10634"/>
                </a:lnTo>
                <a:lnTo>
                  <a:pt x="10853" y="10682"/>
                </a:lnTo>
                <a:lnTo>
                  <a:pt x="10877" y="10707"/>
                </a:lnTo>
                <a:lnTo>
                  <a:pt x="10974" y="10682"/>
                </a:lnTo>
                <a:lnTo>
                  <a:pt x="11072" y="10634"/>
                </a:lnTo>
                <a:lnTo>
                  <a:pt x="11218" y="10536"/>
                </a:lnTo>
                <a:lnTo>
                  <a:pt x="11437" y="10366"/>
                </a:lnTo>
                <a:lnTo>
                  <a:pt x="11607" y="10269"/>
                </a:lnTo>
                <a:lnTo>
                  <a:pt x="11753" y="10415"/>
                </a:lnTo>
                <a:lnTo>
                  <a:pt x="11656" y="10488"/>
                </a:lnTo>
                <a:lnTo>
                  <a:pt x="11364" y="10731"/>
                </a:lnTo>
                <a:lnTo>
                  <a:pt x="11242" y="10877"/>
                </a:lnTo>
                <a:lnTo>
                  <a:pt x="11218" y="10950"/>
                </a:lnTo>
                <a:lnTo>
                  <a:pt x="11169" y="11023"/>
                </a:lnTo>
                <a:lnTo>
                  <a:pt x="11193" y="11072"/>
                </a:lnTo>
                <a:lnTo>
                  <a:pt x="11242" y="11096"/>
                </a:lnTo>
                <a:lnTo>
                  <a:pt x="11388" y="11047"/>
                </a:lnTo>
                <a:lnTo>
                  <a:pt x="11510" y="10974"/>
                </a:lnTo>
                <a:lnTo>
                  <a:pt x="11777" y="10780"/>
                </a:lnTo>
                <a:lnTo>
                  <a:pt x="11972" y="10634"/>
                </a:lnTo>
                <a:lnTo>
                  <a:pt x="12191" y="10828"/>
                </a:lnTo>
                <a:lnTo>
                  <a:pt x="12069" y="10926"/>
                </a:lnTo>
                <a:lnTo>
                  <a:pt x="11923" y="11023"/>
                </a:lnTo>
                <a:lnTo>
                  <a:pt x="11777" y="11169"/>
                </a:lnTo>
                <a:lnTo>
                  <a:pt x="11729" y="11242"/>
                </a:lnTo>
                <a:lnTo>
                  <a:pt x="11680" y="11315"/>
                </a:lnTo>
                <a:lnTo>
                  <a:pt x="11656" y="11388"/>
                </a:lnTo>
                <a:lnTo>
                  <a:pt x="11656" y="11485"/>
                </a:lnTo>
                <a:lnTo>
                  <a:pt x="11680" y="11534"/>
                </a:lnTo>
                <a:lnTo>
                  <a:pt x="11704" y="11558"/>
                </a:lnTo>
                <a:lnTo>
                  <a:pt x="11729" y="11558"/>
                </a:lnTo>
                <a:lnTo>
                  <a:pt x="11826" y="11534"/>
                </a:lnTo>
                <a:lnTo>
                  <a:pt x="11899" y="11510"/>
                </a:lnTo>
                <a:lnTo>
                  <a:pt x="12021" y="11412"/>
                </a:lnTo>
                <a:lnTo>
                  <a:pt x="12288" y="11193"/>
                </a:lnTo>
                <a:lnTo>
                  <a:pt x="12459" y="11072"/>
                </a:lnTo>
                <a:lnTo>
                  <a:pt x="12726" y="11315"/>
                </a:lnTo>
                <a:lnTo>
                  <a:pt x="12483" y="11534"/>
                </a:lnTo>
                <a:lnTo>
                  <a:pt x="12361" y="11656"/>
                </a:lnTo>
                <a:lnTo>
                  <a:pt x="12264" y="11777"/>
                </a:lnTo>
                <a:lnTo>
                  <a:pt x="12264" y="11826"/>
                </a:lnTo>
                <a:lnTo>
                  <a:pt x="12264" y="11850"/>
                </a:lnTo>
                <a:lnTo>
                  <a:pt x="12288" y="11948"/>
                </a:lnTo>
                <a:lnTo>
                  <a:pt x="12361" y="11972"/>
                </a:lnTo>
                <a:lnTo>
                  <a:pt x="12459" y="11972"/>
                </a:lnTo>
                <a:lnTo>
                  <a:pt x="12605" y="11875"/>
                </a:lnTo>
                <a:lnTo>
                  <a:pt x="12726" y="11777"/>
                </a:lnTo>
                <a:lnTo>
                  <a:pt x="12970" y="11558"/>
                </a:lnTo>
                <a:lnTo>
                  <a:pt x="12970" y="11534"/>
                </a:lnTo>
                <a:lnTo>
                  <a:pt x="13262" y="11802"/>
                </a:lnTo>
                <a:lnTo>
                  <a:pt x="13116" y="11923"/>
                </a:lnTo>
                <a:lnTo>
                  <a:pt x="12994" y="12021"/>
                </a:lnTo>
                <a:lnTo>
                  <a:pt x="12872" y="12142"/>
                </a:lnTo>
                <a:lnTo>
                  <a:pt x="12799" y="12288"/>
                </a:lnTo>
                <a:lnTo>
                  <a:pt x="12775" y="12361"/>
                </a:lnTo>
                <a:lnTo>
                  <a:pt x="12775" y="12434"/>
                </a:lnTo>
                <a:lnTo>
                  <a:pt x="12799" y="12507"/>
                </a:lnTo>
                <a:lnTo>
                  <a:pt x="12824" y="12532"/>
                </a:lnTo>
                <a:lnTo>
                  <a:pt x="12872" y="12532"/>
                </a:lnTo>
                <a:lnTo>
                  <a:pt x="12994" y="12483"/>
                </a:lnTo>
                <a:lnTo>
                  <a:pt x="13116" y="12434"/>
                </a:lnTo>
                <a:lnTo>
                  <a:pt x="13310" y="12264"/>
                </a:lnTo>
                <a:lnTo>
                  <a:pt x="13554" y="12094"/>
                </a:lnTo>
                <a:lnTo>
                  <a:pt x="13700" y="12215"/>
                </a:lnTo>
                <a:lnTo>
                  <a:pt x="13627" y="12264"/>
                </a:lnTo>
                <a:lnTo>
                  <a:pt x="13432" y="12434"/>
                </a:lnTo>
                <a:lnTo>
                  <a:pt x="13262" y="12653"/>
                </a:lnTo>
                <a:lnTo>
                  <a:pt x="13237" y="12702"/>
                </a:lnTo>
                <a:lnTo>
                  <a:pt x="13262" y="12751"/>
                </a:lnTo>
                <a:lnTo>
                  <a:pt x="13310" y="12799"/>
                </a:lnTo>
                <a:lnTo>
                  <a:pt x="13383" y="12799"/>
                </a:lnTo>
                <a:lnTo>
                  <a:pt x="13602" y="12702"/>
                </a:lnTo>
                <a:lnTo>
                  <a:pt x="13797" y="12556"/>
                </a:lnTo>
                <a:lnTo>
                  <a:pt x="13919" y="12459"/>
                </a:lnTo>
                <a:lnTo>
                  <a:pt x="14162" y="12702"/>
                </a:lnTo>
                <a:lnTo>
                  <a:pt x="13992" y="12848"/>
                </a:lnTo>
                <a:lnTo>
                  <a:pt x="13894" y="12945"/>
                </a:lnTo>
                <a:lnTo>
                  <a:pt x="13797" y="13043"/>
                </a:lnTo>
                <a:lnTo>
                  <a:pt x="13724" y="13164"/>
                </a:lnTo>
                <a:lnTo>
                  <a:pt x="13700" y="13237"/>
                </a:lnTo>
                <a:lnTo>
                  <a:pt x="13700" y="13310"/>
                </a:lnTo>
                <a:lnTo>
                  <a:pt x="13700" y="13359"/>
                </a:lnTo>
                <a:lnTo>
                  <a:pt x="13748" y="13359"/>
                </a:lnTo>
                <a:lnTo>
                  <a:pt x="13870" y="13335"/>
                </a:lnTo>
                <a:lnTo>
                  <a:pt x="13992" y="13286"/>
                </a:lnTo>
                <a:lnTo>
                  <a:pt x="14089" y="13189"/>
                </a:lnTo>
                <a:lnTo>
                  <a:pt x="14186" y="13116"/>
                </a:lnTo>
                <a:lnTo>
                  <a:pt x="14381" y="12921"/>
                </a:lnTo>
                <a:lnTo>
                  <a:pt x="14746" y="13335"/>
                </a:lnTo>
                <a:lnTo>
                  <a:pt x="14624" y="13408"/>
                </a:lnTo>
                <a:lnTo>
                  <a:pt x="14503" y="13505"/>
                </a:lnTo>
                <a:lnTo>
                  <a:pt x="14284" y="13651"/>
                </a:lnTo>
                <a:lnTo>
                  <a:pt x="14186" y="13748"/>
                </a:lnTo>
                <a:lnTo>
                  <a:pt x="14138" y="13870"/>
                </a:lnTo>
                <a:lnTo>
                  <a:pt x="14138" y="13919"/>
                </a:lnTo>
                <a:lnTo>
                  <a:pt x="14162" y="13992"/>
                </a:lnTo>
                <a:lnTo>
                  <a:pt x="14211" y="14016"/>
                </a:lnTo>
                <a:lnTo>
                  <a:pt x="14259" y="14040"/>
                </a:lnTo>
                <a:lnTo>
                  <a:pt x="14381" y="14016"/>
                </a:lnTo>
                <a:lnTo>
                  <a:pt x="14503" y="13943"/>
                </a:lnTo>
                <a:lnTo>
                  <a:pt x="14697" y="13773"/>
                </a:lnTo>
                <a:lnTo>
                  <a:pt x="14819" y="13651"/>
                </a:lnTo>
                <a:lnTo>
                  <a:pt x="14941" y="13529"/>
                </a:lnTo>
                <a:lnTo>
                  <a:pt x="15160" y="13748"/>
                </a:lnTo>
                <a:lnTo>
                  <a:pt x="14989" y="13919"/>
                </a:lnTo>
                <a:lnTo>
                  <a:pt x="14795" y="14065"/>
                </a:lnTo>
                <a:lnTo>
                  <a:pt x="14722" y="14138"/>
                </a:lnTo>
                <a:lnTo>
                  <a:pt x="14673" y="14259"/>
                </a:lnTo>
                <a:lnTo>
                  <a:pt x="14673" y="14284"/>
                </a:lnTo>
                <a:lnTo>
                  <a:pt x="14697" y="14284"/>
                </a:lnTo>
                <a:lnTo>
                  <a:pt x="14770" y="14308"/>
                </a:lnTo>
                <a:lnTo>
                  <a:pt x="14819" y="14308"/>
                </a:lnTo>
                <a:lnTo>
                  <a:pt x="14941" y="14284"/>
                </a:lnTo>
                <a:lnTo>
                  <a:pt x="15062" y="14235"/>
                </a:lnTo>
                <a:lnTo>
                  <a:pt x="15184" y="14162"/>
                </a:lnTo>
                <a:lnTo>
                  <a:pt x="15281" y="14089"/>
                </a:lnTo>
                <a:lnTo>
                  <a:pt x="15379" y="13992"/>
                </a:lnTo>
                <a:lnTo>
                  <a:pt x="15573" y="14186"/>
                </a:lnTo>
                <a:lnTo>
                  <a:pt x="15452" y="14284"/>
                </a:lnTo>
                <a:lnTo>
                  <a:pt x="15330" y="14381"/>
                </a:lnTo>
                <a:lnTo>
                  <a:pt x="15184" y="14503"/>
                </a:lnTo>
                <a:lnTo>
                  <a:pt x="15111" y="14576"/>
                </a:lnTo>
                <a:lnTo>
                  <a:pt x="15038" y="14673"/>
                </a:lnTo>
                <a:lnTo>
                  <a:pt x="15038" y="14746"/>
                </a:lnTo>
                <a:lnTo>
                  <a:pt x="15062" y="14795"/>
                </a:lnTo>
                <a:lnTo>
                  <a:pt x="15111" y="14843"/>
                </a:lnTo>
                <a:lnTo>
                  <a:pt x="15184" y="14843"/>
                </a:lnTo>
                <a:lnTo>
                  <a:pt x="15257" y="14819"/>
                </a:lnTo>
                <a:lnTo>
                  <a:pt x="15354" y="14770"/>
                </a:lnTo>
                <a:lnTo>
                  <a:pt x="15500" y="14649"/>
                </a:lnTo>
                <a:lnTo>
                  <a:pt x="15646" y="14527"/>
                </a:lnTo>
                <a:lnTo>
                  <a:pt x="15792" y="14405"/>
                </a:lnTo>
                <a:lnTo>
                  <a:pt x="15987" y="14649"/>
                </a:lnTo>
                <a:lnTo>
                  <a:pt x="15890" y="14722"/>
                </a:lnTo>
                <a:lnTo>
                  <a:pt x="15744" y="14892"/>
                </a:lnTo>
                <a:lnTo>
                  <a:pt x="15598" y="15087"/>
                </a:lnTo>
                <a:lnTo>
                  <a:pt x="15573" y="15111"/>
                </a:lnTo>
                <a:lnTo>
                  <a:pt x="15598" y="15135"/>
                </a:lnTo>
                <a:lnTo>
                  <a:pt x="15622" y="15160"/>
                </a:lnTo>
                <a:lnTo>
                  <a:pt x="15646" y="15160"/>
                </a:lnTo>
                <a:lnTo>
                  <a:pt x="15865" y="15038"/>
                </a:lnTo>
                <a:lnTo>
                  <a:pt x="16036" y="14916"/>
                </a:lnTo>
                <a:lnTo>
                  <a:pt x="16133" y="14868"/>
                </a:lnTo>
                <a:lnTo>
                  <a:pt x="16230" y="15014"/>
                </a:lnTo>
                <a:lnTo>
                  <a:pt x="16084" y="15135"/>
                </a:lnTo>
                <a:lnTo>
                  <a:pt x="15914" y="15306"/>
                </a:lnTo>
                <a:lnTo>
                  <a:pt x="15768" y="15476"/>
                </a:lnTo>
                <a:lnTo>
                  <a:pt x="15744" y="15524"/>
                </a:lnTo>
                <a:lnTo>
                  <a:pt x="15744" y="15573"/>
                </a:lnTo>
                <a:lnTo>
                  <a:pt x="15792" y="15622"/>
                </a:lnTo>
                <a:lnTo>
                  <a:pt x="15865" y="15670"/>
                </a:lnTo>
                <a:lnTo>
                  <a:pt x="15938" y="15646"/>
                </a:lnTo>
                <a:lnTo>
                  <a:pt x="16109" y="15524"/>
                </a:lnTo>
                <a:lnTo>
                  <a:pt x="16303" y="15403"/>
                </a:lnTo>
                <a:lnTo>
                  <a:pt x="16376" y="15330"/>
                </a:lnTo>
                <a:lnTo>
                  <a:pt x="16425" y="15500"/>
                </a:lnTo>
                <a:lnTo>
                  <a:pt x="16449" y="15695"/>
                </a:lnTo>
                <a:lnTo>
                  <a:pt x="16376" y="15719"/>
                </a:lnTo>
                <a:lnTo>
                  <a:pt x="16255" y="15841"/>
                </a:lnTo>
                <a:lnTo>
                  <a:pt x="16206" y="15938"/>
                </a:lnTo>
                <a:lnTo>
                  <a:pt x="16182" y="16011"/>
                </a:lnTo>
                <a:lnTo>
                  <a:pt x="16157" y="16060"/>
                </a:lnTo>
                <a:lnTo>
                  <a:pt x="16206" y="16108"/>
                </a:lnTo>
                <a:lnTo>
                  <a:pt x="16255" y="16133"/>
                </a:lnTo>
                <a:lnTo>
                  <a:pt x="16303" y="16133"/>
                </a:lnTo>
                <a:lnTo>
                  <a:pt x="16401" y="16108"/>
                </a:lnTo>
                <a:lnTo>
                  <a:pt x="16401" y="16108"/>
                </a:lnTo>
                <a:lnTo>
                  <a:pt x="16328" y="16327"/>
                </a:lnTo>
                <a:lnTo>
                  <a:pt x="16255" y="16449"/>
                </a:lnTo>
                <a:lnTo>
                  <a:pt x="16157" y="16546"/>
                </a:lnTo>
                <a:lnTo>
                  <a:pt x="16060" y="16619"/>
                </a:lnTo>
                <a:lnTo>
                  <a:pt x="15963" y="16668"/>
                </a:lnTo>
                <a:lnTo>
                  <a:pt x="15841" y="16692"/>
                </a:lnTo>
                <a:lnTo>
                  <a:pt x="15719" y="16692"/>
                </a:lnTo>
                <a:lnTo>
                  <a:pt x="15598" y="16668"/>
                </a:lnTo>
                <a:lnTo>
                  <a:pt x="15452" y="16644"/>
                </a:lnTo>
                <a:lnTo>
                  <a:pt x="15160" y="16522"/>
                </a:lnTo>
                <a:lnTo>
                  <a:pt x="14843" y="16327"/>
                </a:lnTo>
                <a:lnTo>
                  <a:pt x="14527" y="16108"/>
                </a:lnTo>
                <a:lnTo>
                  <a:pt x="14186" y="15841"/>
                </a:lnTo>
                <a:lnTo>
                  <a:pt x="13870" y="15549"/>
                </a:lnTo>
                <a:lnTo>
                  <a:pt x="13554" y="15257"/>
                </a:lnTo>
                <a:lnTo>
                  <a:pt x="12970" y="14649"/>
                </a:lnTo>
                <a:lnTo>
                  <a:pt x="12167" y="13797"/>
                </a:lnTo>
                <a:lnTo>
                  <a:pt x="11291" y="12897"/>
                </a:lnTo>
                <a:lnTo>
                  <a:pt x="10439" y="11972"/>
                </a:lnTo>
                <a:lnTo>
                  <a:pt x="10001" y="11534"/>
                </a:lnTo>
                <a:lnTo>
                  <a:pt x="9539" y="11096"/>
                </a:lnTo>
                <a:lnTo>
                  <a:pt x="9076" y="10658"/>
                </a:lnTo>
                <a:lnTo>
                  <a:pt x="8614" y="10269"/>
                </a:lnTo>
                <a:lnTo>
                  <a:pt x="8566" y="10244"/>
                </a:lnTo>
                <a:lnTo>
                  <a:pt x="9904" y="8638"/>
                </a:lnTo>
                <a:close/>
                <a:moveTo>
                  <a:pt x="1071" y="0"/>
                </a:moveTo>
                <a:lnTo>
                  <a:pt x="828" y="73"/>
                </a:lnTo>
                <a:lnTo>
                  <a:pt x="609" y="171"/>
                </a:lnTo>
                <a:lnTo>
                  <a:pt x="414" y="317"/>
                </a:lnTo>
                <a:lnTo>
                  <a:pt x="244" y="511"/>
                </a:lnTo>
                <a:lnTo>
                  <a:pt x="122" y="730"/>
                </a:lnTo>
                <a:lnTo>
                  <a:pt x="25" y="949"/>
                </a:lnTo>
                <a:lnTo>
                  <a:pt x="25" y="1071"/>
                </a:lnTo>
                <a:lnTo>
                  <a:pt x="25" y="1193"/>
                </a:lnTo>
                <a:lnTo>
                  <a:pt x="25" y="1314"/>
                </a:lnTo>
                <a:lnTo>
                  <a:pt x="49" y="1436"/>
                </a:lnTo>
                <a:lnTo>
                  <a:pt x="25" y="1777"/>
                </a:lnTo>
                <a:lnTo>
                  <a:pt x="1" y="2117"/>
                </a:lnTo>
                <a:lnTo>
                  <a:pt x="25" y="2215"/>
                </a:lnTo>
                <a:lnTo>
                  <a:pt x="74" y="2263"/>
                </a:lnTo>
                <a:lnTo>
                  <a:pt x="147" y="2288"/>
                </a:lnTo>
                <a:lnTo>
                  <a:pt x="244" y="2263"/>
                </a:lnTo>
                <a:lnTo>
                  <a:pt x="341" y="2239"/>
                </a:lnTo>
                <a:lnTo>
                  <a:pt x="317" y="2896"/>
                </a:lnTo>
                <a:lnTo>
                  <a:pt x="341" y="2993"/>
                </a:lnTo>
                <a:lnTo>
                  <a:pt x="414" y="3042"/>
                </a:lnTo>
                <a:lnTo>
                  <a:pt x="560" y="3042"/>
                </a:lnTo>
                <a:lnTo>
                  <a:pt x="658" y="3018"/>
                </a:lnTo>
                <a:lnTo>
                  <a:pt x="658" y="3285"/>
                </a:lnTo>
                <a:lnTo>
                  <a:pt x="658" y="3431"/>
                </a:lnTo>
                <a:lnTo>
                  <a:pt x="682" y="3529"/>
                </a:lnTo>
                <a:lnTo>
                  <a:pt x="731" y="3650"/>
                </a:lnTo>
                <a:lnTo>
                  <a:pt x="779" y="3723"/>
                </a:lnTo>
                <a:lnTo>
                  <a:pt x="876" y="3748"/>
                </a:lnTo>
                <a:lnTo>
                  <a:pt x="998" y="3772"/>
                </a:lnTo>
                <a:lnTo>
                  <a:pt x="949" y="3942"/>
                </a:lnTo>
                <a:lnTo>
                  <a:pt x="949" y="4137"/>
                </a:lnTo>
                <a:lnTo>
                  <a:pt x="949" y="4332"/>
                </a:lnTo>
                <a:lnTo>
                  <a:pt x="998" y="4526"/>
                </a:lnTo>
                <a:lnTo>
                  <a:pt x="1047" y="4575"/>
                </a:lnTo>
                <a:lnTo>
                  <a:pt x="1095" y="4624"/>
                </a:lnTo>
                <a:lnTo>
                  <a:pt x="1168" y="4648"/>
                </a:lnTo>
                <a:lnTo>
                  <a:pt x="1241" y="4624"/>
                </a:lnTo>
                <a:lnTo>
                  <a:pt x="1339" y="4551"/>
                </a:lnTo>
                <a:lnTo>
                  <a:pt x="1363" y="4745"/>
                </a:lnTo>
                <a:lnTo>
                  <a:pt x="1436" y="4916"/>
                </a:lnTo>
                <a:lnTo>
                  <a:pt x="1533" y="5086"/>
                </a:lnTo>
                <a:lnTo>
                  <a:pt x="1655" y="5232"/>
                </a:lnTo>
                <a:lnTo>
                  <a:pt x="1728" y="5281"/>
                </a:lnTo>
                <a:lnTo>
                  <a:pt x="1801" y="5281"/>
                </a:lnTo>
                <a:lnTo>
                  <a:pt x="1874" y="5256"/>
                </a:lnTo>
                <a:lnTo>
                  <a:pt x="1850" y="5378"/>
                </a:lnTo>
                <a:lnTo>
                  <a:pt x="1874" y="5500"/>
                </a:lnTo>
                <a:lnTo>
                  <a:pt x="1923" y="5621"/>
                </a:lnTo>
                <a:lnTo>
                  <a:pt x="1996" y="5719"/>
                </a:lnTo>
                <a:lnTo>
                  <a:pt x="2093" y="5792"/>
                </a:lnTo>
                <a:lnTo>
                  <a:pt x="2190" y="5840"/>
                </a:lnTo>
                <a:lnTo>
                  <a:pt x="2263" y="5840"/>
                </a:lnTo>
                <a:lnTo>
                  <a:pt x="2361" y="5816"/>
                </a:lnTo>
                <a:lnTo>
                  <a:pt x="2458" y="5986"/>
                </a:lnTo>
                <a:lnTo>
                  <a:pt x="2434" y="6084"/>
                </a:lnTo>
                <a:lnTo>
                  <a:pt x="2434" y="6181"/>
                </a:lnTo>
                <a:lnTo>
                  <a:pt x="2482" y="6424"/>
                </a:lnTo>
                <a:lnTo>
                  <a:pt x="2531" y="6473"/>
                </a:lnTo>
                <a:lnTo>
                  <a:pt x="2580" y="6522"/>
                </a:lnTo>
                <a:lnTo>
                  <a:pt x="2653" y="6522"/>
                </a:lnTo>
                <a:lnTo>
                  <a:pt x="2726" y="6473"/>
                </a:lnTo>
                <a:lnTo>
                  <a:pt x="2823" y="6424"/>
                </a:lnTo>
                <a:lnTo>
                  <a:pt x="2847" y="6546"/>
                </a:lnTo>
                <a:lnTo>
                  <a:pt x="2896" y="6643"/>
                </a:lnTo>
                <a:lnTo>
                  <a:pt x="2969" y="6741"/>
                </a:lnTo>
                <a:lnTo>
                  <a:pt x="3042" y="6838"/>
                </a:lnTo>
                <a:lnTo>
                  <a:pt x="3139" y="6887"/>
                </a:lnTo>
                <a:lnTo>
                  <a:pt x="3261" y="6911"/>
                </a:lnTo>
                <a:lnTo>
                  <a:pt x="3383" y="6911"/>
                </a:lnTo>
                <a:lnTo>
                  <a:pt x="3529" y="6887"/>
                </a:lnTo>
                <a:lnTo>
                  <a:pt x="3553" y="6887"/>
                </a:lnTo>
                <a:lnTo>
                  <a:pt x="3553" y="6911"/>
                </a:lnTo>
                <a:lnTo>
                  <a:pt x="3529" y="6984"/>
                </a:lnTo>
                <a:lnTo>
                  <a:pt x="3504" y="7130"/>
                </a:lnTo>
                <a:lnTo>
                  <a:pt x="3504" y="7252"/>
                </a:lnTo>
                <a:lnTo>
                  <a:pt x="3529" y="7276"/>
                </a:lnTo>
                <a:lnTo>
                  <a:pt x="3553" y="7325"/>
                </a:lnTo>
                <a:lnTo>
                  <a:pt x="3626" y="7349"/>
                </a:lnTo>
                <a:lnTo>
                  <a:pt x="3723" y="7349"/>
                </a:lnTo>
                <a:lnTo>
                  <a:pt x="3845" y="7300"/>
                </a:lnTo>
                <a:lnTo>
                  <a:pt x="3942" y="7252"/>
                </a:lnTo>
                <a:lnTo>
                  <a:pt x="3942" y="7373"/>
                </a:lnTo>
                <a:lnTo>
                  <a:pt x="3967" y="7470"/>
                </a:lnTo>
                <a:lnTo>
                  <a:pt x="3991" y="7568"/>
                </a:lnTo>
                <a:lnTo>
                  <a:pt x="4088" y="7641"/>
                </a:lnTo>
                <a:lnTo>
                  <a:pt x="4210" y="7689"/>
                </a:lnTo>
                <a:lnTo>
                  <a:pt x="4283" y="7714"/>
                </a:lnTo>
                <a:lnTo>
                  <a:pt x="4356" y="7689"/>
                </a:lnTo>
                <a:lnTo>
                  <a:pt x="4453" y="7641"/>
                </a:lnTo>
                <a:lnTo>
                  <a:pt x="4453" y="7762"/>
                </a:lnTo>
                <a:lnTo>
                  <a:pt x="4453" y="7884"/>
                </a:lnTo>
                <a:lnTo>
                  <a:pt x="4478" y="7933"/>
                </a:lnTo>
                <a:lnTo>
                  <a:pt x="4526" y="7981"/>
                </a:lnTo>
                <a:lnTo>
                  <a:pt x="4575" y="8030"/>
                </a:lnTo>
                <a:lnTo>
                  <a:pt x="4648" y="8054"/>
                </a:lnTo>
                <a:lnTo>
                  <a:pt x="4770" y="8103"/>
                </a:lnTo>
                <a:lnTo>
                  <a:pt x="4891" y="8079"/>
                </a:lnTo>
                <a:lnTo>
                  <a:pt x="5013" y="8054"/>
                </a:lnTo>
                <a:lnTo>
                  <a:pt x="5110" y="7981"/>
                </a:lnTo>
                <a:lnTo>
                  <a:pt x="5159" y="8079"/>
                </a:lnTo>
                <a:lnTo>
                  <a:pt x="5208" y="8103"/>
                </a:lnTo>
                <a:lnTo>
                  <a:pt x="5232" y="8127"/>
                </a:lnTo>
                <a:lnTo>
                  <a:pt x="5329" y="8103"/>
                </a:lnTo>
                <a:lnTo>
                  <a:pt x="5329" y="8127"/>
                </a:lnTo>
                <a:lnTo>
                  <a:pt x="5329" y="8152"/>
                </a:lnTo>
                <a:lnTo>
                  <a:pt x="5354" y="8152"/>
                </a:lnTo>
                <a:lnTo>
                  <a:pt x="5475" y="8103"/>
                </a:lnTo>
                <a:lnTo>
                  <a:pt x="5597" y="8054"/>
                </a:lnTo>
                <a:lnTo>
                  <a:pt x="5597" y="8225"/>
                </a:lnTo>
                <a:lnTo>
                  <a:pt x="5646" y="8298"/>
                </a:lnTo>
                <a:lnTo>
                  <a:pt x="5694" y="8346"/>
                </a:lnTo>
                <a:lnTo>
                  <a:pt x="5840" y="8444"/>
                </a:lnTo>
                <a:lnTo>
                  <a:pt x="5938" y="8492"/>
                </a:lnTo>
                <a:lnTo>
                  <a:pt x="6059" y="8492"/>
                </a:lnTo>
                <a:lnTo>
                  <a:pt x="6181" y="8468"/>
                </a:lnTo>
                <a:lnTo>
                  <a:pt x="6278" y="8419"/>
                </a:lnTo>
                <a:lnTo>
                  <a:pt x="6400" y="8492"/>
                </a:lnTo>
                <a:lnTo>
                  <a:pt x="6546" y="8565"/>
                </a:lnTo>
                <a:lnTo>
                  <a:pt x="6668" y="8687"/>
                </a:lnTo>
                <a:lnTo>
                  <a:pt x="3383" y="11729"/>
                </a:lnTo>
                <a:lnTo>
                  <a:pt x="1947" y="13067"/>
                </a:lnTo>
                <a:lnTo>
                  <a:pt x="1314" y="13627"/>
                </a:lnTo>
                <a:lnTo>
                  <a:pt x="1022" y="13943"/>
                </a:lnTo>
                <a:lnTo>
                  <a:pt x="731" y="14259"/>
                </a:lnTo>
                <a:lnTo>
                  <a:pt x="585" y="14503"/>
                </a:lnTo>
                <a:lnTo>
                  <a:pt x="463" y="14770"/>
                </a:lnTo>
                <a:lnTo>
                  <a:pt x="341" y="15087"/>
                </a:lnTo>
                <a:lnTo>
                  <a:pt x="268" y="15403"/>
                </a:lnTo>
                <a:lnTo>
                  <a:pt x="268" y="15573"/>
                </a:lnTo>
                <a:lnTo>
                  <a:pt x="268" y="15719"/>
                </a:lnTo>
                <a:lnTo>
                  <a:pt x="268" y="15865"/>
                </a:lnTo>
                <a:lnTo>
                  <a:pt x="317" y="16011"/>
                </a:lnTo>
                <a:lnTo>
                  <a:pt x="366" y="16157"/>
                </a:lnTo>
                <a:lnTo>
                  <a:pt x="463" y="16279"/>
                </a:lnTo>
                <a:lnTo>
                  <a:pt x="560" y="16376"/>
                </a:lnTo>
                <a:lnTo>
                  <a:pt x="682" y="16473"/>
                </a:lnTo>
                <a:lnTo>
                  <a:pt x="731" y="16522"/>
                </a:lnTo>
                <a:lnTo>
                  <a:pt x="852" y="16644"/>
                </a:lnTo>
                <a:lnTo>
                  <a:pt x="974" y="16741"/>
                </a:lnTo>
                <a:lnTo>
                  <a:pt x="1095" y="16790"/>
                </a:lnTo>
                <a:lnTo>
                  <a:pt x="1241" y="16838"/>
                </a:lnTo>
                <a:lnTo>
                  <a:pt x="1387" y="16863"/>
                </a:lnTo>
                <a:lnTo>
                  <a:pt x="1679" y="16863"/>
                </a:lnTo>
                <a:lnTo>
                  <a:pt x="1850" y="16838"/>
                </a:lnTo>
                <a:lnTo>
                  <a:pt x="2142" y="16741"/>
                </a:lnTo>
                <a:lnTo>
                  <a:pt x="2434" y="16595"/>
                </a:lnTo>
                <a:lnTo>
                  <a:pt x="2701" y="16425"/>
                </a:lnTo>
                <a:lnTo>
                  <a:pt x="2920" y="16254"/>
                </a:lnTo>
                <a:lnTo>
                  <a:pt x="3285" y="15938"/>
                </a:lnTo>
                <a:lnTo>
                  <a:pt x="3650" y="15597"/>
                </a:lnTo>
                <a:lnTo>
                  <a:pt x="4356" y="14892"/>
                </a:lnTo>
                <a:lnTo>
                  <a:pt x="5694" y="13432"/>
                </a:lnTo>
                <a:lnTo>
                  <a:pt x="7057" y="11972"/>
                </a:lnTo>
                <a:lnTo>
                  <a:pt x="8371" y="10463"/>
                </a:lnTo>
                <a:lnTo>
                  <a:pt x="8833" y="11047"/>
                </a:lnTo>
                <a:lnTo>
                  <a:pt x="9320" y="11583"/>
                </a:lnTo>
                <a:lnTo>
                  <a:pt x="10342" y="12629"/>
                </a:lnTo>
                <a:lnTo>
                  <a:pt x="12386" y="14770"/>
                </a:lnTo>
                <a:lnTo>
                  <a:pt x="12775" y="15160"/>
                </a:lnTo>
                <a:lnTo>
                  <a:pt x="13237" y="15622"/>
                </a:lnTo>
                <a:lnTo>
                  <a:pt x="13773" y="16133"/>
                </a:lnTo>
                <a:lnTo>
                  <a:pt x="14065" y="16376"/>
                </a:lnTo>
                <a:lnTo>
                  <a:pt x="14357" y="16595"/>
                </a:lnTo>
                <a:lnTo>
                  <a:pt x="14649" y="16814"/>
                </a:lnTo>
                <a:lnTo>
                  <a:pt x="14965" y="16960"/>
                </a:lnTo>
                <a:lnTo>
                  <a:pt x="15257" y="17106"/>
                </a:lnTo>
                <a:lnTo>
                  <a:pt x="15549" y="17179"/>
                </a:lnTo>
                <a:lnTo>
                  <a:pt x="15695" y="17203"/>
                </a:lnTo>
                <a:lnTo>
                  <a:pt x="15963" y="17203"/>
                </a:lnTo>
                <a:lnTo>
                  <a:pt x="16084" y="17179"/>
                </a:lnTo>
                <a:lnTo>
                  <a:pt x="16230" y="17130"/>
                </a:lnTo>
                <a:lnTo>
                  <a:pt x="16352" y="17057"/>
                </a:lnTo>
                <a:lnTo>
                  <a:pt x="16474" y="16984"/>
                </a:lnTo>
                <a:lnTo>
                  <a:pt x="16595" y="16863"/>
                </a:lnTo>
                <a:lnTo>
                  <a:pt x="16741" y="16692"/>
                </a:lnTo>
                <a:lnTo>
                  <a:pt x="16863" y="16473"/>
                </a:lnTo>
                <a:lnTo>
                  <a:pt x="16936" y="16230"/>
                </a:lnTo>
                <a:lnTo>
                  <a:pt x="16984" y="15987"/>
                </a:lnTo>
                <a:lnTo>
                  <a:pt x="16984" y="15743"/>
                </a:lnTo>
                <a:lnTo>
                  <a:pt x="16960" y="15500"/>
                </a:lnTo>
                <a:lnTo>
                  <a:pt x="16911" y="15257"/>
                </a:lnTo>
                <a:lnTo>
                  <a:pt x="16838" y="15038"/>
                </a:lnTo>
                <a:lnTo>
                  <a:pt x="16668" y="14722"/>
                </a:lnTo>
                <a:lnTo>
                  <a:pt x="16425" y="14381"/>
                </a:lnTo>
                <a:lnTo>
                  <a:pt x="16157" y="14016"/>
                </a:lnTo>
                <a:lnTo>
                  <a:pt x="15865" y="13651"/>
                </a:lnTo>
                <a:lnTo>
                  <a:pt x="15549" y="13310"/>
                </a:lnTo>
                <a:lnTo>
                  <a:pt x="15233" y="12970"/>
                </a:lnTo>
                <a:lnTo>
                  <a:pt x="14673" y="12459"/>
                </a:lnTo>
                <a:lnTo>
                  <a:pt x="13967" y="11826"/>
                </a:lnTo>
                <a:lnTo>
                  <a:pt x="13262" y="11193"/>
                </a:lnTo>
                <a:lnTo>
                  <a:pt x="13286" y="11120"/>
                </a:lnTo>
                <a:lnTo>
                  <a:pt x="13286" y="11072"/>
                </a:lnTo>
                <a:lnTo>
                  <a:pt x="13262" y="11047"/>
                </a:lnTo>
                <a:lnTo>
                  <a:pt x="13189" y="11023"/>
                </a:lnTo>
                <a:lnTo>
                  <a:pt x="13091" y="11047"/>
                </a:lnTo>
                <a:lnTo>
                  <a:pt x="11631" y="9660"/>
                </a:lnTo>
                <a:lnTo>
                  <a:pt x="10196" y="8273"/>
                </a:lnTo>
                <a:lnTo>
                  <a:pt x="10707" y="7641"/>
                </a:lnTo>
                <a:lnTo>
                  <a:pt x="10828" y="7762"/>
                </a:lnTo>
                <a:lnTo>
                  <a:pt x="10974" y="7860"/>
                </a:lnTo>
                <a:lnTo>
                  <a:pt x="11120" y="7933"/>
                </a:lnTo>
                <a:lnTo>
                  <a:pt x="11291" y="8006"/>
                </a:lnTo>
                <a:lnTo>
                  <a:pt x="11461" y="8054"/>
                </a:lnTo>
                <a:lnTo>
                  <a:pt x="11631" y="8103"/>
                </a:lnTo>
                <a:lnTo>
                  <a:pt x="11996" y="8127"/>
                </a:lnTo>
                <a:lnTo>
                  <a:pt x="12264" y="8127"/>
                </a:lnTo>
                <a:lnTo>
                  <a:pt x="12532" y="8103"/>
                </a:lnTo>
                <a:lnTo>
                  <a:pt x="12799" y="8030"/>
                </a:lnTo>
                <a:lnTo>
                  <a:pt x="13067" y="7933"/>
                </a:lnTo>
                <a:lnTo>
                  <a:pt x="13310" y="7811"/>
                </a:lnTo>
                <a:lnTo>
                  <a:pt x="13554" y="7665"/>
                </a:lnTo>
                <a:lnTo>
                  <a:pt x="13773" y="7519"/>
                </a:lnTo>
                <a:lnTo>
                  <a:pt x="13992" y="7349"/>
                </a:lnTo>
                <a:lnTo>
                  <a:pt x="14235" y="7130"/>
                </a:lnTo>
                <a:lnTo>
                  <a:pt x="14478" y="6911"/>
                </a:lnTo>
                <a:lnTo>
                  <a:pt x="14697" y="6668"/>
                </a:lnTo>
                <a:lnTo>
                  <a:pt x="14892" y="6400"/>
                </a:lnTo>
                <a:lnTo>
                  <a:pt x="15281" y="5865"/>
                </a:lnTo>
                <a:lnTo>
                  <a:pt x="15622" y="5305"/>
                </a:lnTo>
                <a:lnTo>
                  <a:pt x="16011" y="4697"/>
                </a:lnTo>
                <a:lnTo>
                  <a:pt x="16376" y="4064"/>
                </a:lnTo>
                <a:lnTo>
                  <a:pt x="16692" y="3407"/>
                </a:lnTo>
                <a:lnTo>
                  <a:pt x="16960" y="2726"/>
                </a:lnTo>
                <a:lnTo>
                  <a:pt x="16984" y="2628"/>
                </a:lnTo>
                <a:lnTo>
                  <a:pt x="16960" y="2555"/>
                </a:lnTo>
                <a:lnTo>
                  <a:pt x="16960" y="2507"/>
                </a:lnTo>
                <a:lnTo>
                  <a:pt x="16960" y="2434"/>
                </a:lnTo>
                <a:lnTo>
                  <a:pt x="16911" y="2385"/>
                </a:lnTo>
                <a:lnTo>
                  <a:pt x="16863" y="2336"/>
                </a:lnTo>
                <a:lnTo>
                  <a:pt x="16814" y="2288"/>
                </a:lnTo>
                <a:lnTo>
                  <a:pt x="16692" y="2288"/>
                </a:lnTo>
                <a:lnTo>
                  <a:pt x="16644" y="2312"/>
                </a:lnTo>
                <a:lnTo>
                  <a:pt x="15646" y="3066"/>
                </a:lnTo>
                <a:lnTo>
                  <a:pt x="15160" y="3456"/>
                </a:lnTo>
                <a:lnTo>
                  <a:pt x="14649" y="3821"/>
                </a:lnTo>
                <a:lnTo>
                  <a:pt x="13919" y="4332"/>
                </a:lnTo>
                <a:lnTo>
                  <a:pt x="13919" y="4332"/>
                </a:lnTo>
                <a:lnTo>
                  <a:pt x="14746" y="3115"/>
                </a:lnTo>
                <a:lnTo>
                  <a:pt x="15476" y="2020"/>
                </a:lnTo>
                <a:lnTo>
                  <a:pt x="15671" y="1704"/>
                </a:lnTo>
                <a:lnTo>
                  <a:pt x="15768" y="1533"/>
                </a:lnTo>
                <a:lnTo>
                  <a:pt x="15817" y="1363"/>
                </a:lnTo>
                <a:lnTo>
                  <a:pt x="15890" y="1290"/>
                </a:lnTo>
                <a:lnTo>
                  <a:pt x="15963" y="1217"/>
                </a:lnTo>
                <a:lnTo>
                  <a:pt x="15987" y="1120"/>
                </a:lnTo>
                <a:lnTo>
                  <a:pt x="15963" y="1022"/>
                </a:lnTo>
                <a:lnTo>
                  <a:pt x="15890" y="949"/>
                </a:lnTo>
                <a:lnTo>
                  <a:pt x="15817" y="901"/>
                </a:lnTo>
                <a:lnTo>
                  <a:pt x="15744" y="876"/>
                </a:lnTo>
                <a:lnTo>
                  <a:pt x="15622" y="876"/>
                </a:lnTo>
                <a:lnTo>
                  <a:pt x="15549" y="949"/>
                </a:lnTo>
                <a:lnTo>
                  <a:pt x="14551" y="1777"/>
                </a:lnTo>
                <a:lnTo>
                  <a:pt x="13554" y="2580"/>
                </a:lnTo>
                <a:lnTo>
                  <a:pt x="13043" y="2920"/>
                </a:lnTo>
                <a:lnTo>
                  <a:pt x="12532" y="3310"/>
                </a:lnTo>
                <a:lnTo>
                  <a:pt x="12532" y="3310"/>
                </a:lnTo>
                <a:lnTo>
                  <a:pt x="12945" y="2653"/>
                </a:lnTo>
                <a:lnTo>
                  <a:pt x="13359" y="1996"/>
                </a:lnTo>
                <a:lnTo>
                  <a:pt x="13554" y="1752"/>
                </a:lnTo>
                <a:lnTo>
                  <a:pt x="13821" y="1436"/>
                </a:lnTo>
                <a:lnTo>
                  <a:pt x="13919" y="1290"/>
                </a:lnTo>
                <a:lnTo>
                  <a:pt x="14040" y="1120"/>
                </a:lnTo>
                <a:lnTo>
                  <a:pt x="14113" y="949"/>
                </a:lnTo>
                <a:lnTo>
                  <a:pt x="14162" y="779"/>
                </a:lnTo>
                <a:lnTo>
                  <a:pt x="14357" y="584"/>
                </a:lnTo>
                <a:lnTo>
                  <a:pt x="14430" y="487"/>
                </a:lnTo>
                <a:lnTo>
                  <a:pt x="14454" y="390"/>
                </a:lnTo>
                <a:lnTo>
                  <a:pt x="14430" y="292"/>
                </a:lnTo>
                <a:lnTo>
                  <a:pt x="14357" y="195"/>
                </a:lnTo>
                <a:lnTo>
                  <a:pt x="14284" y="146"/>
                </a:lnTo>
                <a:lnTo>
                  <a:pt x="14186" y="122"/>
                </a:lnTo>
                <a:lnTo>
                  <a:pt x="14065" y="122"/>
                </a:lnTo>
                <a:lnTo>
                  <a:pt x="13967" y="195"/>
                </a:lnTo>
                <a:lnTo>
                  <a:pt x="13554" y="560"/>
                </a:lnTo>
                <a:lnTo>
                  <a:pt x="13091" y="901"/>
                </a:lnTo>
                <a:lnTo>
                  <a:pt x="12629" y="1217"/>
                </a:lnTo>
                <a:lnTo>
                  <a:pt x="12142" y="1509"/>
                </a:lnTo>
                <a:lnTo>
                  <a:pt x="11680" y="1801"/>
                </a:lnTo>
                <a:lnTo>
                  <a:pt x="11193" y="2117"/>
                </a:lnTo>
                <a:lnTo>
                  <a:pt x="10755" y="2434"/>
                </a:lnTo>
                <a:lnTo>
                  <a:pt x="10317" y="2823"/>
                </a:lnTo>
                <a:lnTo>
                  <a:pt x="10147" y="2993"/>
                </a:lnTo>
                <a:lnTo>
                  <a:pt x="10001" y="3164"/>
                </a:lnTo>
                <a:lnTo>
                  <a:pt x="9855" y="3383"/>
                </a:lnTo>
                <a:lnTo>
                  <a:pt x="9733" y="3577"/>
                </a:lnTo>
                <a:lnTo>
                  <a:pt x="9612" y="3796"/>
                </a:lnTo>
                <a:lnTo>
                  <a:pt x="9514" y="4015"/>
                </a:lnTo>
                <a:lnTo>
                  <a:pt x="9417" y="4234"/>
                </a:lnTo>
                <a:lnTo>
                  <a:pt x="9368" y="4478"/>
                </a:lnTo>
                <a:lnTo>
                  <a:pt x="9320" y="4672"/>
                </a:lnTo>
                <a:lnTo>
                  <a:pt x="9295" y="4867"/>
                </a:lnTo>
                <a:lnTo>
                  <a:pt x="9295" y="5062"/>
                </a:lnTo>
                <a:lnTo>
                  <a:pt x="9295" y="5281"/>
                </a:lnTo>
                <a:lnTo>
                  <a:pt x="9344" y="5475"/>
                </a:lnTo>
                <a:lnTo>
                  <a:pt x="9393" y="5670"/>
                </a:lnTo>
                <a:lnTo>
                  <a:pt x="9441" y="5865"/>
                </a:lnTo>
                <a:lnTo>
                  <a:pt x="9539" y="6035"/>
                </a:lnTo>
                <a:lnTo>
                  <a:pt x="9514" y="6059"/>
                </a:lnTo>
                <a:lnTo>
                  <a:pt x="8760" y="6765"/>
                </a:lnTo>
                <a:lnTo>
                  <a:pt x="7422" y="5402"/>
                </a:lnTo>
                <a:lnTo>
                  <a:pt x="6059" y="4088"/>
                </a:lnTo>
                <a:lnTo>
                  <a:pt x="3358" y="1412"/>
                </a:lnTo>
                <a:lnTo>
                  <a:pt x="2872" y="925"/>
                </a:lnTo>
                <a:lnTo>
                  <a:pt x="2604" y="682"/>
                </a:lnTo>
                <a:lnTo>
                  <a:pt x="2336" y="438"/>
                </a:lnTo>
                <a:lnTo>
                  <a:pt x="2044" y="244"/>
                </a:lnTo>
                <a:lnTo>
                  <a:pt x="1898" y="171"/>
                </a:lnTo>
                <a:lnTo>
                  <a:pt x="1728" y="98"/>
                </a:lnTo>
                <a:lnTo>
                  <a:pt x="1582" y="49"/>
                </a:lnTo>
                <a:lnTo>
                  <a:pt x="141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1" name="Google Shape;861;p48"/>
          <p:cNvSpPr/>
          <p:nvPr/>
        </p:nvSpPr>
        <p:spPr>
          <a:xfrm>
            <a:off x="2590093" y="4430394"/>
            <a:ext cx="446192" cy="372256"/>
          </a:xfrm>
          <a:custGeom>
            <a:avLst/>
            <a:gdLst/>
            <a:ahLst/>
            <a:cxnLst/>
            <a:rect l="l" t="t" r="r" b="b"/>
            <a:pathLst>
              <a:path w="20416" h="17033" extrusionOk="0">
                <a:moveTo>
                  <a:pt x="9003" y="852"/>
                </a:moveTo>
                <a:lnTo>
                  <a:pt x="8882" y="925"/>
                </a:lnTo>
                <a:lnTo>
                  <a:pt x="8736" y="998"/>
                </a:lnTo>
                <a:lnTo>
                  <a:pt x="8614" y="1095"/>
                </a:lnTo>
                <a:lnTo>
                  <a:pt x="8492" y="1192"/>
                </a:lnTo>
                <a:lnTo>
                  <a:pt x="8395" y="1314"/>
                </a:lnTo>
                <a:lnTo>
                  <a:pt x="8322" y="1460"/>
                </a:lnTo>
                <a:lnTo>
                  <a:pt x="8249" y="1582"/>
                </a:lnTo>
                <a:lnTo>
                  <a:pt x="8225" y="1752"/>
                </a:lnTo>
                <a:lnTo>
                  <a:pt x="8225" y="1898"/>
                </a:lnTo>
                <a:lnTo>
                  <a:pt x="8249" y="2068"/>
                </a:lnTo>
                <a:lnTo>
                  <a:pt x="8298" y="2214"/>
                </a:lnTo>
                <a:lnTo>
                  <a:pt x="8371" y="2360"/>
                </a:lnTo>
                <a:lnTo>
                  <a:pt x="8468" y="2482"/>
                </a:lnTo>
                <a:lnTo>
                  <a:pt x="8565" y="2604"/>
                </a:lnTo>
                <a:lnTo>
                  <a:pt x="8784" y="2847"/>
                </a:lnTo>
                <a:lnTo>
                  <a:pt x="8857" y="2969"/>
                </a:lnTo>
                <a:lnTo>
                  <a:pt x="8882" y="3115"/>
                </a:lnTo>
                <a:lnTo>
                  <a:pt x="8882" y="3188"/>
                </a:lnTo>
                <a:lnTo>
                  <a:pt x="8882" y="3261"/>
                </a:lnTo>
                <a:lnTo>
                  <a:pt x="8833" y="3334"/>
                </a:lnTo>
                <a:lnTo>
                  <a:pt x="8784" y="3431"/>
                </a:lnTo>
                <a:lnTo>
                  <a:pt x="8784" y="3455"/>
                </a:lnTo>
                <a:lnTo>
                  <a:pt x="8784" y="3504"/>
                </a:lnTo>
                <a:lnTo>
                  <a:pt x="8809" y="3528"/>
                </a:lnTo>
                <a:lnTo>
                  <a:pt x="8857" y="3528"/>
                </a:lnTo>
                <a:lnTo>
                  <a:pt x="8979" y="3504"/>
                </a:lnTo>
                <a:lnTo>
                  <a:pt x="9076" y="3431"/>
                </a:lnTo>
                <a:lnTo>
                  <a:pt x="9174" y="3358"/>
                </a:lnTo>
                <a:lnTo>
                  <a:pt x="9198" y="3261"/>
                </a:lnTo>
                <a:lnTo>
                  <a:pt x="9222" y="3163"/>
                </a:lnTo>
                <a:lnTo>
                  <a:pt x="9222" y="3042"/>
                </a:lnTo>
                <a:lnTo>
                  <a:pt x="9198" y="2920"/>
                </a:lnTo>
                <a:lnTo>
                  <a:pt x="9174" y="2774"/>
                </a:lnTo>
                <a:lnTo>
                  <a:pt x="9076" y="2628"/>
                </a:lnTo>
                <a:lnTo>
                  <a:pt x="8979" y="2506"/>
                </a:lnTo>
                <a:lnTo>
                  <a:pt x="8736" y="2263"/>
                </a:lnTo>
                <a:lnTo>
                  <a:pt x="8663" y="2166"/>
                </a:lnTo>
                <a:lnTo>
                  <a:pt x="8614" y="2068"/>
                </a:lnTo>
                <a:lnTo>
                  <a:pt x="8565" y="1971"/>
                </a:lnTo>
                <a:lnTo>
                  <a:pt x="8565" y="1898"/>
                </a:lnTo>
                <a:lnTo>
                  <a:pt x="8565" y="1801"/>
                </a:lnTo>
                <a:lnTo>
                  <a:pt x="8590" y="1728"/>
                </a:lnTo>
                <a:lnTo>
                  <a:pt x="8638" y="1582"/>
                </a:lnTo>
                <a:lnTo>
                  <a:pt x="8760" y="1436"/>
                </a:lnTo>
                <a:lnTo>
                  <a:pt x="8882" y="1290"/>
                </a:lnTo>
                <a:lnTo>
                  <a:pt x="9003" y="1144"/>
                </a:lnTo>
                <a:lnTo>
                  <a:pt x="9125" y="998"/>
                </a:lnTo>
                <a:lnTo>
                  <a:pt x="9125" y="949"/>
                </a:lnTo>
                <a:lnTo>
                  <a:pt x="9101" y="900"/>
                </a:lnTo>
                <a:lnTo>
                  <a:pt x="9076" y="852"/>
                </a:lnTo>
                <a:close/>
                <a:moveTo>
                  <a:pt x="11461" y="925"/>
                </a:moveTo>
                <a:lnTo>
                  <a:pt x="11461" y="949"/>
                </a:lnTo>
                <a:lnTo>
                  <a:pt x="11461" y="1046"/>
                </a:lnTo>
                <a:lnTo>
                  <a:pt x="11437" y="1144"/>
                </a:lnTo>
                <a:lnTo>
                  <a:pt x="11364" y="1338"/>
                </a:lnTo>
                <a:lnTo>
                  <a:pt x="11266" y="1484"/>
                </a:lnTo>
                <a:lnTo>
                  <a:pt x="11145" y="1630"/>
                </a:lnTo>
                <a:lnTo>
                  <a:pt x="10999" y="1776"/>
                </a:lnTo>
                <a:lnTo>
                  <a:pt x="10901" y="1947"/>
                </a:lnTo>
                <a:lnTo>
                  <a:pt x="10828" y="2117"/>
                </a:lnTo>
                <a:lnTo>
                  <a:pt x="10804" y="2214"/>
                </a:lnTo>
                <a:lnTo>
                  <a:pt x="10804" y="2336"/>
                </a:lnTo>
                <a:lnTo>
                  <a:pt x="10828" y="2482"/>
                </a:lnTo>
                <a:lnTo>
                  <a:pt x="10877" y="2604"/>
                </a:lnTo>
                <a:lnTo>
                  <a:pt x="10950" y="2750"/>
                </a:lnTo>
                <a:lnTo>
                  <a:pt x="11047" y="2871"/>
                </a:lnTo>
                <a:lnTo>
                  <a:pt x="11242" y="3115"/>
                </a:lnTo>
                <a:lnTo>
                  <a:pt x="11339" y="3236"/>
                </a:lnTo>
                <a:lnTo>
                  <a:pt x="11412" y="3358"/>
                </a:lnTo>
                <a:lnTo>
                  <a:pt x="11461" y="3480"/>
                </a:lnTo>
                <a:lnTo>
                  <a:pt x="11485" y="3626"/>
                </a:lnTo>
                <a:lnTo>
                  <a:pt x="11510" y="3772"/>
                </a:lnTo>
                <a:lnTo>
                  <a:pt x="11485" y="3966"/>
                </a:lnTo>
                <a:lnTo>
                  <a:pt x="11485" y="3991"/>
                </a:lnTo>
                <a:lnTo>
                  <a:pt x="11510" y="4039"/>
                </a:lnTo>
                <a:lnTo>
                  <a:pt x="11558" y="4039"/>
                </a:lnTo>
                <a:lnTo>
                  <a:pt x="11680" y="4015"/>
                </a:lnTo>
                <a:lnTo>
                  <a:pt x="11777" y="3942"/>
                </a:lnTo>
                <a:lnTo>
                  <a:pt x="11826" y="3869"/>
                </a:lnTo>
                <a:lnTo>
                  <a:pt x="11875" y="3796"/>
                </a:lnTo>
                <a:lnTo>
                  <a:pt x="11899" y="3723"/>
                </a:lnTo>
                <a:lnTo>
                  <a:pt x="11899" y="3626"/>
                </a:lnTo>
                <a:lnTo>
                  <a:pt x="11850" y="3407"/>
                </a:lnTo>
                <a:lnTo>
                  <a:pt x="11753" y="3212"/>
                </a:lnTo>
                <a:lnTo>
                  <a:pt x="11631" y="3017"/>
                </a:lnTo>
                <a:lnTo>
                  <a:pt x="11510" y="2847"/>
                </a:lnTo>
                <a:lnTo>
                  <a:pt x="11412" y="2701"/>
                </a:lnTo>
                <a:lnTo>
                  <a:pt x="11315" y="2579"/>
                </a:lnTo>
                <a:lnTo>
                  <a:pt x="11266" y="2433"/>
                </a:lnTo>
                <a:lnTo>
                  <a:pt x="11242" y="2312"/>
                </a:lnTo>
                <a:lnTo>
                  <a:pt x="11242" y="2190"/>
                </a:lnTo>
                <a:lnTo>
                  <a:pt x="11291" y="2068"/>
                </a:lnTo>
                <a:lnTo>
                  <a:pt x="11364" y="1947"/>
                </a:lnTo>
                <a:lnTo>
                  <a:pt x="11437" y="1825"/>
                </a:lnTo>
                <a:lnTo>
                  <a:pt x="11534" y="1728"/>
                </a:lnTo>
                <a:lnTo>
                  <a:pt x="11631" y="1630"/>
                </a:lnTo>
                <a:lnTo>
                  <a:pt x="11704" y="1533"/>
                </a:lnTo>
                <a:lnTo>
                  <a:pt x="11753" y="1411"/>
                </a:lnTo>
                <a:lnTo>
                  <a:pt x="11777" y="1290"/>
                </a:lnTo>
                <a:lnTo>
                  <a:pt x="11777" y="1144"/>
                </a:lnTo>
                <a:lnTo>
                  <a:pt x="11704" y="1022"/>
                </a:lnTo>
                <a:lnTo>
                  <a:pt x="11680" y="973"/>
                </a:lnTo>
                <a:lnTo>
                  <a:pt x="11631" y="949"/>
                </a:lnTo>
                <a:lnTo>
                  <a:pt x="11558" y="925"/>
                </a:lnTo>
                <a:close/>
                <a:moveTo>
                  <a:pt x="10050" y="0"/>
                </a:moveTo>
                <a:lnTo>
                  <a:pt x="10025" y="49"/>
                </a:lnTo>
                <a:lnTo>
                  <a:pt x="10025" y="73"/>
                </a:lnTo>
                <a:lnTo>
                  <a:pt x="10050" y="122"/>
                </a:lnTo>
                <a:lnTo>
                  <a:pt x="10123" y="219"/>
                </a:lnTo>
                <a:lnTo>
                  <a:pt x="10147" y="316"/>
                </a:lnTo>
                <a:lnTo>
                  <a:pt x="10171" y="414"/>
                </a:lnTo>
                <a:lnTo>
                  <a:pt x="10171" y="487"/>
                </a:lnTo>
                <a:lnTo>
                  <a:pt x="10147" y="560"/>
                </a:lnTo>
                <a:lnTo>
                  <a:pt x="10098" y="657"/>
                </a:lnTo>
                <a:lnTo>
                  <a:pt x="9977" y="803"/>
                </a:lnTo>
                <a:lnTo>
                  <a:pt x="9685" y="1095"/>
                </a:lnTo>
                <a:lnTo>
                  <a:pt x="9539" y="1265"/>
                </a:lnTo>
                <a:lnTo>
                  <a:pt x="9466" y="1411"/>
                </a:lnTo>
                <a:lnTo>
                  <a:pt x="9417" y="1557"/>
                </a:lnTo>
                <a:lnTo>
                  <a:pt x="9393" y="1703"/>
                </a:lnTo>
                <a:lnTo>
                  <a:pt x="9417" y="1849"/>
                </a:lnTo>
                <a:lnTo>
                  <a:pt x="9441" y="1995"/>
                </a:lnTo>
                <a:lnTo>
                  <a:pt x="9490" y="2117"/>
                </a:lnTo>
                <a:lnTo>
                  <a:pt x="9539" y="2263"/>
                </a:lnTo>
                <a:lnTo>
                  <a:pt x="9709" y="2506"/>
                </a:lnTo>
                <a:lnTo>
                  <a:pt x="9977" y="2847"/>
                </a:lnTo>
                <a:lnTo>
                  <a:pt x="10098" y="3042"/>
                </a:lnTo>
                <a:lnTo>
                  <a:pt x="10123" y="3139"/>
                </a:lnTo>
                <a:lnTo>
                  <a:pt x="10147" y="3261"/>
                </a:lnTo>
                <a:lnTo>
                  <a:pt x="10147" y="3358"/>
                </a:lnTo>
                <a:lnTo>
                  <a:pt x="10098" y="3431"/>
                </a:lnTo>
                <a:lnTo>
                  <a:pt x="10050" y="3528"/>
                </a:lnTo>
                <a:lnTo>
                  <a:pt x="9977" y="3601"/>
                </a:lnTo>
                <a:lnTo>
                  <a:pt x="9806" y="3747"/>
                </a:lnTo>
                <a:lnTo>
                  <a:pt x="9636" y="3869"/>
                </a:lnTo>
                <a:lnTo>
                  <a:pt x="9563" y="3966"/>
                </a:lnTo>
                <a:lnTo>
                  <a:pt x="9490" y="4064"/>
                </a:lnTo>
                <a:lnTo>
                  <a:pt x="9417" y="4161"/>
                </a:lnTo>
                <a:lnTo>
                  <a:pt x="9368" y="4283"/>
                </a:lnTo>
                <a:lnTo>
                  <a:pt x="9344" y="4404"/>
                </a:lnTo>
                <a:lnTo>
                  <a:pt x="9344" y="4526"/>
                </a:lnTo>
                <a:lnTo>
                  <a:pt x="9344" y="4648"/>
                </a:lnTo>
                <a:lnTo>
                  <a:pt x="9393" y="4745"/>
                </a:lnTo>
                <a:lnTo>
                  <a:pt x="9417" y="4818"/>
                </a:lnTo>
                <a:lnTo>
                  <a:pt x="9490" y="4867"/>
                </a:lnTo>
                <a:lnTo>
                  <a:pt x="9563" y="4891"/>
                </a:lnTo>
                <a:lnTo>
                  <a:pt x="9685" y="4891"/>
                </a:lnTo>
                <a:lnTo>
                  <a:pt x="9733" y="4842"/>
                </a:lnTo>
                <a:lnTo>
                  <a:pt x="9782" y="4745"/>
                </a:lnTo>
                <a:lnTo>
                  <a:pt x="9806" y="4648"/>
                </a:lnTo>
                <a:lnTo>
                  <a:pt x="9806" y="4575"/>
                </a:lnTo>
                <a:lnTo>
                  <a:pt x="9806" y="4477"/>
                </a:lnTo>
                <a:lnTo>
                  <a:pt x="9855" y="4356"/>
                </a:lnTo>
                <a:lnTo>
                  <a:pt x="9928" y="4234"/>
                </a:lnTo>
                <a:lnTo>
                  <a:pt x="10025" y="4137"/>
                </a:lnTo>
                <a:lnTo>
                  <a:pt x="10269" y="3942"/>
                </a:lnTo>
                <a:lnTo>
                  <a:pt x="10390" y="3796"/>
                </a:lnTo>
                <a:lnTo>
                  <a:pt x="10512" y="3650"/>
                </a:lnTo>
                <a:lnTo>
                  <a:pt x="10561" y="3480"/>
                </a:lnTo>
                <a:lnTo>
                  <a:pt x="10585" y="3309"/>
                </a:lnTo>
                <a:lnTo>
                  <a:pt x="10585" y="3139"/>
                </a:lnTo>
                <a:lnTo>
                  <a:pt x="10561" y="2969"/>
                </a:lnTo>
                <a:lnTo>
                  <a:pt x="10488" y="2798"/>
                </a:lnTo>
                <a:lnTo>
                  <a:pt x="10390" y="2604"/>
                </a:lnTo>
                <a:lnTo>
                  <a:pt x="10244" y="2433"/>
                </a:lnTo>
                <a:lnTo>
                  <a:pt x="10098" y="2239"/>
                </a:lnTo>
                <a:lnTo>
                  <a:pt x="9952" y="2044"/>
                </a:lnTo>
                <a:lnTo>
                  <a:pt x="9831" y="1825"/>
                </a:lnTo>
                <a:lnTo>
                  <a:pt x="9831" y="1752"/>
                </a:lnTo>
                <a:lnTo>
                  <a:pt x="9806" y="1679"/>
                </a:lnTo>
                <a:lnTo>
                  <a:pt x="9855" y="1557"/>
                </a:lnTo>
                <a:lnTo>
                  <a:pt x="9928" y="1411"/>
                </a:lnTo>
                <a:lnTo>
                  <a:pt x="10025" y="1290"/>
                </a:lnTo>
                <a:lnTo>
                  <a:pt x="10269" y="1022"/>
                </a:lnTo>
                <a:lnTo>
                  <a:pt x="10366" y="900"/>
                </a:lnTo>
                <a:lnTo>
                  <a:pt x="10439" y="779"/>
                </a:lnTo>
                <a:lnTo>
                  <a:pt x="10488" y="657"/>
                </a:lnTo>
                <a:lnTo>
                  <a:pt x="10512" y="535"/>
                </a:lnTo>
                <a:lnTo>
                  <a:pt x="10512" y="389"/>
                </a:lnTo>
                <a:lnTo>
                  <a:pt x="10488" y="268"/>
                </a:lnTo>
                <a:lnTo>
                  <a:pt x="10439" y="146"/>
                </a:lnTo>
                <a:lnTo>
                  <a:pt x="10366" y="73"/>
                </a:lnTo>
                <a:lnTo>
                  <a:pt x="10244" y="0"/>
                </a:lnTo>
                <a:close/>
                <a:moveTo>
                  <a:pt x="11266" y="6959"/>
                </a:moveTo>
                <a:lnTo>
                  <a:pt x="11558" y="6984"/>
                </a:lnTo>
                <a:lnTo>
                  <a:pt x="11850" y="7032"/>
                </a:lnTo>
                <a:lnTo>
                  <a:pt x="12142" y="7081"/>
                </a:lnTo>
                <a:lnTo>
                  <a:pt x="12434" y="7178"/>
                </a:lnTo>
                <a:lnTo>
                  <a:pt x="12021" y="7300"/>
                </a:lnTo>
                <a:lnTo>
                  <a:pt x="11826" y="7373"/>
                </a:lnTo>
                <a:lnTo>
                  <a:pt x="11656" y="7470"/>
                </a:lnTo>
                <a:lnTo>
                  <a:pt x="11607" y="7519"/>
                </a:lnTo>
                <a:lnTo>
                  <a:pt x="11607" y="7543"/>
                </a:lnTo>
                <a:lnTo>
                  <a:pt x="11607" y="7640"/>
                </a:lnTo>
                <a:lnTo>
                  <a:pt x="11631" y="7665"/>
                </a:lnTo>
                <a:lnTo>
                  <a:pt x="11656" y="7689"/>
                </a:lnTo>
                <a:lnTo>
                  <a:pt x="11704" y="7713"/>
                </a:lnTo>
                <a:lnTo>
                  <a:pt x="11753" y="7713"/>
                </a:lnTo>
                <a:lnTo>
                  <a:pt x="12337" y="7543"/>
                </a:lnTo>
                <a:lnTo>
                  <a:pt x="12629" y="7446"/>
                </a:lnTo>
                <a:lnTo>
                  <a:pt x="12945" y="7397"/>
                </a:lnTo>
                <a:lnTo>
                  <a:pt x="13286" y="7592"/>
                </a:lnTo>
                <a:lnTo>
                  <a:pt x="12945" y="7640"/>
                </a:lnTo>
                <a:lnTo>
                  <a:pt x="12653" y="7713"/>
                </a:lnTo>
                <a:lnTo>
                  <a:pt x="12410" y="7835"/>
                </a:lnTo>
                <a:lnTo>
                  <a:pt x="12167" y="8005"/>
                </a:lnTo>
                <a:lnTo>
                  <a:pt x="12069" y="8103"/>
                </a:lnTo>
                <a:lnTo>
                  <a:pt x="11972" y="8224"/>
                </a:lnTo>
                <a:lnTo>
                  <a:pt x="11972" y="8249"/>
                </a:lnTo>
                <a:lnTo>
                  <a:pt x="11972" y="8273"/>
                </a:lnTo>
                <a:lnTo>
                  <a:pt x="12021" y="8273"/>
                </a:lnTo>
                <a:lnTo>
                  <a:pt x="12532" y="8103"/>
                </a:lnTo>
                <a:lnTo>
                  <a:pt x="12775" y="8030"/>
                </a:lnTo>
                <a:lnTo>
                  <a:pt x="13043" y="7981"/>
                </a:lnTo>
                <a:lnTo>
                  <a:pt x="13213" y="7957"/>
                </a:lnTo>
                <a:lnTo>
                  <a:pt x="13408" y="7957"/>
                </a:lnTo>
                <a:lnTo>
                  <a:pt x="13602" y="7981"/>
                </a:lnTo>
                <a:lnTo>
                  <a:pt x="13797" y="7957"/>
                </a:lnTo>
                <a:lnTo>
                  <a:pt x="14040" y="8224"/>
                </a:lnTo>
                <a:lnTo>
                  <a:pt x="14259" y="8492"/>
                </a:lnTo>
                <a:lnTo>
                  <a:pt x="14259" y="8492"/>
                </a:lnTo>
                <a:lnTo>
                  <a:pt x="14089" y="8468"/>
                </a:lnTo>
                <a:lnTo>
                  <a:pt x="13894" y="8468"/>
                </a:lnTo>
                <a:lnTo>
                  <a:pt x="13529" y="8492"/>
                </a:lnTo>
                <a:lnTo>
                  <a:pt x="13286" y="8541"/>
                </a:lnTo>
                <a:lnTo>
                  <a:pt x="13043" y="8589"/>
                </a:lnTo>
                <a:lnTo>
                  <a:pt x="12799" y="8662"/>
                </a:lnTo>
                <a:lnTo>
                  <a:pt x="12580" y="8784"/>
                </a:lnTo>
                <a:lnTo>
                  <a:pt x="12556" y="8784"/>
                </a:lnTo>
                <a:lnTo>
                  <a:pt x="12556" y="8808"/>
                </a:lnTo>
                <a:lnTo>
                  <a:pt x="12580" y="8833"/>
                </a:lnTo>
                <a:lnTo>
                  <a:pt x="12848" y="8833"/>
                </a:lnTo>
                <a:lnTo>
                  <a:pt x="13067" y="8808"/>
                </a:lnTo>
                <a:lnTo>
                  <a:pt x="13529" y="8760"/>
                </a:lnTo>
                <a:lnTo>
                  <a:pt x="13748" y="8760"/>
                </a:lnTo>
                <a:lnTo>
                  <a:pt x="13992" y="8784"/>
                </a:lnTo>
                <a:lnTo>
                  <a:pt x="14211" y="8784"/>
                </a:lnTo>
                <a:lnTo>
                  <a:pt x="14430" y="8735"/>
                </a:lnTo>
                <a:lnTo>
                  <a:pt x="14551" y="8979"/>
                </a:lnTo>
                <a:lnTo>
                  <a:pt x="14673" y="9222"/>
                </a:lnTo>
                <a:lnTo>
                  <a:pt x="14673" y="9222"/>
                </a:lnTo>
                <a:lnTo>
                  <a:pt x="14576" y="9173"/>
                </a:lnTo>
                <a:lnTo>
                  <a:pt x="14454" y="9149"/>
                </a:lnTo>
                <a:lnTo>
                  <a:pt x="14332" y="9125"/>
                </a:lnTo>
                <a:lnTo>
                  <a:pt x="14186" y="9149"/>
                </a:lnTo>
                <a:lnTo>
                  <a:pt x="13627" y="9222"/>
                </a:lnTo>
                <a:lnTo>
                  <a:pt x="13335" y="9295"/>
                </a:lnTo>
                <a:lnTo>
                  <a:pt x="13213" y="9344"/>
                </a:lnTo>
                <a:lnTo>
                  <a:pt x="13091" y="9417"/>
                </a:lnTo>
                <a:lnTo>
                  <a:pt x="13067" y="9465"/>
                </a:lnTo>
                <a:lnTo>
                  <a:pt x="13116" y="9490"/>
                </a:lnTo>
                <a:lnTo>
                  <a:pt x="13286" y="9538"/>
                </a:lnTo>
                <a:lnTo>
                  <a:pt x="13456" y="9538"/>
                </a:lnTo>
                <a:lnTo>
                  <a:pt x="13821" y="9465"/>
                </a:lnTo>
                <a:lnTo>
                  <a:pt x="14016" y="9441"/>
                </a:lnTo>
                <a:lnTo>
                  <a:pt x="14381" y="9441"/>
                </a:lnTo>
                <a:lnTo>
                  <a:pt x="14551" y="9514"/>
                </a:lnTo>
                <a:lnTo>
                  <a:pt x="14673" y="9514"/>
                </a:lnTo>
                <a:lnTo>
                  <a:pt x="14722" y="9490"/>
                </a:lnTo>
                <a:lnTo>
                  <a:pt x="14746" y="9441"/>
                </a:lnTo>
                <a:lnTo>
                  <a:pt x="14843" y="9782"/>
                </a:lnTo>
                <a:lnTo>
                  <a:pt x="14649" y="9757"/>
                </a:lnTo>
                <a:lnTo>
                  <a:pt x="14454" y="9757"/>
                </a:lnTo>
                <a:lnTo>
                  <a:pt x="14211" y="9782"/>
                </a:lnTo>
                <a:lnTo>
                  <a:pt x="13992" y="9806"/>
                </a:lnTo>
                <a:lnTo>
                  <a:pt x="13773" y="9855"/>
                </a:lnTo>
                <a:lnTo>
                  <a:pt x="13675" y="9903"/>
                </a:lnTo>
                <a:lnTo>
                  <a:pt x="13578" y="9952"/>
                </a:lnTo>
                <a:lnTo>
                  <a:pt x="13554" y="9976"/>
                </a:lnTo>
                <a:lnTo>
                  <a:pt x="13529" y="10025"/>
                </a:lnTo>
                <a:lnTo>
                  <a:pt x="13554" y="10049"/>
                </a:lnTo>
                <a:lnTo>
                  <a:pt x="13578" y="10074"/>
                </a:lnTo>
                <a:lnTo>
                  <a:pt x="13773" y="10098"/>
                </a:lnTo>
                <a:lnTo>
                  <a:pt x="14892" y="10098"/>
                </a:lnTo>
                <a:lnTo>
                  <a:pt x="14916" y="10463"/>
                </a:lnTo>
                <a:lnTo>
                  <a:pt x="14795" y="10414"/>
                </a:lnTo>
                <a:lnTo>
                  <a:pt x="14405" y="10414"/>
                </a:lnTo>
                <a:lnTo>
                  <a:pt x="14065" y="10439"/>
                </a:lnTo>
                <a:lnTo>
                  <a:pt x="13894" y="10487"/>
                </a:lnTo>
                <a:lnTo>
                  <a:pt x="13724" y="10536"/>
                </a:lnTo>
                <a:lnTo>
                  <a:pt x="13700" y="10560"/>
                </a:lnTo>
                <a:lnTo>
                  <a:pt x="13700" y="10585"/>
                </a:lnTo>
                <a:lnTo>
                  <a:pt x="13700" y="10633"/>
                </a:lnTo>
                <a:lnTo>
                  <a:pt x="13724" y="10658"/>
                </a:lnTo>
                <a:lnTo>
                  <a:pt x="13894" y="10706"/>
                </a:lnTo>
                <a:lnTo>
                  <a:pt x="14065" y="10731"/>
                </a:lnTo>
                <a:lnTo>
                  <a:pt x="14405" y="10755"/>
                </a:lnTo>
                <a:lnTo>
                  <a:pt x="14649" y="10755"/>
                </a:lnTo>
                <a:lnTo>
                  <a:pt x="14795" y="10731"/>
                </a:lnTo>
                <a:lnTo>
                  <a:pt x="14916" y="10682"/>
                </a:lnTo>
                <a:lnTo>
                  <a:pt x="14892" y="10779"/>
                </a:lnTo>
                <a:lnTo>
                  <a:pt x="14916" y="10877"/>
                </a:lnTo>
                <a:lnTo>
                  <a:pt x="14965" y="10950"/>
                </a:lnTo>
                <a:lnTo>
                  <a:pt x="15038" y="10998"/>
                </a:lnTo>
                <a:lnTo>
                  <a:pt x="15135" y="11023"/>
                </a:lnTo>
                <a:lnTo>
                  <a:pt x="15233" y="11023"/>
                </a:lnTo>
                <a:lnTo>
                  <a:pt x="15306" y="10998"/>
                </a:lnTo>
                <a:lnTo>
                  <a:pt x="15379" y="10950"/>
                </a:lnTo>
                <a:lnTo>
                  <a:pt x="15403" y="10852"/>
                </a:lnTo>
                <a:lnTo>
                  <a:pt x="15451" y="10439"/>
                </a:lnTo>
                <a:lnTo>
                  <a:pt x="15670" y="10463"/>
                </a:lnTo>
                <a:lnTo>
                  <a:pt x="15914" y="10463"/>
                </a:lnTo>
                <a:lnTo>
                  <a:pt x="16060" y="10487"/>
                </a:lnTo>
                <a:lnTo>
                  <a:pt x="15865" y="10609"/>
                </a:lnTo>
                <a:lnTo>
                  <a:pt x="15695" y="10755"/>
                </a:lnTo>
                <a:lnTo>
                  <a:pt x="15670" y="10804"/>
                </a:lnTo>
                <a:lnTo>
                  <a:pt x="15646" y="10877"/>
                </a:lnTo>
                <a:lnTo>
                  <a:pt x="15646" y="10925"/>
                </a:lnTo>
                <a:lnTo>
                  <a:pt x="15695" y="10974"/>
                </a:lnTo>
                <a:lnTo>
                  <a:pt x="15719" y="11023"/>
                </a:lnTo>
                <a:lnTo>
                  <a:pt x="15768" y="11047"/>
                </a:lnTo>
                <a:lnTo>
                  <a:pt x="15841" y="11047"/>
                </a:lnTo>
                <a:lnTo>
                  <a:pt x="15914" y="11023"/>
                </a:lnTo>
                <a:lnTo>
                  <a:pt x="16133" y="10901"/>
                </a:lnTo>
                <a:lnTo>
                  <a:pt x="16352" y="10779"/>
                </a:lnTo>
                <a:lnTo>
                  <a:pt x="16571" y="10731"/>
                </a:lnTo>
                <a:lnTo>
                  <a:pt x="16814" y="10682"/>
                </a:lnTo>
                <a:lnTo>
                  <a:pt x="17033" y="10779"/>
                </a:lnTo>
                <a:lnTo>
                  <a:pt x="17179" y="10852"/>
                </a:lnTo>
                <a:lnTo>
                  <a:pt x="16814" y="10974"/>
                </a:lnTo>
                <a:lnTo>
                  <a:pt x="16498" y="11096"/>
                </a:lnTo>
                <a:lnTo>
                  <a:pt x="16230" y="11217"/>
                </a:lnTo>
                <a:lnTo>
                  <a:pt x="16060" y="11315"/>
                </a:lnTo>
                <a:lnTo>
                  <a:pt x="16060" y="11339"/>
                </a:lnTo>
                <a:lnTo>
                  <a:pt x="16060" y="11363"/>
                </a:lnTo>
                <a:lnTo>
                  <a:pt x="16084" y="11388"/>
                </a:lnTo>
                <a:lnTo>
                  <a:pt x="16108" y="11388"/>
                </a:lnTo>
                <a:lnTo>
                  <a:pt x="16522" y="11266"/>
                </a:lnTo>
                <a:lnTo>
                  <a:pt x="16936" y="11144"/>
                </a:lnTo>
                <a:lnTo>
                  <a:pt x="17155" y="11096"/>
                </a:lnTo>
                <a:lnTo>
                  <a:pt x="17374" y="11071"/>
                </a:lnTo>
                <a:lnTo>
                  <a:pt x="17447" y="11071"/>
                </a:lnTo>
                <a:lnTo>
                  <a:pt x="17666" y="11290"/>
                </a:lnTo>
                <a:lnTo>
                  <a:pt x="17398" y="11315"/>
                </a:lnTo>
                <a:lnTo>
                  <a:pt x="17179" y="11339"/>
                </a:lnTo>
                <a:lnTo>
                  <a:pt x="16984" y="11412"/>
                </a:lnTo>
                <a:lnTo>
                  <a:pt x="16790" y="11509"/>
                </a:lnTo>
                <a:lnTo>
                  <a:pt x="16619" y="11631"/>
                </a:lnTo>
                <a:lnTo>
                  <a:pt x="16595" y="11655"/>
                </a:lnTo>
                <a:lnTo>
                  <a:pt x="16595" y="11680"/>
                </a:lnTo>
                <a:lnTo>
                  <a:pt x="16619" y="11704"/>
                </a:lnTo>
                <a:lnTo>
                  <a:pt x="16668" y="11704"/>
                </a:lnTo>
                <a:lnTo>
                  <a:pt x="17082" y="11655"/>
                </a:lnTo>
                <a:lnTo>
                  <a:pt x="17276" y="11631"/>
                </a:lnTo>
                <a:lnTo>
                  <a:pt x="17714" y="11631"/>
                </a:lnTo>
                <a:lnTo>
                  <a:pt x="17909" y="11655"/>
                </a:lnTo>
                <a:lnTo>
                  <a:pt x="18031" y="11874"/>
                </a:lnTo>
                <a:lnTo>
                  <a:pt x="18104" y="12069"/>
                </a:lnTo>
                <a:lnTo>
                  <a:pt x="17179" y="12045"/>
                </a:lnTo>
                <a:lnTo>
                  <a:pt x="16157" y="12045"/>
                </a:lnTo>
                <a:lnTo>
                  <a:pt x="13992" y="12069"/>
                </a:lnTo>
                <a:lnTo>
                  <a:pt x="11899" y="12118"/>
                </a:lnTo>
                <a:lnTo>
                  <a:pt x="10171" y="12142"/>
                </a:lnTo>
                <a:lnTo>
                  <a:pt x="5548" y="12142"/>
                </a:lnTo>
                <a:lnTo>
                  <a:pt x="5719" y="11826"/>
                </a:lnTo>
                <a:lnTo>
                  <a:pt x="5889" y="11534"/>
                </a:lnTo>
                <a:lnTo>
                  <a:pt x="5986" y="11388"/>
                </a:lnTo>
                <a:lnTo>
                  <a:pt x="6084" y="11266"/>
                </a:lnTo>
                <a:lnTo>
                  <a:pt x="6205" y="11144"/>
                </a:lnTo>
                <a:lnTo>
                  <a:pt x="6351" y="11023"/>
                </a:lnTo>
                <a:lnTo>
                  <a:pt x="6546" y="10901"/>
                </a:lnTo>
                <a:lnTo>
                  <a:pt x="6765" y="10804"/>
                </a:lnTo>
                <a:lnTo>
                  <a:pt x="6984" y="10731"/>
                </a:lnTo>
                <a:lnTo>
                  <a:pt x="7203" y="10682"/>
                </a:lnTo>
                <a:lnTo>
                  <a:pt x="7665" y="10585"/>
                </a:lnTo>
                <a:lnTo>
                  <a:pt x="8103" y="10512"/>
                </a:lnTo>
                <a:lnTo>
                  <a:pt x="8200" y="10487"/>
                </a:lnTo>
                <a:lnTo>
                  <a:pt x="8273" y="10463"/>
                </a:lnTo>
                <a:lnTo>
                  <a:pt x="8322" y="10390"/>
                </a:lnTo>
                <a:lnTo>
                  <a:pt x="8346" y="10293"/>
                </a:lnTo>
                <a:lnTo>
                  <a:pt x="8371" y="10098"/>
                </a:lnTo>
                <a:lnTo>
                  <a:pt x="8419" y="9928"/>
                </a:lnTo>
                <a:lnTo>
                  <a:pt x="8468" y="9757"/>
                </a:lnTo>
                <a:lnTo>
                  <a:pt x="8541" y="9587"/>
                </a:lnTo>
                <a:lnTo>
                  <a:pt x="8638" y="9417"/>
                </a:lnTo>
                <a:lnTo>
                  <a:pt x="8736" y="9271"/>
                </a:lnTo>
                <a:lnTo>
                  <a:pt x="8979" y="8979"/>
                </a:lnTo>
                <a:lnTo>
                  <a:pt x="9101" y="8906"/>
                </a:lnTo>
                <a:lnTo>
                  <a:pt x="9198" y="8808"/>
                </a:lnTo>
                <a:lnTo>
                  <a:pt x="9441" y="8687"/>
                </a:lnTo>
                <a:lnTo>
                  <a:pt x="9685" y="8541"/>
                </a:lnTo>
                <a:lnTo>
                  <a:pt x="9782" y="8443"/>
                </a:lnTo>
                <a:lnTo>
                  <a:pt x="9879" y="8346"/>
                </a:lnTo>
                <a:lnTo>
                  <a:pt x="9879" y="8297"/>
                </a:lnTo>
                <a:lnTo>
                  <a:pt x="9879" y="8273"/>
                </a:lnTo>
                <a:lnTo>
                  <a:pt x="9855" y="8224"/>
                </a:lnTo>
                <a:lnTo>
                  <a:pt x="9831" y="8200"/>
                </a:lnTo>
                <a:lnTo>
                  <a:pt x="9758" y="8176"/>
                </a:lnTo>
                <a:lnTo>
                  <a:pt x="9660" y="8151"/>
                </a:lnTo>
                <a:lnTo>
                  <a:pt x="9490" y="8151"/>
                </a:lnTo>
                <a:lnTo>
                  <a:pt x="9320" y="8200"/>
                </a:lnTo>
                <a:lnTo>
                  <a:pt x="9149" y="8297"/>
                </a:lnTo>
                <a:lnTo>
                  <a:pt x="8979" y="8395"/>
                </a:lnTo>
                <a:lnTo>
                  <a:pt x="8833" y="8516"/>
                </a:lnTo>
                <a:lnTo>
                  <a:pt x="8565" y="8760"/>
                </a:lnTo>
                <a:lnTo>
                  <a:pt x="8444" y="8906"/>
                </a:lnTo>
                <a:lnTo>
                  <a:pt x="8322" y="9052"/>
                </a:lnTo>
                <a:lnTo>
                  <a:pt x="8225" y="9198"/>
                </a:lnTo>
                <a:lnTo>
                  <a:pt x="8127" y="9368"/>
                </a:lnTo>
                <a:lnTo>
                  <a:pt x="7981" y="9709"/>
                </a:lnTo>
                <a:lnTo>
                  <a:pt x="7908" y="10074"/>
                </a:lnTo>
                <a:lnTo>
                  <a:pt x="7398" y="10171"/>
                </a:lnTo>
                <a:lnTo>
                  <a:pt x="7130" y="10220"/>
                </a:lnTo>
                <a:lnTo>
                  <a:pt x="6887" y="10293"/>
                </a:lnTo>
                <a:lnTo>
                  <a:pt x="6643" y="10366"/>
                </a:lnTo>
                <a:lnTo>
                  <a:pt x="6400" y="10463"/>
                </a:lnTo>
                <a:lnTo>
                  <a:pt x="6181" y="10585"/>
                </a:lnTo>
                <a:lnTo>
                  <a:pt x="5962" y="10731"/>
                </a:lnTo>
                <a:lnTo>
                  <a:pt x="5816" y="10877"/>
                </a:lnTo>
                <a:lnTo>
                  <a:pt x="5670" y="11023"/>
                </a:lnTo>
                <a:lnTo>
                  <a:pt x="5524" y="11193"/>
                </a:lnTo>
                <a:lnTo>
                  <a:pt x="5427" y="11363"/>
                </a:lnTo>
                <a:lnTo>
                  <a:pt x="5329" y="11558"/>
                </a:lnTo>
                <a:lnTo>
                  <a:pt x="5281" y="11753"/>
                </a:lnTo>
                <a:lnTo>
                  <a:pt x="5256" y="11947"/>
                </a:lnTo>
                <a:lnTo>
                  <a:pt x="5305" y="12142"/>
                </a:lnTo>
                <a:lnTo>
                  <a:pt x="2142" y="12142"/>
                </a:lnTo>
                <a:lnTo>
                  <a:pt x="2239" y="11850"/>
                </a:lnTo>
                <a:lnTo>
                  <a:pt x="2336" y="11558"/>
                </a:lnTo>
                <a:lnTo>
                  <a:pt x="2409" y="11266"/>
                </a:lnTo>
                <a:lnTo>
                  <a:pt x="2531" y="10974"/>
                </a:lnTo>
                <a:lnTo>
                  <a:pt x="2726" y="10633"/>
                </a:lnTo>
                <a:lnTo>
                  <a:pt x="2945" y="10341"/>
                </a:lnTo>
                <a:lnTo>
                  <a:pt x="3188" y="10049"/>
                </a:lnTo>
                <a:lnTo>
                  <a:pt x="3456" y="9782"/>
                </a:lnTo>
                <a:lnTo>
                  <a:pt x="3723" y="9563"/>
                </a:lnTo>
                <a:lnTo>
                  <a:pt x="4040" y="9368"/>
                </a:lnTo>
                <a:lnTo>
                  <a:pt x="4429" y="9173"/>
                </a:lnTo>
                <a:lnTo>
                  <a:pt x="4818" y="9003"/>
                </a:lnTo>
                <a:lnTo>
                  <a:pt x="5013" y="8954"/>
                </a:lnTo>
                <a:lnTo>
                  <a:pt x="5208" y="8906"/>
                </a:lnTo>
                <a:lnTo>
                  <a:pt x="5427" y="8881"/>
                </a:lnTo>
                <a:lnTo>
                  <a:pt x="5597" y="8881"/>
                </a:lnTo>
                <a:lnTo>
                  <a:pt x="5792" y="8906"/>
                </a:lnTo>
                <a:lnTo>
                  <a:pt x="5962" y="8954"/>
                </a:lnTo>
                <a:lnTo>
                  <a:pt x="6132" y="9027"/>
                </a:lnTo>
                <a:lnTo>
                  <a:pt x="6278" y="9125"/>
                </a:lnTo>
                <a:lnTo>
                  <a:pt x="6230" y="9368"/>
                </a:lnTo>
                <a:lnTo>
                  <a:pt x="6230" y="9611"/>
                </a:lnTo>
                <a:lnTo>
                  <a:pt x="6254" y="9660"/>
                </a:lnTo>
                <a:lnTo>
                  <a:pt x="6303" y="9709"/>
                </a:lnTo>
                <a:lnTo>
                  <a:pt x="6351" y="9709"/>
                </a:lnTo>
                <a:lnTo>
                  <a:pt x="6400" y="9660"/>
                </a:lnTo>
                <a:lnTo>
                  <a:pt x="6546" y="9368"/>
                </a:lnTo>
                <a:lnTo>
                  <a:pt x="6716" y="9076"/>
                </a:lnTo>
                <a:lnTo>
                  <a:pt x="6887" y="8833"/>
                </a:lnTo>
                <a:lnTo>
                  <a:pt x="7106" y="8589"/>
                </a:lnTo>
                <a:lnTo>
                  <a:pt x="7300" y="8370"/>
                </a:lnTo>
                <a:lnTo>
                  <a:pt x="7543" y="8151"/>
                </a:lnTo>
                <a:lnTo>
                  <a:pt x="7811" y="7957"/>
                </a:lnTo>
                <a:lnTo>
                  <a:pt x="8079" y="7786"/>
                </a:lnTo>
                <a:lnTo>
                  <a:pt x="8444" y="7567"/>
                </a:lnTo>
                <a:lnTo>
                  <a:pt x="8833" y="7397"/>
                </a:lnTo>
                <a:lnTo>
                  <a:pt x="9222" y="7251"/>
                </a:lnTo>
                <a:lnTo>
                  <a:pt x="9612" y="7130"/>
                </a:lnTo>
                <a:lnTo>
                  <a:pt x="10025" y="7057"/>
                </a:lnTo>
                <a:lnTo>
                  <a:pt x="10439" y="6984"/>
                </a:lnTo>
                <a:lnTo>
                  <a:pt x="10853" y="6959"/>
                </a:lnTo>
                <a:close/>
                <a:moveTo>
                  <a:pt x="19758" y="12556"/>
                </a:moveTo>
                <a:lnTo>
                  <a:pt x="19929" y="12604"/>
                </a:lnTo>
                <a:lnTo>
                  <a:pt x="19977" y="12945"/>
                </a:lnTo>
                <a:lnTo>
                  <a:pt x="19904" y="13042"/>
                </a:lnTo>
                <a:lnTo>
                  <a:pt x="19807" y="13140"/>
                </a:lnTo>
                <a:lnTo>
                  <a:pt x="19685" y="13213"/>
                </a:lnTo>
                <a:lnTo>
                  <a:pt x="19564" y="13261"/>
                </a:lnTo>
                <a:lnTo>
                  <a:pt x="19418" y="13286"/>
                </a:lnTo>
                <a:lnTo>
                  <a:pt x="19247" y="13310"/>
                </a:lnTo>
                <a:lnTo>
                  <a:pt x="18931" y="13310"/>
                </a:lnTo>
                <a:lnTo>
                  <a:pt x="18298" y="13286"/>
                </a:lnTo>
                <a:lnTo>
                  <a:pt x="17033" y="13261"/>
                </a:lnTo>
                <a:lnTo>
                  <a:pt x="15792" y="13213"/>
                </a:lnTo>
                <a:lnTo>
                  <a:pt x="14381" y="13164"/>
                </a:lnTo>
                <a:lnTo>
                  <a:pt x="12970" y="13140"/>
                </a:lnTo>
                <a:lnTo>
                  <a:pt x="12970" y="13115"/>
                </a:lnTo>
                <a:lnTo>
                  <a:pt x="12970" y="13067"/>
                </a:lnTo>
                <a:lnTo>
                  <a:pt x="12921" y="13018"/>
                </a:lnTo>
                <a:lnTo>
                  <a:pt x="12872" y="13018"/>
                </a:lnTo>
                <a:lnTo>
                  <a:pt x="12824" y="13067"/>
                </a:lnTo>
                <a:lnTo>
                  <a:pt x="12775" y="13140"/>
                </a:lnTo>
                <a:lnTo>
                  <a:pt x="10585" y="13115"/>
                </a:lnTo>
                <a:lnTo>
                  <a:pt x="7981" y="13115"/>
                </a:lnTo>
                <a:lnTo>
                  <a:pt x="5378" y="13140"/>
                </a:lnTo>
                <a:lnTo>
                  <a:pt x="2847" y="13164"/>
                </a:lnTo>
                <a:lnTo>
                  <a:pt x="1509" y="13188"/>
                </a:lnTo>
                <a:lnTo>
                  <a:pt x="1022" y="13213"/>
                </a:lnTo>
                <a:lnTo>
                  <a:pt x="803" y="13188"/>
                </a:lnTo>
                <a:lnTo>
                  <a:pt x="584" y="13091"/>
                </a:lnTo>
                <a:lnTo>
                  <a:pt x="463" y="12994"/>
                </a:lnTo>
                <a:lnTo>
                  <a:pt x="414" y="12945"/>
                </a:lnTo>
                <a:lnTo>
                  <a:pt x="414" y="12896"/>
                </a:lnTo>
                <a:lnTo>
                  <a:pt x="414" y="12848"/>
                </a:lnTo>
                <a:lnTo>
                  <a:pt x="414" y="12775"/>
                </a:lnTo>
                <a:lnTo>
                  <a:pt x="536" y="12653"/>
                </a:lnTo>
                <a:lnTo>
                  <a:pt x="609" y="12653"/>
                </a:lnTo>
                <a:lnTo>
                  <a:pt x="657" y="12629"/>
                </a:lnTo>
                <a:lnTo>
                  <a:pt x="730" y="12604"/>
                </a:lnTo>
                <a:lnTo>
                  <a:pt x="779" y="12580"/>
                </a:lnTo>
                <a:lnTo>
                  <a:pt x="949" y="12580"/>
                </a:lnTo>
                <a:lnTo>
                  <a:pt x="1241" y="12604"/>
                </a:lnTo>
                <a:lnTo>
                  <a:pt x="7641" y="12604"/>
                </a:lnTo>
                <a:lnTo>
                  <a:pt x="9977" y="12629"/>
                </a:lnTo>
                <a:lnTo>
                  <a:pt x="12848" y="12653"/>
                </a:lnTo>
                <a:lnTo>
                  <a:pt x="16060" y="12653"/>
                </a:lnTo>
                <a:lnTo>
                  <a:pt x="18663" y="12629"/>
                </a:lnTo>
                <a:lnTo>
                  <a:pt x="19466" y="12604"/>
                </a:lnTo>
                <a:lnTo>
                  <a:pt x="19685" y="12580"/>
                </a:lnTo>
                <a:lnTo>
                  <a:pt x="19758" y="12556"/>
                </a:lnTo>
                <a:close/>
                <a:moveTo>
                  <a:pt x="2580" y="13578"/>
                </a:moveTo>
                <a:lnTo>
                  <a:pt x="2458" y="13675"/>
                </a:lnTo>
                <a:lnTo>
                  <a:pt x="2361" y="13797"/>
                </a:lnTo>
                <a:lnTo>
                  <a:pt x="2288" y="13918"/>
                </a:lnTo>
                <a:lnTo>
                  <a:pt x="2215" y="14040"/>
                </a:lnTo>
                <a:lnTo>
                  <a:pt x="2117" y="14259"/>
                </a:lnTo>
                <a:lnTo>
                  <a:pt x="2093" y="14381"/>
                </a:lnTo>
                <a:lnTo>
                  <a:pt x="2093" y="14502"/>
                </a:lnTo>
                <a:lnTo>
                  <a:pt x="1947" y="14259"/>
                </a:lnTo>
                <a:lnTo>
                  <a:pt x="1777" y="14016"/>
                </a:lnTo>
                <a:lnTo>
                  <a:pt x="1582" y="13797"/>
                </a:lnTo>
                <a:lnTo>
                  <a:pt x="1485" y="13699"/>
                </a:lnTo>
                <a:lnTo>
                  <a:pt x="1387" y="13626"/>
                </a:lnTo>
                <a:lnTo>
                  <a:pt x="1971" y="13602"/>
                </a:lnTo>
                <a:lnTo>
                  <a:pt x="2580" y="13578"/>
                </a:lnTo>
                <a:close/>
                <a:moveTo>
                  <a:pt x="12556" y="13505"/>
                </a:moveTo>
                <a:lnTo>
                  <a:pt x="12361" y="13918"/>
                </a:lnTo>
                <a:lnTo>
                  <a:pt x="12167" y="14308"/>
                </a:lnTo>
                <a:lnTo>
                  <a:pt x="12118" y="14502"/>
                </a:lnTo>
                <a:lnTo>
                  <a:pt x="12118" y="14600"/>
                </a:lnTo>
                <a:lnTo>
                  <a:pt x="12118" y="14721"/>
                </a:lnTo>
                <a:lnTo>
                  <a:pt x="12142" y="14746"/>
                </a:lnTo>
                <a:lnTo>
                  <a:pt x="12167" y="14770"/>
                </a:lnTo>
                <a:lnTo>
                  <a:pt x="12240" y="14770"/>
                </a:lnTo>
                <a:lnTo>
                  <a:pt x="12313" y="14697"/>
                </a:lnTo>
                <a:lnTo>
                  <a:pt x="12361" y="14648"/>
                </a:lnTo>
                <a:lnTo>
                  <a:pt x="12459" y="14502"/>
                </a:lnTo>
                <a:lnTo>
                  <a:pt x="12605" y="14162"/>
                </a:lnTo>
                <a:lnTo>
                  <a:pt x="12848" y="13529"/>
                </a:lnTo>
                <a:lnTo>
                  <a:pt x="13335" y="13529"/>
                </a:lnTo>
                <a:lnTo>
                  <a:pt x="13116" y="13845"/>
                </a:lnTo>
                <a:lnTo>
                  <a:pt x="12945" y="14186"/>
                </a:lnTo>
                <a:lnTo>
                  <a:pt x="12848" y="14332"/>
                </a:lnTo>
                <a:lnTo>
                  <a:pt x="12775" y="14527"/>
                </a:lnTo>
                <a:lnTo>
                  <a:pt x="12775" y="14624"/>
                </a:lnTo>
                <a:lnTo>
                  <a:pt x="12775" y="14697"/>
                </a:lnTo>
                <a:lnTo>
                  <a:pt x="12799" y="14794"/>
                </a:lnTo>
                <a:lnTo>
                  <a:pt x="12848" y="14867"/>
                </a:lnTo>
                <a:lnTo>
                  <a:pt x="12897" y="14892"/>
                </a:lnTo>
                <a:lnTo>
                  <a:pt x="12945" y="14892"/>
                </a:lnTo>
                <a:lnTo>
                  <a:pt x="13018" y="14867"/>
                </a:lnTo>
                <a:lnTo>
                  <a:pt x="13067" y="14819"/>
                </a:lnTo>
                <a:lnTo>
                  <a:pt x="13140" y="14697"/>
                </a:lnTo>
                <a:lnTo>
                  <a:pt x="13237" y="14405"/>
                </a:lnTo>
                <a:lnTo>
                  <a:pt x="13408" y="13967"/>
                </a:lnTo>
                <a:lnTo>
                  <a:pt x="13627" y="13529"/>
                </a:lnTo>
                <a:lnTo>
                  <a:pt x="14065" y="13529"/>
                </a:lnTo>
                <a:lnTo>
                  <a:pt x="13846" y="14162"/>
                </a:lnTo>
                <a:lnTo>
                  <a:pt x="13675" y="14478"/>
                </a:lnTo>
                <a:lnTo>
                  <a:pt x="13627" y="14648"/>
                </a:lnTo>
                <a:lnTo>
                  <a:pt x="13602" y="14746"/>
                </a:lnTo>
                <a:lnTo>
                  <a:pt x="13602" y="14819"/>
                </a:lnTo>
                <a:lnTo>
                  <a:pt x="13627" y="14867"/>
                </a:lnTo>
                <a:lnTo>
                  <a:pt x="13651" y="14916"/>
                </a:lnTo>
                <a:lnTo>
                  <a:pt x="13748" y="14916"/>
                </a:lnTo>
                <a:lnTo>
                  <a:pt x="13821" y="14867"/>
                </a:lnTo>
                <a:lnTo>
                  <a:pt x="13894" y="14794"/>
                </a:lnTo>
                <a:lnTo>
                  <a:pt x="13992" y="14648"/>
                </a:lnTo>
                <a:lnTo>
                  <a:pt x="14065" y="14502"/>
                </a:lnTo>
                <a:lnTo>
                  <a:pt x="14113" y="14332"/>
                </a:lnTo>
                <a:lnTo>
                  <a:pt x="14259" y="13943"/>
                </a:lnTo>
                <a:lnTo>
                  <a:pt x="14357" y="13529"/>
                </a:lnTo>
                <a:lnTo>
                  <a:pt x="14795" y="13529"/>
                </a:lnTo>
                <a:lnTo>
                  <a:pt x="14503" y="14064"/>
                </a:lnTo>
                <a:lnTo>
                  <a:pt x="14357" y="14332"/>
                </a:lnTo>
                <a:lnTo>
                  <a:pt x="14308" y="14478"/>
                </a:lnTo>
                <a:lnTo>
                  <a:pt x="14308" y="14648"/>
                </a:lnTo>
                <a:lnTo>
                  <a:pt x="14308" y="14673"/>
                </a:lnTo>
                <a:lnTo>
                  <a:pt x="14357" y="14721"/>
                </a:lnTo>
                <a:lnTo>
                  <a:pt x="14430" y="14721"/>
                </a:lnTo>
                <a:lnTo>
                  <a:pt x="14551" y="14624"/>
                </a:lnTo>
                <a:lnTo>
                  <a:pt x="14624" y="14478"/>
                </a:lnTo>
                <a:lnTo>
                  <a:pt x="14770" y="14210"/>
                </a:lnTo>
                <a:lnTo>
                  <a:pt x="14892" y="13870"/>
                </a:lnTo>
                <a:lnTo>
                  <a:pt x="15038" y="13529"/>
                </a:lnTo>
                <a:lnTo>
                  <a:pt x="15427" y="13553"/>
                </a:lnTo>
                <a:lnTo>
                  <a:pt x="15233" y="13797"/>
                </a:lnTo>
                <a:lnTo>
                  <a:pt x="15038" y="14089"/>
                </a:lnTo>
                <a:lnTo>
                  <a:pt x="14916" y="14308"/>
                </a:lnTo>
                <a:lnTo>
                  <a:pt x="14868" y="14454"/>
                </a:lnTo>
                <a:lnTo>
                  <a:pt x="14868" y="14575"/>
                </a:lnTo>
                <a:lnTo>
                  <a:pt x="14868" y="14624"/>
                </a:lnTo>
                <a:lnTo>
                  <a:pt x="14916" y="14648"/>
                </a:lnTo>
                <a:lnTo>
                  <a:pt x="14989" y="14648"/>
                </a:lnTo>
                <a:lnTo>
                  <a:pt x="15062" y="14600"/>
                </a:lnTo>
                <a:lnTo>
                  <a:pt x="15111" y="14551"/>
                </a:lnTo>
                <a:lnTo>
                  <a:pt x="15184" y="14429"/>
                </a:lnTo>
                <a:lnTo>
                  <a:pt x="15306" y="14137"/>
                </a:lnTo>
                <a:lnTo>
                  <a:pt x="15403" y="13845"/>
                </a:lnTo>
                <a:lnTo>
                  <a:pt x="15500" y="13553"/>
                </a:lnTo>
                <a:lnTo>
                  <a:pt x="16108" y="13553"/>
                </a:lnTo>
                <a:lnTo>
                  <a:pt x="16060" y="13578"/>
                </a:lnTo>
                <a:lnTo>
                  <a:pt x="15865" y="13797"/>
                </a:lnTo>
                <a:lnTo>
                  <a:pt x="15695" y="14064"/>
                </a:lnTo>
                <a:lnTo>
                  <a:pt x="15622" y="14186"/>
                </a:lnTo>
                <a:lnTo>
                  <a:pt x="15549" y="14308"/>
                </a:lnTo>
                <a:lnTo>
                  <a:pt x="15524" y="14454"/>
                </a:lnTo>
                <a:lnTo>
                  <a:pt x="15524" y="14527"/>
                </a:lnTo>
                <a:lnTo>
                  <a:pt x="15549" y="14575"/>
                </a:lnTo>
                <a:lnTo>
                  <a:pt x="15573" y="14600"/>
                </a:lnTo>
                <a:lnTo>
                  <a:pt x="15622" y="14624"/>
                </a:lnTo>
                <a:lnTo>
                  <a:pt x="15695" y="14624"/>
                </a:lnTo>
                <a:lnTo>
                  <a:pt x="15743" y="14575"/>
                </a:lnTo>
                <a:lnTo>
                  <a:pt x="15768" y="14551"/>
                </a:lnTo>
                <a:lnTo>
                  <a:pt x="15841" y="14429"/>
                </a:lnTo>
                <a:lnTo>
                  <a:pt x="15914" y="14210"/>
                </a:lnTo>
                <a:lnTo>
                  <a:pt x="16011" y="13943"/>
                </a:lnTo>
                <a:lnTo>
                  <a:pt x="16157" y="13675"/>
                </a:lnTo>
                <a:lnTo>
                  <a:pt x="16157" y="13602"/>
                </a:lnTo>
                <a:lnTo>
                  <a:pt x="16133" y="13578"/>
                </a:lnTo>
                <a:lnTo>
                  <a:pt x="16108" y="13553"/>
                </a:lnTo>
                <a:lnTo>
                  <a:pt x="16668" y="13553"/>
                </a:lnTo>
                <a:lnTo>
                  <a:pt x="16522" y="13748"/>
                </a:lnTo>
                <a:lnTo>
                  <a:pt x="16376" y="13967"/>
                </a:lnTo>
                <a:lnTo>
                  <a:pt x="16254" y="14113"/>
                </a:lnTo>
                <a:lnTo>
                  <a:pt x="16157" y="14308"/>
                </a:lnTo>
                <a:lnTo>
                  <a:pt x="16108" y="14381"/>
                </a:lnTo>
                <a:lnTo>
                  <a:pt x="16084" y="14478"/>
                </a:lnTo>
                <a:lnTo>
                  <a:pt x="16060" y="14575"/>
                </a:lnTo>
                <a:lnTo>
                  <a:pt x="16084" y="14673"/>
                </a:lnTo>
                <a:lnTo>
                  <a:pt x="16108" y="14697"/>
                </a:lnTo>
                <a:lnTo>
                  <a:pt x="16133" y="14721"/>
                </a:lnTo>
                <a:lnTo>
                  <a:pt x="16181" y="14746"/>
                </a:lnTo>
                <a:lnTo>
                  <a:pt x="16230" y="14746"/>
                </a:lnTo>
                <a:lnTo>
                  <a:pt x="16303" y="14721"/>
                </a:lnTo>
                <a:lnTo>
                  <a:pt x="16376" y="14673"/>
                </a:lnTo>
                <a:lnTo>
                  <a:pt x="16473" y="14551"/>
                </a:lnTo>
                <a:lnTo>
                  <a:pt x="16644" y="14235"/>
                </a:lnTo>
                <a:lnTo>
                  <a:pt x="16814" y="13894"/>
                </a:lnTo>
                <a:lnTo>
                  <a:pt x="16887" y="13724"/>
                </a:lnTo>
                <a:lnTo>
                  <a:pt x="16960" y="13553"/>
                </a:lnTo>
                <a:lnTo>
                  <a:pt x="17398" y="13553"/>
                </a:lnTo>
                <a:lnTo>
                  <a:pt x="17325" y="13675"/>
                </a:lnTo>
                <a:lnTo>
                  <a:pt x="17252" y="13797"/>
                </a:lnTo>
                <a:lnTo>
                  <a:pt x="17106" y="14040"/>
                </a:lnTo>
                <a:lnTo>
                  <a:pt x="17033" y="14186"/>
                </a:lnTo>
                <a:lnTo>
                  <a:pt x="16960" y="14332"/>
                </a:lnTo>
                <a:lnTo>
                  <a:pt x="16936" y="14429"/>
                </a:lnTo>
                <a:lnTo>
                  <a:pt x="16911" y="14502"/>
                </a:lnTo>
                <a:lnTo>
                  <a:pt x="16936" y="14575"/>
                </a:lnTo>
                <a:lnTo>
                  <a:pt x="16960" y="14648"/>
                </a:lnTo>
                <a:lnTo>
                  <a:pt x="17009" y="14697"/>
                </a:lnTo>
                <a:lnTo>
                  <a:pt x="17082" y="14697"/>
                </a:lnTo>
                <a:lnTo>
                  <a:pt x="17155" y="14673"/>
                </a:lnTo>
                <a:lnTo>
                  <a:pt x="17203" y="14624"/>
                </a:lnTo>
                <a:lnTo>
                  <a:pt x="17252" y="14575"/>
                </a:lnTo>
                <a:lnTo>
                  <a:pt x="17301" y="14502"/>
                </a:lnTo>
                <a:lnTo>
                  <a:pt x="17374" y="14332"/>
                </a:lnTo>
                <a:lnTo>
                  <a:pt x="17422" y="14162"/>
                </a:lnTo>
                <a:lnTo>
                  <a:pt x="17544" y="13870"/>
                </a:lnTo>
                <a:lnTo>
                  <a:pt x="17593" y="13724"/>
                </a:lnTo>
                <a:lnTo>
                  <a:pt x="17617" y="13578"/>
                </a:lnTo>
                <a:lnTo>
                  <a:pt x="18371" y="13578"/>
                </a:lnTo>
                <a:lnTo>
                  <a:pt x="18201" y="13797"/>
                </a:lnTo>
                <a:lnTo>
                  <a:pt x="18055" y="14016"/>
                </a:lnTo>
                <a:lnTo>
                  <a:pt x="17812" y="14259"/>
                </a:lnTo>
                <a:lnTo>
                  <a:pt x="17714" y="14381"/>
                </a:lnTo>
                <a:lnTo>
                  <a:pt x="17690" y="14454"/>
                </a:lnTo>
                <a:lnTo>
                  <a:pt x="17666" y="14551"/>
                </a:lnTo>
                <a:lnTo>
                  <a:pt x="17666" y="14575"/>
                </a:lnTo>
                <a:lnTo>
                  <a:pt x="17690" y="14624"/>
                </a:lnTo>
                <a:lnTo>
                  <a:pt x="17739" y="14648"/>
                </a:lnTo>
                <a:lnTo>
                  <a:pt x="17763" y="14648"/>
                </a:lnTo>
                <a:lnTo>
                  <a:pt x="17860" y="14624"/>
                </a:lnTo>
                <a:lnTo>
                  <a:pt x="17933" y="14575"/>
                </a:lnTo>
                <a:lnTo>
                  <a:pt x="18055" y="14478"/>
                </a:lnTo>
                <a:lnTo>
                  <a:pt x="18177" y="14332"/>
                </a:lnTo>
                <a:lnTo>
                  <a:pt x="18274" y="14186"/>
                </a:lnTo>
                <a:lnTo>
                  <a:pt x="18420" y="13894"/>
                </a:lnTo>
                <a:lnTo>
                  <a:pt x="18566" y="13602"/>
                </a:lnTo>
                <a:lnTo>
                  <a:pt x="19028" y="13602"/>
                </a:lnTo>
                <a:lnTo>
                  <a:pt x="18907" y="13724"/>
                </a:lnTo>
                <a:lnTo>
                  <a:pt x="18809" y="13845"/>
                </a:lnTo>
                <a:lnTo>
                  <a:pt x="18615" y="14137"/>
                </a:lnTo>
                <a:lnTo>
                  <a:pt x="18274" y="14721"/>
                </a:lnTo>
                <a:lnTo>
                  <a:pt x="17787" y="15451"/>
                </a:lnTo>
                <a:lnTo>
                  <a:pt x="17276" y="16205"/>
                </a:lnTo>
                <a:lnTo>
                  <a:pt x="16425" y="16327"/>
                </a:lnTo>
                <a:lnTo>
                  <a:pt x="15549" y="16400"/>
                </a:lnTo>
                <a:lnTo>
                  <a:pt x="14673" y="16449"/>
                </a:lnTo>
                <a:lnTo>
                  <a:pt x="13773" y="16473"/>
                </a:lnTo>
                <a:lnTo>
                  <a:pt x="10244" y="16473"/>
                </a:lnTo>
                <a:lnTo>
                  <a:pt x="6619" y="16522"/>
                </a:lnTo>
                <a:lnTo>
                  <a:pt x="5816" y="16522"/>
                </a:lnTo>
                <a:lnTo>
                  <a:pt x="4989" y="16497"/>
                </a:lnTo>
                <a:lnTo>
                  <a:pt x="4161" y="16522"/>
                </a:lnTo>
                <a:lnTo>
                  <a:pt x="3772" y="16546"/>
                </a:lnTo>
                <a:lnTo>
                  <a:pt x="3358" y="16570"/>
                </a:lnTo>
                <a:lnTo>
                  <a:pt x="3334" y="16497"/>
                </a:lnTo>
                <a:lnTo>
                  <a:pt x="2774" y="15573"/>
                </a:lnTo>
                <a:lnTo>
                  <a:pt x="2190" y="14673"/>
                </a:lnTo>
                <a:lnTo>
                  <a:pt x="2166" y="14600"/>
                </a:lnTo>
                <a:lnTo>
                  <a:pt x="2190" y="14624"/>
                </a:lnTo>
                <a:lnTo>
                  <a:pt x="2215" y="14600"/>
                </a:lnTo>
                <a:lnTo>
                  <a:pt x="2288" y="14527"/>
                </a:lnTo>
                <a:lnTo>
                  <a:pt x="2361" y="14429"/>
                </a:lnTo>
                <a:lnTo>
                  <a:pt x="2409" y="14186"/>
                </a:lnTo>
                <a:lnTo>
                  <a:pt x="2507" y="13894"/>
                </a:lnTo>
                <a:lnTo>
                  <a:pt x="2628" y="13602"/>
                </a:lnTo>
                <a:lnTo>
                  <a:pt x="2628" y="13578"/>
                </a:lnTo>
                <a:lnTo>
                  <a:pt x="2653" y="13578"/>
                </a:lnTo>
                <a:lnTo>
                  <a:pt x="3407" y="13553"/>
                </a:lnTo>
                <a:lnTo>
                  <a:pt x="3091" y="13991"/>
                </a:lnTo>
                <a:lnTo>
                  <a:pt x="2872" y="14332"/>
                </a:lnTo>
                <a:lnTo>
                  <a:pt x="2774" y="14502"/>
                </a:lnTo>
                <a:lnTo>
                  <a:pt x="2701" y="14697"/>
                </a:lnTo>
                <a:lnTo>
                  <a:pt x="2701" y="14746"/>
                </a:lnTo>
                <a:lnTo>
                  <a:pt x="2726" y="14770"/>
                </a:lnTo>
                <a:lnTo>
                  <a:pt x="2774" y="14770"/>
                </a:lnTo>
                <a:lnTo>
                  <a:pt x="2920" y="14648"/>
                </a:lnTo>
                <a:lnTo>
                  <a:pt x="3018" y="14502"/>
                </a:lnTo>
                <a:lnTo>
                  <a:pt x="3212" y="14186"/>
                </a:lnTo>
                <a:lnTo>
                  <a:pt x="3553" y="13553"/>
                </a:lnTo>
                <a:lnTo>
                  <a:pt x="4161" y="13553"/>
                </a:lnTo>
                <a:lnTo>
                  <a:pt x="3918" y="13845"/>
                </a:lnTo>
                <a:lnTo>
                  <a:pt x="3699" y="14162"/>
                </a:lnTo>
                <a:lnTo>
                  <a:pt x="3602" y="14332"/>
                </a:lnTo>
                <a:lnTo>
                  <a:pt x="3504" y="14527"/>
                </a:lnTo>
                <a:lnTo>
                  <a:pt x="3480" y="14624"/>
                </a:lnTo>
                <a:lnTo>
                  <a:pt x="3456" y="14721"/>
                </a:lnTo>
                <a:lnTo>
                  <a:pt x="3456" y="14819"/>
                </a:lnTo>
                <a:lnTo>
                  <a:pt x="3504" y="14916"/>
                </a:lnTo>
                <a:lnTo>
                  <a:pt x="3553" y="14940"/>
                </a:lnTo>
                <a:lnTo>
                  <a:pt x="3602" y="14965"/>
                </a:lnTo>
                <a:lnTo>
                  <a:pt x="3675" y="14916"/>
                </a:lnTo>
                <a:lnTo>
                  <a:pt x="3748" y="14843"/>
                </a:lnTo>
                <a:lnTo>
                  <a:pt x="3796" y="14770"/>
                </a:lnTo>
                <a:lnTo>
                  <a:pt x="3845" y="14697"/>
                </a:lnTo>
                <a:lnTo>
                  <a:pt x="3991" y="14332"/>
                </a:lnTo>
                <a:lnTo>
                  <a:pt x="4210" y="13943"/>
                </a:lnTo>
                <a:lnTo>
                  <a:pt x="4429" y="13553"/>
                </a:lnTo>
                <a:lnTo>
                  <a:pt x="5281" y="13529"/>
                </a:lnTo>
                <a:lnTo>
                  <a:pt x="5062" y="13821"/>
                </a:lnTo>
                <a:lnTo>
                  <a:pt x="4989" y="13967"/>
                </a:lnTo>
                <a:lnTo>
                  <a:pt x="4916" y="14113"/>
                </a:lnTo>
                <a:lnTo>
                  <a:pt x="4867" y="14259"/>
                </a:lnTo>
                <a:lnTo>
                  <a:pt x="4867" y="14332"/>
                </a:lnTo>
                <a:lnTo>
                  <a:pt x="4891" y="14405"/>
                </a:lnTo>
                <a:lnTo>
                  <a:pt x="4940" y="14429"/>
                </a:lnTo>
                <a:lnTo>
                  <a:pt x="4989" y="14429"/>
                </a:lnTo>
                <a:lnTo>
                  <a:pt x="5037" y="14405"/>
                </a:lnTo>
                <a:lnTo>
                  <a:pt x="5086" y="14356"/>
                </a:lnTo>
                <a:lnTo>
                  <a:pt x="5135" y="14235"/>
                </a:lnTo>
                <a:lnTo>
                  <a:pt x="5232" y="14016"/>
                </a:lnTo>
                <a:lnTo>
                  <a:pt x="5378" y="13748"/>
                </a:lnTo>
                <a:lnTo>
                  <a:pt x="5548" y="13529"/>
                </a:lnTo>
                <a:lnTo>
                  <a:pt x="6011" y="13529"/>
                </a:lnTo>
                <a:lnTo>
                  <a:pt x="5913" y="13553"/>
                </a:lnTo>
                <a:lnTo>
                  <a:pt x="5840" y="13602"/>
                </a:lnTo>
                <a:lnTo>
                  <a:pt x="5719" y="13748"/>
                </a:lnTo>
                <a:lnTo>
                  <a:pt x="5597" y="13894"/>
                </a:lnTo>
                <a:lnTo>
                  <a:pt x="5500" y="14040"/>
                </a:lnTo>
                <a:lnTo>
                  <a:pt x="5402" y="14235"/>
                </a:lnTo>
                <a:lnTo>
                  <a:pt x="5281" y="14454"/>
                </a:lnTo>
                <a:lnTo>
                  <a:pt x="5232" y="14575"/>
                </a:lnTo>
                <a:lnTo>
                  <a:pt x="5208" y="14673"/>
                </a:lnTo>
                <a:lnTo>
                  <a:pt x="5208" y="14794"/>
                </a:lnTo>
                <a:lnTo>
                  <a:pt x="5208" y="14892"/>
                </a:lnTo>
                <a:lnTo>
                  <a:pt x="5256" y="14940"/>
                </a:lnTo>
                <a:lnTo>
                  <a:pt x="5305" y="14989"/>
                </a:lnTo>
                <a:lnTo>
                  <a:pt x="5354" y="14989"/>
                </a:lnTo>
                <a:lnTo>
                  <a:pt x="5427" y="14965"/>
                </a:lnTo>
                <a:lnTo>
                  <a:pt x="5475" y="14916"/>
                </a:lnTo>
                <a:lnTo>
                  <a:pt x="5548" y="14843"/>
                </a:lnTo>
                <a:lnTo>
                  <a:pt x="5621" y="14673"/>
                </a:lnTo>
                <a:lnTo>
                  <a:pt x="5694" y="14478"/>
                </a:lnTo>
                <a:lnTo>
                  <a:pt x="5767" y="14308"/>
                </a:lnTo>
                <a:lnTo>
                  <a:pt x="5962" y="13943"/>
                </a:lnTo>
                <a:lnTo>
                  <a:pt x="6059" y="13748"/>
                </a:lnTo>
                <a:lnTo>
                  <a:pt x="6084" y="13651"/>
                </a:lnTo>
                <a:lnTo>
                  <a:pt x="6084" y="13553"/>
                </a:lnTo>
                <a:lnTo>
                  <a:pt x="6084" y="13529"/>
                </a:lnTo>
                <a:lnTo>
                  <a:pt x="6668" y="13529"/>
                </a:lnTo>
                <a:lnTo>
                  <a:pt x="6522" y="13724"/>
                </a:lnTo>
                <a:lnTo>
                  <a:pt x="6351" y="13918"/>
                </a:lnTo>
                <a:lnTo>
                  <a:pt x="6181" y="14162"/>
                </a:lnTo>
                <a:lnTo>
                  <a:pt x="6132" y="14308"/>
                </a:lnTo>
                <a:lnTo>
                  <a:pt x="6108" y="14429"/>
                </a:lnTo>
                <a:lnTo>
                  <a:pt x="6132" y="14478"/>
                </a:lnTo>
                <a:lnTo>
                  <a:pt x="6157" y="14502"/>
                </a:lnTo>
                <a:lnTo>
                  <a:pt x="6205" y="14502"/>
                </a:lnTo>
                <a:lnTo>
                  <a:pt x="6327" y="14429"/>
                </a:lnTo>
                <a:lnTo>
                  <a:pt x="6400" y="14332"/>
                </a:lnTo>
                <a:lnTo>
                  <a:pt x="6522" y="14113"/>
                </a:lnTo>
                <a:lnTo>
                  <a:pt x="6668" y="13821"/>
                </a:lnTo>
                <a:lnTo>
                  <a:pt x="6789" y="13505"/>
                </a:lnTo>
                <a:lnTo>
                  <a:pt x="7179" y="13505"/>
                </a:lnTo>
                <a:lnTo>
                  <a:pt x="6984" y="13821"/>
                </a:lnTo>
                <a:lnTo>
                  <a:pt x="6814" y="14137"/>
                </a:lnTo>
                <a:lnTo>
                  <a:pt x="6741" y="14283"/>
                </a:lnTo>
                <a:lnTo>
                  <a:pt x="6692" y="14429"/>
                </a:lnTo>
                <a:lnTo>
                  <a:pt x="6692" y="14502"/>
                </a:lnTo>
                <a:lnTo>
                  <a:pt x="6692" y="14575"/>
                </a:lnTo>
                <a:lnTo>
                  <a:pt x="6716" y="14624"/>
                </a:lnTo>
                <a:lnTo>
                  <a:pt x="6765" y="14697"/>
                </a:lnTo>
                <a:lnTo>
                  <a:pt x="6789" y="14721"/>
                </a:lnTo>
                <a:lnTo>
                  <a:pt x="6838" y="14721"/>
                </a:lnTo>
                <a:lnTo>
                  <a:pt x="6911" y="14697"/>
                </a:lnTo>
                <a:lnTo>
                  <a:pt x="6960" y="14648"/>
                </a:lnTo>
                <a:lnTo>
                  <a:pt x="7033" y="14551"/>
                </a:lnTo>
                <a:lnTo>
                  <a:pt x="7106" y="14283"/>
                </a:lnTo>
                <a:lnTo>
                  <a:pt x="7227" y="13894"/>
                </a:lnTo>
                <a:lnTo>
                  <a:pt x="7373" y="13505"/>
                </a:lnTo>
                <a:lnTo>
                  <a:pt x="7762" y="13505"/>
                </a:lnTo>
                <a:lnTo>
                  <a:pt x="7592" y="13845"/>
                </a:lnTo>
                <a:lnTo>
                  <a:pt x="7422" y="14210"/>
                </a:lnTo>
                <a:lnTo>
                  <a:pt x="7276" y="14551"/>
                </a:lnTo>
                <a:lnTo>
                  <a:pt x="7227" y="14721"/>
                </a:lnTo>
                <a:lnTo>
                  <a:pt x="7227" y="14819"/>
                </a:lnTo>
                <a:lnTo>
                  <a:pt x="7227" y="14916"/>
                </a:lnTo>
                <a:lnTo>
                  <a:pt x="7252" y="14940"/>
                </a:lnTo>
                <a:lnTo>
                  <a:pt x="7276" y="14965"/>
                </a:lnTo>
                <a:lnTo>
                  <a:pt x="7349" y="14965"/>
                </a:lnTo>
                <a:lnTo>
                  <a:pt x="7422" y="14916"/>
                </a:lnTo>
                <a:lnTo>
                  <a:pt x="7495" y="14843"/>
                </a:lnTo>
                <a:lnTo>
                  <a:pt x="7592" y="14697"/>
                </a:lnTo>
                <a:lnTo>
                  <a:pt x="7714" y="14381"/>
                </a:lnTo>
                <a:lnTo>
                  <a:pt x="7908" y="13967"/>
                </a:lnTo>
                <a:lnTo>
                  <a:pt x="7981" y="13748"/>
                </a:lnTo>
                <a:lnTo>
                  <a:pt x="8054" y="13529"/>
                </a:lnTo>
                <a:lnTo>
                  <a:pt x="8054" y="13505"/>
                </a:lnTo>
                <a:lnTo>
                  <a:pt x="8614" y="13505"/>
                </a:lnTo>
                <a:lnTo>
                  <a:pt x="8346" y="13991"/>
                </a:lnTo>
                <a:lnTo>
                  <a:pt x="8152" y="14308"/>
                </a:lnTo>
                <a:lnTo>
                  <a:pt x="8079" y="14478"/>
                </a:lnTo>
                <a:lnTo>
                  <a:pt x="8054" y="14575"/>
                </a:lnTo>
                <a:lnTo>
                  <a:pt x="8054" y="14673"/>
                </a:lnTo>
                <a:lnTo>
                  <a:pt x="8054" y="14697"/>
                </a:lnTo>
                <a:lnTo>
                  <a:pt x="8079" y="14721"/>
                </a:lnTo>
                <a:lnTo>
                  <a:pt x="8152" y="14721"/>
                </a:lnTo>
                <a:lnTo>
                  <a:pt x="8273" y="14624"/>
                </a:lnTo>
                <a:lnTo>
                  <a:pt x="8371" y="14502"/>
                </a:lnTo>
                <a:lnTo>
                  <a:pt x="8517" y="14210"/>
                </a:lnTo>
                <a:lnTo>
                  <a:pt x="8882" y="13505"/>
                </a:lnTo>
                <a:lnTo>
                  <a:pt x="9198" y="13505"/>
                </a:lnTo>
                <a:lnTo>
                  <a:pt x="8979" y="13821"/>
                </a:lnTo>
                <a:lnTo>
                  <a:pt x="8784" y="14162"/>
                </a:lnTo>
                <a:lnTo>
                  <a:pt x="8687" y="14332"/>
                </a:lnTo>
                <a:lnTo>
                  <a:pt x="8590" y="14527"/>
                </a:lnTo>
                <a:lnTo>
                  <a:pt x="8517" y="14721"/>
                </a:lnTo>
                <a:lnTo>
                  <a:pt x="8517" y="14819"/>
                </a:lnTo>
                <a:lnTo>
                  <a:pt x="8517" y="14916"/>
                </a:lnTo>
                <a:lnTo>
                  <a:pt x="8541" y="14965"/>
                </a:lnTo>
                <a:lnTo>
                  <a:pt x="8590" y="14989"/>
                </a:lnTo>
                <a:lnTo>
                  <a:pt x="8638" y="14989"/>
                </a:lnTo>
                <a:lnTo>
                  <a:pt x="8687" y="14965"/>
                </a:lnTo>
                <a:lnTo>
                  <a:pt x="8760" y="14916"/>
                </a:lnTo>
                <a:lnTo>
                  <a:pt x="8809" y="14843"/>
                </a:lnTo>
                <a:lnTo>
                  <a:pt x="8906" y="14673"/>
                </a:lnTo>
                <a:lnTo>
                  <a:pt x="9052" y="14308"/>
                </a:lnTo>
                <a:lnTo>
                  <a:pt x="9271" y="13894"/>
                </a:lnTo>
                <a:lnTo>
                  <a:pt x="9514" y="13505"/>
                </a:lnTo>
                <a:lnTo>
                  <a:pt x="9855" y="13505"/>
                </a:lnTo>
                <a:lnTo>
                  <a:pt x="9514" y="14064"/>
                </a:lnTo>
                <a:lnTo>
                  <a:pt x="9320" y="14405"/>
                </a:lnTo>
                <a:lnTo>
                  <a:pt x="9247" y="14575"/>
                </a:lnTo>
                <a:lnTo>
                  <a:pt x="9222" y="14673"/>
                </a:lnTo>
                <a:lnTo>
                  <a:pt x="9222" y="14770"/>
                </a:lnTo>
                <a:lnTo>
                  <a:pt x="9247" y="14819"/>
                </a:lnTo>
                <a:lnTo>
                  <a:pt x="9271" y="14843"/>
                </a:lnTo>
                <a:lnTo>
                  <a:pt x="9320" y="14867"/>
                </a:lnTo>
                <a:lnTo>
                  <a:pt x="9368" y="14843"/>
                </a:lnTo>
                <a:lnTo>
                  <a:pt x="9514" y="14746"/>
                </a:lnTo>
                <a:lnTo>
                  <a:pt x="9612" y="14624"/>
                </a:lnTo>
                <a:lnTo>
                  <a:pt x="9782" y="14332"/>
                </a:lnTo>
                <a:lnTo>
                  <a:pt x="10196" y="13505"/>
                </a:lnTo>
                <a:lnTo>
                  <a:pt x="10293" y="13505"/>
                </a:lnTo>
                <a:lnTo>
                  <a:pt x="9977" y="14137"/>
                </a:lnTo>
                <a:lnTo>
                  <a:pt x="9758" y="14478"/>
                </a:lnTo>
                <a:lnTo>
                  <a:pt x="9685" y="14673"/>
                </a:lnTo>
                <a:lnTo>
                  <a:pt x="9660" y="14770"/>
                </a:lnTo>
                <a:lnTo>
                  <a:pt x="9660" y="14867"/>
                </a:lnTo>
                <a:lnTo>
                  <a:pt x="9660" y="14916"/>
                </a:lnTo>
                <a:lnTo>
                  <a:pt x="9709" y="14940"/>
                </a:lnTo>
                <a:lnTo>
                  <a:pt x="9758" y="14965"/>
                </a:lnTo>
                <a:lnTo>
                  <a:pt x="9806" y="14965"/>
                </a:lnTo>
                <a:lnTo>
                  <a:pt x="9904" y="14916"/>
                </a:lnTo>
                <a:lnTo>
                  <a:pt x="9977" y="14867"/>
                </a:lnTo>
                <a:lnTo>
                  <a:pt x="10098" y="14697"/>
                </a:lnTo>
                <a:lnTo>
                  <a:pt x="10220" y="14527"/>
                </a:lnTo>
                <a:lnTo>
                  <a:pt x="10293" y="14332"/>
                </a:lnTo>
                <a:lnTo>
                  <a:pt x="10390" y="14137"/>
                </a:lnTo>
                <a:lnTo>
                  <a:pt x="10488" y="13943"/>
                </a:lnTo>
                <a:lnTo>
                  <a:pt x="10634" y="13505"/>
                </a:lnTo>
                <a:lnTo>
                  <a:pt x="11023" y="13505"/>
                </a:lnTo>
                <a:lnTo>
                  <a:pt x="10974" y="13553"/>
                </a:lnTo>
                <a:lnTo>
                  <a:pt x="10926" y="13626"/>
                </a:lnTo>
                <a:lnTo>
                  <a:pt x="10828" y="13797"/>
                </a:lnTo>
                <a:lnTo>
                  <a:pt x="10707" y="14113"/>
                </a:lnTo>
                <a:lnTo>
                  <a:pt x="10634" y="14259"/>
                </a:lnTo>
                <a:lnTo>
                  <a:pt x="10585" y="14478"/>
                </a:lnTo>
                <a:lnTo>
                  <a:pt x="10561" y="14600"/>
                </a:lnTo>
                <a:lnTo>
                  <a:pt x="10585" y="14673"/>
                </a:lnTo>
                <a:lnTo>
                  <a:pt x="10634" y="14746"/>
                </a:lnTo>
                <a:lnTo>
                  <a:pt x="10731" y="14770"/>
                </a:lnTo>
                <a:lnTo>
                  <a:pt x="10828" y="14746"/>
                </a:lnTo>
                <a:lnTo>
                  <a:pt x="10926" y="14673"/>
                </a:lnTo>
                <a:lnTo>
                  <a:pt x="10999" y="14575"/>
                </a:lnTo>
                <a:lnTo>
                  <a:pt x="11047" y="14478"/>
                </a:lnTo>
                <a:lnTo>
                  <a:pt x="11120" y="14235"/>
                </a:lnTo>
                <a:lnTo>
                  <a:pt x="11169" y="14040"/>
                </a:lnTo>
                <a:lnTo>
                  <a:pt x="11266" y="13797"/>
                </a:lnTo>
                <a:lnTo>
                  <a:pt x="11291" y="13626"/>
                </a:lnTo>
                <a:lnTo>
                  <a:pt x="11291" y="13553"/>
                </a:lnTo>
                <a:lnTo>
                  <a:pt x="11266" y="13505"/>
                </a:lnTo>
                <a:lnTo>
                  <a:pt x="11704" y="13505"/>
                </a:lnTo>
                <a:lnTo>
                  <a:pt x="11558" y="13870"/>
                </a:lnTo>
                <a:lnTo>
                  <a:pt x="11485" y="14064"/>
                </a:lnTo>
                <a:lnTo>
                  <a:pt x="11412" y="14259"/>
                </a:lnTo>
                <a:lnTo>
                  <a:pt x="11388" y="14356"/>
                </a:lnTo>
                <a:lnTo>
                  <a:pt x="11364" y="14454"/>
                </a:lnTo>
                <a:lnTo>
                  <a:pt x="11388" y="14551"/>
                </a:lnTo>
                <a:lnTo>
                  <a:pt x="11412" y="14648"/>
                </a:lnTo>
                <a:lnTo>
                  <a:pt x="11437" y="14673"/>
                </a:lnTo>
                <a:lnTo>
                  <a:pt x="11461" y="14697"/>
                </a:lnTo>
                <a:lnTo>
                  <a:pt x="11534" y="14673"/>
                </a:lnTo>
                <a:lnTo>
                  <a:pt x="11607" y="14624"/>
                </a:lnTo>
                <a:lnTo>
                  <a:pt x="11680" y="14551"/>
                </a:lnTo>
                <a:lnTo>
                  <a:pt x="11729" y="14454"/>
                </a:lnTo>
                <a:lnTo>
                  <a:pt x="11777" y="14356"/>
                </a:lnTo>
                <a:lnTo>
                  <a:pt x="11826" y="14162"/>
                </a:lnTo>
                <a:lnTo>
                  <a:pt x="11875" y="13967"/>
                </a:lnTo>
                <a:lnTo>
                  <a:pt x="11948" y="13748"/>
                </a:lnTo>
                <a:lnTo>
                  <a:pt x="11996" y="13505"/>
                </a:lnTo>
                <a:close/>
                <a:moveTo>
                  <a:pt x="10658" y="6473"/>
                </a:moveTo>
                <a:lnTo>
                  <a:pt x="10196" y="6546"/>
                </a:lnTo>
                <a:lnTo>
                  <a:pt x="9733" y="6643"/>
                </a:lnTo>
                <a:lnTo>
                  <a:pt x="9271" y="6765"/>
                </a:lnTo>
                <a:lnTo>
                  <a:pt x="8833" y="6935"/>
                </a:lnTo>
                <a:lnTo>
                  <a:pt x="8395" y="7105"/>
                </a:lnTo>
                <a:lnTo>
                  <a:pt x="7981" y="7324"/>
                </a:lnTo>
                <a:lnTo>
                  <a:pt x="7543" y="7592"/>
                </a:lnTo>
                <a:lnTo>
                  <a:pt x="7325" y="7738"/>
                </a:lnTo>
                <a:lnTo>
                  <a:pt x="7130" y="7908"/>
                </a:lnTo>
                <a:lnTo>
                  <a:pt x="6935" y="8078"/>
                </a:lnTo>
                <a:lnTo>
                  <a:pt x="6741" y="8273"/>
                </a:lnTo>
                <a:lnTo>
                  <a:pt x="6595" y="8468"/>
                </a:lnTo>
                <a:lnTo>
                  <a:pt x="6449" y="8687"/>
                </a:lnTo>
                <a:lnTo>
                  <a:pt x="6278" y="8589"/>
                </a:lnTo>
                <a:lnTo>
                  <a:pt x="6108" y="8516"/>
                </a:lnTo>
                <a:lnTo>
                  <a:pt x="5938" y="8468"/>
                </a:lnTo>
                <a:lnTo>
                  <a:pt x="5743" y="8443"/>
                </a:lnTo>
                <a:lnTo>
                  <a:pt x="5354" y="8443"/>
                </a:lnTo>
                <a:lnTo>
                  <a:pt x="5159" y="8468"/>
                </a:lnTo>
                <a:lnTo>
                  <a:pt x="4964" y="8516"/>
                </a:lnTo>
                <a:lnTo>
                  <a:pt x="4575" y="8638"/>
                </a:lnTo>
                <a:lnTo>
                  <a:pt x="4210" y="8784"/>
                </a:lnTo>
                <a:lnTo>
                  <a:pt x="3869" y="8954"/>
                </a:lnTo>
                <a:lnTo>
                  <a:pt x="3553" y="9149"/>
                </a:lnTo>
                <a:lnTo>
                  <a:pt x="3358" y="9295"/>
                </a:lnTo>
                <a:lnTo>
                  <a:pt x="3188" y="9417"/>
                </a:lnTo>
                <a:lnTo>
                  <a:pt x="2847" y="9733"/>
                </a:lnTo>
                <a:lnTo>
                  <a:pt x="2555" y="10098"/>
                </a:lnTo>
                <a:lnTo>
                  <a:pt x="2312" y="10463"/>
                </a:lnTo>
                <a:lnTo>
                  <a:pt x="2093" y="10828"/>
                </a:lnTo>
                <a:lnTo>
                  <a:pt x="1996" y="11047"/>
                </a:lnTo>
                <a:lnTo>
                  <a:pt x="1898" y="11266"/>
                </a:lnTo>
                <a:lnTo>
                  <a:pt x="1825" y="11485"/>
                </a:lnTo>
                <a:lnTo>
                  <a:pt x="1777" y="11728"/>
                </a:lnTo>
                <a:lnTo>
                  <a:pt x="1752" y="11947"/>
                </a:lnTo>
                <a:lnTo>
                  <a:pt x="1777" y="12142"/>
                </a:lnTo>
                <a:lnTo>
                  <a:pt x="1217" y="12191"/>
                </a:lnTo>
                <a:lnTo>
                  <a:pt x="657" y="12215"/>
                </a:lnTo>
                <a:lnTo>
                  <a:pt x="560" y="12239"/>
                </a:lnTo>
                <a:lnTo>
                  <a:pt x="487" y="12239"/>
                </a:lnTo>
                <a:lnTo>
                  <a:pt x="390" y="12264"/>
                </a:lnTo>
                <a:lnTo>
                  <a:pt x="317" y="12288"/>
                </a:lnTo>
                <a:lnTo>
                  <a:pt x="244" y="12312"/>
                </a:lnTo>
                <a:lnTo>
                  <a:pt x="122" y="12410"/>
                </a:lnTo>
                <a:lnTo>
                  <a:pt x="49" y="12556"/>
                </a:lnTo>
                <a:lnTo>
                  <a:pt x="0" y="12726"/>
                </a:lnTo>
                <a:lnTo>
                  <a:pt x="0" y="12896"/>
                </a:lnTo>
                <a:lnTo>
                  <a:pt x="49" y="13067"/>
                </a:lnTo>
                <a:lnTo>
                  <a:pt x="122" y="13237"/>
                </a:lnTo>
                <a:lnTo>
                  <a:pt x="195" y="13310"/>
                </a:lnTo>
                <a:lnTo>
                  <a:pt x="268" y="13383"/>
                </a:lnTo>
                <a:lnTo>
                  <a:pt x="463" y="13505"/>
                </a:lnTo>
                <a:lnTo>
                  <a:pt x="657" y="13578"/>
                </a:lnTo>
                <a:lnTo>
                  <a:pt x="876" y="13602"/>
                </a:lnTo>
                <a:lnTo>
                  <a:pt x="1047" y="13626"/>
                </a:lnTo>
                <a:lnTo>
                  <a:pt x="1047" y="13699"/>
                </a:lnTo>
                <a:lnTo>
                  <a:pt x="1047" y="13772"/>
                </a:lnTo>
                <a:lnTo>
                  <a:pt x="1071" y="13943"/>
                </a:lnTo>
                <a:lnTo>
                  <a:pt x="1168" y="14137"/>
                </a:lnTo>
                <a:lnTo>
                  <a:pt x="1266" y="14308"/>
                </a:lnTo>
                <a:lnTo>
                  <a:pt x="1533" y="14624"/>
                </a:lnTo>
                <a:lnTo>
                  <a:pt x="1752" y="14916"/>
                </a:lnTo>
                <a:lnTo>
                  <a:pt x="2336" y="15816"/>
                </a:lnTo>
                <a:lnTo>
                  <a:pt x="2896" y="16741"/>
                </a:lnTo>
                <a:lnTo>
                  <a:pt x="2945" y="16814"/>
                </a:lnTo>
                <a:lnTo>
                  <a:pt x="3018" y="16862"/>
                </a:lnTo>
                <a:lnTo>
                  <a:pt x="3066" y="16911"/>
                </a:lnTo>
                <a:lnTo>
                  <a:pt x="3115" y="16935"/>
                </a:lnTo>
                <a:lnTo>
                  <a:pt x="3529" y="16984"/>
                </a:lnTo>
                <a:lnTo>
                  <a:pt x="3967" y="17008"/>
                </a:lnTo>
                <a:lnTo>
                  <a:pt x="4405" y="17033"/>
                </a:lnTo>
                <a:lnTo>
                  <a:pt x="4867" y="17008"/>
                </a:lnTo>
                <a:lnTo>
                  <a:pt x="5743" y="16984"/>
                </a:lnTo>
                <a:lnTo>
                  <a:pt x="6619" y="16960"/>
                </a:lnTo>
                <a:lnTo>
                  <a:pt x="10244" y="16935"/>
                </a:lnTo>
                <a:lnTo>
                  <a:pt x="13894" y="16911"/>
                </a:lnTo>
                <a:lnTo>
                  <a:pt x="15524" y="16911"/>
                </a:lnTo>
                <a:lnTo>
                  <a:pt x="16352" y="16862"/>
                </a:lnTo>
                <a:lnTo>
                  <a:pt x="16741" y="16838"/>
                </a:lnTo>
                <a:lnTo>
                  <a:pt x="17155" y="16765"/>
                </a:lnTo>
                <a:lnTo>
                  <a:pt x="17252" y="16838"/>
                </a:lnTo>
                <a:lnTo>
                  <a:pt x="17374" y="16862"/>
                </a:lnTo>
                <a:lnTo>
                  <a:pt x="17422" y="16862"/>
                </a:lnTo>
                <a:lnTo>
                  <a:pt x="17471" y="16838"/>
                </a:lnTo>
                <a:lnTo>
                  <a:pt x="17544" y="16789"/>
                </a:lnTo>
                <a:lnTo>
                  <a:pt x="17593" y="16741"/>
                </a:lnTo>
                <a:lnTo>
                  <a:pt x="17860" y="16303"/>
                </a:lnTo>
                <a:lnTo>
                  <a:pt x="18128" y="15840"/>
                </a:lnTo>
                <a:lnTo>
                  <a:pt x="18663" y="14940"/>
                </a:lnTo>
                <a:lnTo>
                  <a:pt x="18858" y="14648"/>
                </a:lnTo>
                <a:lnTo>
                  <a:pt x="19101" y="14308"/>
                </a:lnTo>
                <a:lnTo>
                  <a:pt x="19199" y="14137"/>
                </a:lnTo>
                <a:lnTo>
                  <a:pt x="19272" y="13943"/>
                </a:lnTo>
                <a:lnTo>
                  <a:pt x="19320" y="13772"/>
                </a:lnTo>
                <a:lnTo>
                  <a:pt x="19320" y="13602"/>
                </a:lnTo>
                <a:lnTo>
                  <a:pt x="19539" y="13578"/>
                </a:lnTo>
                <a:lnTo>
                  <a:pt x="19734" y="13529"/>
                </a:lnTo>
                <a:lnTo>
                  <a:pt x="19929" y="13456"/>
                </a:lnTo>
                <a:lnTo>
                  <a:pt x="20075" y="13334"/>
                </a:lnTo>
                <a:lnTo>
                  <a:pt x="20221" y="13188"/>
                </a:lnTo>
                <a:lnTo>
                  <a:pt x="20318" y="13018"/>
                </a:lnTo>
                <a:lnTo>
                  <a:pt x="20391" y="12823"/>
                </a:lnTo>
                <a:lnTo>
                  <a:pt x="20415" y="12629"/>
                </a:lnTo>
                <a:lnTo>
                  <a:pt x="20391" y="12580"/>
                </a:lnTo>
                <a:lnTo>
                  <a:pt x="20367" y="12531"/>
                </a:lnTo>
                <a:lnTo>
                  <a:pt x="20269" y="12434"/>
                </a:lnTo>
                <a:lnTo>
                  <a:pt x="20123" y="12361"/>
                </a:lnTo>
                <a:lnTo>
                  <a:pt x="19929" y="12288"/>
                </a:lnTo>
                <a:lnTo>
                  <a:pt x="19661" y="12215"/>
                </a:lnTo>
                <a:lnTo>
                  <a:pt x="19345" y="12166"/>
                </a:lnTo>
                <a:lnTo>
                  <a:pt x="18615" y="12093"/>
                </a:lnTo>
                <a:lnTo>
                  <a:pt x="18542" y="11850"/>
                </a:lnTo>
                <a:lnTo>
                  <a:pt x="18444" y="11607"/>
                </a:lnTo>
                <a:lnTo>
                  <a:pt x="18298" y="11388"/>
                </a:lnTo>
                <a:lnTo>
                  <a:pt x="18152" y="11169"/>
                </a:lnTo>
                <a:lnTo>
                  <a:pt x="17982" y="10974"/>
                </a:lnTo>
                <a:lnTo>
                  <a:pt x="17812" y="10804"/>
                </a:lnTo>
                <a:lnTo>
                  <a:pt x="17617" y="10633"/>
                </a:lnTo>
                <a:lnTo>
                  <a:pt x="17398" y="10463"/>
                </a:lnTo>
                <a:lnTo>
                  <a:pt x="17203" y="10366"/>
                </a:lnTo>
                <a:lnTo>
                  <a:pt x="16984" y="10244"/>
                </a:lnTo>
                <a:lnTo>
                  <a:pt x="16741" y="10147"/>
                </a:lnTo>
                <a:lnTo>
                  <a:pt x="16473" y="10074"/>
                </a:lnTo>
                <a:lnTo>
                  <a:pt x="16181" y="10025"/>
                </a:lnTo>
                <a:lnTo>
                  <a:pt x="15914" y="10001"/>
                </a:lnTo>
                <a:lnTo>
                  <a:pt x="15670" y="10025"/>
                </a:lnTo>
                <a:lnTo>
                  <a:pt x="15549" y="10049"/>
                </a:lnTo>
                <a:lnTo>
                  <a:pt x="15451" y="10098"/>
                </a:lnTo>
                <a:lnTo>
                  <a:pt x="15403" y="9733"/>
                </a:lnTo>
                <a:lnTo>
                  <a:pt x="15330" y="9392"/>
                </a:lnTo>
                <a:lnTo>
                  <a:pt x="15208" y="9052"/>
                </a:lnTo>
                <a:lnTo>
                  <a:pt x="15062" y="8735"/>
                </a:lnTo>
                <a:lnTo>
                  <a:pt x="14892" y="8443"/>
                </a:lnTo>
                <a:lnTo>
                  <a:pt x="14673" y="8151"/>
                </a:lnTo>
                <a:lnTo>
                  <a:pt x="14454" y="7884"/>
                </a:lnTo>
                <a:lnTo>
                  <a:pt x="14186" y="7640"/>
                </a:lnTo>
                <a:lnTo>
                  <a:pt x="13919" y="7421"/>
                </a:lnTo>
                <a:lnTo>
                  <a:pt x="13627" y="7227"/>
                </a:lnTo>
                <a:lnTo>
                  <a:pt x="13310" y="7032"/>
                </a:lnTo>
                <a:lnTo>
                  <a:pt x="12994" y="6886"/>
                </a:lnTo>
                <a:lnTo>
                  <a:pt x="12653" y="6740"/>
                </a:lnTo>
                <a:lnTo>
                  <a:pt x="12288" y="6643"/>
                </a:lnTo>
                <a:lnTo>
                  <a:pt x="11948" y="6546"/>
                </a:lnTo>
                <a:lnTo>
                  <a:pt x="11583" y="6497"/>
                </a:lnTo>
                <a:lnTo>
                  <a:pt x="11120" y="6473"/>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2" name="Google Shape;862;p48"/>
          <p:cNvSpPr/>
          <p:nvPr/>
        </p:nvSpPr>
        <p:spPr>
          <a:xfrm>
            <a:off x="3227673" y="4398486"/>
            <a:ext cx="344085" cy="416403"/>
          </a:xfrm>
          <a:custGeom>
            <a:avLst/>
            <a:gdLst/>
            <a:ahLst/>
            <a:cxnLst/>
            <a:rect l="l" t="t" r="r" b="b"/>
            <a:pathLst>
              <a:path w="15744" h="19053" extrusionOk="0">
                <a:moveTo>
                  <a:pt x="11680" y="803"/>
                </a:moveTo>
                <a:lnTo>
                  <a:pt x="11656" y="1460"/>
                </a:lnTo>
                <a:lnTo>
                  <a:pt x="11632" y="1801"/>
                </a:lnTo>
                <a:lnTo>
                  <a:pt x="11583" y="2117"/>
                </a:lnTo>
                <a:lnTo>
                  <a:pt x="11510" y="2458"/>
                </a:lnTo>
                <a:lnTo>
                  <a:pt x="11413" y="2774"/>
                </a:lnTo>
                <a:lnTo>
                  <a:pt x="11315" y="3090"/>
                </a:lnTo>
                <a:lnTo>
                  <a:pt x="11145" y="3382"/>
                </a:lnTo>
                <a:lnTo>
                  <a:pt x="11048" y="3553"/>
                </a:lnTo>
                <a:lnTo>
                  <a:pt x="10926" y="3723"/>
                </a:lnTo>
                <a:lnTo>
                  <a:pt x="10804" y="3869"/>
                </a:lnTo>
                <a:lnTo>
                  <a:pt x="10658" y="4015"/>
                </a:lnTo>
                <a:lnTo>
                  <a:pt x="10512" y="4137"/>
                </a:lnTo>
                <a:lnTo>
                  <a:pt x="10342" y="4234"/>
                </a:lnTo>
                <a:lnTo>
                  <a:pt x="10172" y="4331"/>
                </a:lnTo>
                <a:lnTo>
                  <a:pt x="10002" y="4404"/>
                </a:lnTo>
                <a:lnTo>
                  <a:pt x="9734" y="4477"/>
                </a:lnTo>
                <a:lnTo>
                  <a:pt x="9491" y="4502"/>
                </a:lnTo>
                <a:lnTo>
                  <a:pt x="9247" y="4477"/>
                </a:lnTo>
                <a:lnTo>
                  <a:pt x="9004" y="4453"/>
                </a:lnTo>
                <a:lnTo>
                  <a:pt x="9320" y="4161"/>
                </a:lnTo>
                <a:lnTo>
                  <a:pt x="9661" y="3918"/>
                </a:lnTo>
                <a:lnTo>
                  <a:pt x="10026" y="3674"/>
                </a:lnTo>
                <a:lnTo>
                  <a:pt x="10220" y="3528"/>
                </a:lnTo>
                <a:lnTo>
                  <a:pt x="10391" y="3407"/>
                </a:lnTo>
                <a:lnTo>
                  <a:pt x="10512" y="3236"/>
                </a:lnTo>
                <a:lnTo>
                  <a:pt x="10634" y="3090"/>
                </a:lnTo>
                <a:lnTo>
                  <a:pt x="10634" y="3017"/>
                </a:lnTo>
                <a:lnTo>
                  <a:pt x="10634" y="2944"/>
                </a:lnTo>
                <a:lnTo>
                  <a:pt x="10585" y="2896"/>
                </a:lnTo>
                <a:lnTo>
                  <a:pt x="10512" y="2896"/>
                </a:lnTo>
                <a:lnTo>
                  <a:pt x="10318" y="2920"/>
                </a:lnTo>
                <a:lnTo>
                  <a:pt x="10123" y="2969"/>
                </a:lnTo>
                <a:lnTo>
                  <a:pt x="9953" y="3066"/>
                </a:lnTo>
                <a:lnTo>
                  <a:pt x="9783" y="3188"/>
                </a:lnTo>
                <a:lnTo>
                  <a:pt x="9442" y="3455"/>
                </a:lnTo>
                <a:lnTo>
                  <a:pt x="9126" y="3723"/>
                </a:lnTo>
                <a:lnTo>
                  <a:pt x="8809" y="3991"/>
                </a:lnTo>
                <a:lnTo>
                  <a:pt x="8493" y="4283"/>
                </a:lnTo>
                <a:lnTo>
                  <a:pt x="8371" y="4064"/>
                </a:lnTo>
                <a:lnTo>
                  <a:pt x="8298" y="3942"/>
                </a:lnTo>
                <a:lnTo>
                  <a:pt x="8274" y="3845"/>
                </a:lnTo>
                <a:lnTo>
                  <a:pt x="8225" y="3626"/>
                </a:lnTo>
                <a:lnTo>
                  <a:pt x="8250" y="3407"/>
                </a:lnTo>
                <a:lnTo>
                  <a:pt x="8298" y="3188"/>
                </a:lnTo>
                <a:lnTo>
                  <a:pt x="8371" y="2993"/>
                </a:lnTo>
                <a:lnTo>
                  <a:pt x="8469" y="2798"/>
                </a:lnTo>
                <a:lnTo>
                  <a:pt x="8590" y="2604"/>
                </a:lnTo>
                <a:lnTo>
                  <a:pt x="8712" y="2433"/>
                </a:lnTo>
                <a:lnTo>
                  <a:pt x="8858" y="2287"/>
                </a:lnTo>
                <a:lnTo>
                  <a:pt x="9126" y="2020"/>
                </a:lnTo>
                <a:lnTo>
                  <a:pt x="9466" y="1776"/>
                </a:lnTo>
                <a:lnTo>
                  <a:pt x="9807" y="1582"/>
                </a:lnTo>
                <a:lnTo>
                  <a:pt x="10172" y="1387"/>
                </a:lnTo>
                <a:lnTo>
                  <a:pt x="10537" y="1217"/>
                </a:lnTo>
                <a:lnTo>
                  <a:pt x="10926" y="1071"/>
                </a:lnTo>
                <a:lnTo>
                  <a:pt x="11680" y="803"/>
                </a:lnTo>
                <a:close/>
                <a:moveTo>
                  <a:pt x="4867" y="7203"/>
                </a:moveTo>
                <a:lnTo>
                  <a:pt x="4746" y="7227"/>
                </a:lnTo>
                <a:lnTo>
                  <a:pt x="4478" y="7276"/>
                </a:lnTo>
                <a:lnTo>
                  <a:pt x="4235" y="7373"/>
                </a:lnTo>
                <a:lnTo>
                  <a:pt x="3991" y="7495"/>
                </a:lnTo>
                <a:lnTo>
                  <a:pt x="3748" y="7641"/>
                </a:lnTo>
                <a:lnTo>
                  <a:pt x="3553" y="7811"/>
                </a:lnTo>
                <a:lnTo>
                  <a:pt x="3383" y="7981"/>
                </a:lnTo>
                <a:lnTo>
                  <a:pt x="3237" y="8152"/>
                </a:lnTo>
                <a:lnTo>
                  <a:pt x="3067" y="8395"/>
                </a:lnTo>
                <a:lnTo>
                  <a:pt x="2921" y="8663"/>
                </a:lnTo>
                <a:lnTo>
                  <a:pt x="2775" y="8954"/>
                </a:lnTo>
                <a:lnTo>
                  <a:pt x="2677" y="9246"/>
                </a:lnTo>
                <a:lnTo>
                  <a:pt x="2653" y="9392"/>
                </a:lnTo>
                <a:lnTo>
                  <a:pt x="2653" y="9514"/>
                </a:lnTo>
                <a:lnTo>
                  <a:pt x="2653" y="9660"/>
                </a:lnTo>
                <a:lnTo>
                  <a:pt x="2702" y="9782"/>
                </a:lnTo>
                <a:lnTo>
                  <a:pt x="2750" y="9879"/>
                </a:lnTo>
                <a:lnTo>
                  <a:pt x="2823" y="9976"/>
                </a:lnTo>
                <a:lnTo>
                  <a:pt x="2896" y="10001"/>
                </a:lnTo>
                <a:lnTo>
                  <a:pt x="2945" y="10025"/>
                </a:lnTo>
                <a:lnTo>
                  <a:pt x="3018" y="10025"/>
                </a:lnTo>
                <a:lnTo>
                  <a:pt x="3067" y="10001"/>
                </a:lnTo>
                <a:lnTo>
                  <a:pt x="3188" y="9879"/>
                </a:lnTo>
                <a:lnTo>
                  <a:pt x="3261" y="9782"/>
                </a:lnTo>
                <a:lnTo>
                  <a:pt x="3286" y="9636"/>
                </a:lnTo>
                <a:lnTo>
                  <a:pt x="3310" y="9465"/>
                </a:lnTo>
                <a:lnTo>
                  <a:pt x="3359" y="9246"/>
                </a:lnTo>
                <a:lnTo>
                  <a:pt x="3456" y="9003"/>
                </a:lnTo>
                <a:lnTo>
                  <a:pt x="3553" y="8808"/>
                </a:lnTo>
                <a:lnTo>
                  <a:pt x="3675" y="8590"/>
                </a:lnTo>
                <a:lnTo>
                  <a:pt x="3845" y="8395"/>
                </a:lnTo>
                <a:lnTo>
                  <a:pt x="4016" y="8200"/>
                </a:lnTo>
                <a:lnTo>
                  <a:pt x="4235" y="8054"/>
                </a:lnTo>
                <a:lnTo>
                  <a:pt x="4454" y="7933"/>
                </a:lnTo>
                <a:lnTo>
                  <a:pt x="4648" y="7835"/>
                </a:lnTo>
                <a:lnTo>
                  <a:pt x="4867" y="7738"/>
                </a:lnTo>
                <a:lnTo>
                  <a:pt x="5062" y="7665"/>
                </a:lnTo>
                <a:lnTo>
                  <a:pt x="5257" y="7519"/>
                </a:lnTo>
                <a:lnTo>
                  <a:pt x="5281" y="7470"/>
                </a:lnTo>
                <a:lnTo>
                  <a:pt x="5305" y="7422"/>
                </a:lnTo>
                <a:lnTo>
                  <a:pt x="5281" y="7349"/>
                </a:lnTo>
                <a:lnTo>
                  <a:pt x="5232" y="7300"/>
                </a:lnTo>
                <a:lnTo>
                  <a:pt x="5111" y="7251"/>
                </a:lnTo>
                <a:lnTo>
                  <a:pt x="4989" y="7227"/>
                </a:lnTo>
                <a:lnTo>
                  <a:pt x="4867" y="7203"/>
                </a:lnTo>
                <a:close/>
                <a:moveTo>
                  <a:pt x="13846" y="14819"/>
                </a:moveTo>
                <a:lnTo>
                  <a:pt x="13457" y="14867"/>
                </a:lnTo>
                <a:lnTo>
                  <a:pt x="13043" y="14916"/>
                </a:lnTo>
                <a:lnTo>
                  <a:pt x="12629" y="14989"/>
                </a:lnTo>
                <a:lnTo>
                  <a:pt x="12216" y="15013"/>
                </a:lnTo>
                <a:lnTo>
                  <a:pt x="11802" y="15038"/>
                </a:lnTo>
                <a:lnTo>
                  <a:pt x="11388" y="15062"/>
                </a:lnTo>
                <a:lnTo>
                  <a:pt x="10975" y="15111"/>
                </a:lnTo>
                <a:lnTo>
                  <a:pt x="10950" y="15135"/>
                </a:lnTo>
                <a:lnTo>
                  <a:pt x="10926" y="15184"/>
                </a:lnTo>
                <a:lnTo>
                  <a:pt x="10950" y="15208"/>
                </a:lnTo>
                <a:lnTo>
                  <a:pt x="10975" y="15257"/>
                </a:lnTo>
                <a:lnTo>
                  <a:pt x="11169" y="15305"/>
                </a:lnTo>
                <a:lnTo>
                  <a:pt x="11388" y="15354"/>
                </a:lnTo>
                <a:lnTo>
                  <a:pt x="11802" y="15427"/>
                </a:lnTo>
                <a:lnTo>
                  <a:pt x="12629" y="15427"/>
                </a:lnTo>
                <a:lnTo>
                  <a:pt x="13067" y="15403"/>
                </a:lnTo>
                <a:lnTo>
                  <a:pt x="13505" y="15330"/>
                </a:lnTo>
                <a:lnTo>
                  <a:pt x="13724" y="15281"/>
                </a:lnTo>
                <a:lnTo>
                  <a:pt x="13919" y="15208"/>
                </a:lnTo>
                <a:lnTo>
                  <a:pt x="14114" y="15135"/>
                </a:lnTo>
                <a:lnTo>
                  <a:pt x="14308" y="15038"/>
                </a:lnTo>
                <a:lnTo>
                  <a:pt x="14357" y="14965"/>
                </a:lnTo>
                <a:lnTo>
                  <a:pt x="14357" y="14916"/>
                </a:lnTo>
                <a:lnTo>
                  <a:pt x="14333" y="14843"/>
                </a:lnTo>
                <a:lnTo>
                  <a:pt x="14260" y="14819"/>
                </a:lnTo>
                <a:close/>
                <a:moveTo>
                  <a:pt x="5816" y="5937"/>
                </a:moveTo>
                <a:lnTo>
                  <a:pt x="6108" y="5962"/>
                </a:lnTo>
                <a:lnTo>
                  <a:pt x="6181" y="5962"/>
                </a:lnTo>
                <a:lnTo>
                  <a:pt x="6254" y="6059"/>
                </a:lnTo>
                <a:lnTo>
                  <a:pt x="6352" y="6156"/>
                </a:lnTo>
                <a:lnTo>
                  <a:pt x="6595" y="6302"/>
                </a:lnTo>
                <a:lnTo>
                  <a:pt x="6863" y="6424"/>
                </a:lnTo>
                <a:lnTo>
                  <a:pt x="7155" y="6521"/>
                </a:lnTo>
                <a:lnTo>
                  <a:pt x="7447" y="6594"/>
                </a:lnTo>
                <a:lnTo>
                  <a:pt x="7739" y="6643"/>
                </a:lnTo>
                <a:lnTo>
                  <a:pt x="8274" y="6692"/>
                </a:lnTo>
                <a:lnTo>
                  <a:pt x="8542" y="6692"/>
                </a:lnTo>
                <a:lnTo>
                  <a:pt x="8834" y="6667"/>
                </a:lnTo>
                <a:lnTo>
                  <a:pt x="9126" y="6619"/>
                </a:lnTo>
                <a:lnTo>
                  <a:pt x="9418" y="6546"/>
                </a:lnTo>
                <a:lnTo>
                  <a:pt x="9685" y="6448"/>
                </a:lnTo>
                <a:lnTo>
                  <a:pt x="9953" y="6327"/>
                </a:lnTo>
                <a:lnTo>
                  <a:pt x="10220" y="6181"/>
                </a:lnTo>
                <a:lnTo>
                  <a:pt x="10464" y="6035"/>
                </a:lnTo>
                <a:lnTo>
                  <a:pt x="10658" y="5986"/>
                </a:lnTo>
                <a:lnTo>
                  <a:pt x="10853" y="5962"/>
                </a:lnTo>
                <a:lnTo>
                  <a:pt x="11218" y="5962"/>
                </a:lnTo>
                <a:lnTo>
                  <a:pt x="11169" y="6010"/>
                </a:lnTo>
                <a:lnTo>
                  <a:pt x="11048" y="6132"/>
                </a:lnTo>
                <a:lnTo>
                  <a:pt x="10902" y="6229"/>
                </a:lnTo>
                <a:lnTo>
                  <a:pt x="10780" y="6327"/>
                </a:lnTo>
                <a:lnTo>
                  <a:pt x="10634" y="6448"/>
                </a:lnTo>
                <a:lnTo>
                  <a:pt x="10634" y="6497"/>
                </a:lnTo>
                <a:lnTo>
                  <a:pt x="10634" y="6546"/>
                </a:lnTo>
                <a:lnTo>
                  <a:pt x="10658" y="6594"/>
                </a:lnTo>
                <a:lnTo>
                  <a:pt x="10853" y="6594"/>
                </a:lnTo>
                <a:lnTo>
                  <a:pt x="10999" y="6546"/>
                </a:lnTo>
                <a:lnTo>
                  <a:pt x="11145" y="6473"/>
                </a:lnTo>
                <a:lnTo>
                  <a:pt x="11267" y="6375"/>
                </a:lnTo>
                <a:lnTo>
                  <a:pt x="11461" y="6229"/>
                </a:lnTo>
                <a:lnTo>
                  <a:pt x="11559" y="6108"/>
                </a:lnTo>
                <a:lnTo>
                  <a:pt x="11607" y="6010"/>
                </a:lnTo>
                <a:lnTo>
                  <a:pt x="11875" y="6083"/>
                </a:lnTo>
                <a:lnTo>
                  <a:pt x="12167" y="6181"/>
                </a:lnTo>
                <a:lnTo>
                  <a:pt x="11997" y="6205"/>
                </a:lnTo>
                <a:lnTo>
                  <a:pt x="11851" y="6254"/>
                </a:lnTo>
                <a:lnTo>
                  <a:pt x="11559" y="6424"/>
                </a:lnTo>
                <a:lnTo>
                  <a:pt x="11413" y="6521"/>
                </a:lnTo>
                <a:lnTo>
                  <a:pt x="11267" y="6643"/>
                </a:lnTo>
                <a:lnTo>
                  <a:pt x="11121" y="6765"/>
                </a:lnTo>
                <a:lnTo>
                  <a:pt x="10999" y="6911"/>
                </a:lnTo>
                <a:lnTo>
                  <a:pt x="10999" y="6935"/>
                </a:lnTo>
                <a:lnTo>
                  <a:pt x="10999" y="6959"/>
                </a:lnTo>
                <a:lnTo>
                  <a:pt x="11048" y="6959"/>
                </a:lnTo>
                <a:lnTo>
                  <a:pt x="11242" y="6935"/>
                </a:lnTo>
                <a:lnTo>
                  <a:pt x="11413" y="6886"/>
                </a:lnTo>
                <a:lnTo>
                  <a:pt x="11583" y="6813"/>
                </a:lnTo>
                <a:lnTo>
                  <a:pt x="11753" y="6740"/>
                </a:lnTo>
                <a:lnTo>
                  <a:pt x="12045" y="6546"/>
                </a:lnTo>
                <a:lnTo>
                  <a:pt x="12191" y="6448"/>
                </a:lnTo>
                <a:lnTo>
                  <a:pt x="12240" y="6375"/>
                </a:lnTo>
                <a:lnTo>
                  <a:pt x="12289" y="6302"/>
                </a:lnTo>
                <a:lnTo>
                  <a:pt x="12289" y="6229"/>
                </a:lnTo>
                <a:lnTo>
                  <a:pt x="12483" y="6351"/>
                </a:lnTo>
                <a:lnTo>
                  <a:pt x="12678" y="6473"/>
                </a:lnTo>
                <a:lnTo>
                  <a:pt x="12532" y="6497"/>
                </a:lnTo>
                <a:lnTo>
                  <a:pt x="12410" y="6570"/>
                </a:lnTo>
                <a:lnTo>
                  <a:pt x="12143" y="6740"/>
                </a:lnTo>
                <a:lnTo>
                  <a:pt x="11948" y="6886"/>
                </a:lnTo>
                <a:lnTo>
                  <a:pt x="11802" y="7008"/>
                </a:lnTo>
                <a:lnTo>
                  <a:pt x="11656" y="7178"/>
                </a:lnTo>
                <a:lnTo>
                  <a:pt x="11534" y="7349"/>
                </a:lnTo>
                <a:lnTo>
                  <a:pt x="11510" y="7373"/>
                </a:lnTo>
                <a:lnTo>
                  <a:pt x="11534" y="7397"/>
                </a:lnTo>
                <a:lnTo>
                  <a:pt x="11559" y="7422"/>
                </a:lnTo>
                <a:lnTo>
                  <a:pt x="11583" y="7422"/>
                </a:lnTo>
                <a:lnTo>
                  <a:pt x="11778" y="7324"/>
                </a:lnTo>
                <a:lnTo>
                  <a:pt x="11948" y="7251"/>
                </a:lnTo>
                <a:lnTo>
                  <a:pt x="12289" y="7032"/>
                </a:lnTo>
                <a:lnTo>
                  <a:pt x="12605" y="6838"/>
                </a:lnTo>
                <a:lnTo>
                  <a:pt x="12751" y="6740"/>
                </a:lnTo>
                <a:lnTo>
                  <a:pt x="12873" y="6594"/>
                </a:lnTo>
                <a:lnTo>
                  <a:pt x="13165" y="6838"/>
                </a:lnTo>
                <a:lnTo>
                  <a:pt x="13408" y="7081"/>
                </a:lnTo>
                <a:lnTo>
                  <a:pt x="12994" y="7251"/>
                </a:lnTo>
                <a:lnTo>
                  <a:pt x="12678" y="7349"/>
                </a:lnTo>
                <a:lnTo>
                  <a:pt x="12362" y="7470"/>
                </a:lnTo>
                <a:lnTo>
                  <a:pt x="12216" y="7543"/>
                </a:lnTo>
                <a:lnTo>
                  <a:pt x="12045" y="7641"/>
                </a:lnTo>
                <a:lnTo>
                  <a:pt x="11924" y="7738"/>
                </a:lnTo>
                <a:lnTo>
                  <a:pt x="11802" y="7835"/>
                </a:lnTo>
                <a:lnTo>
                  <a:pt x="11778" y="7884"/>
                </a:lnTo>
                <a:lnTo>
                  <a:pt x="11778" y="7933"/>
                </a:lnTo>
                <a:lnTo>
                  <a:pt x="11802" y="7957"/>
                </a:lnTo>
                <a:lnTo>
                  <a:pt x="11851" y="7981"/>
                </a:lnTo>
                <a:lnTo>
                  <a:pt x="11997" y="8006"/>
                </a:lnTo>
                <a:lnTo>
                  <a:pt x="12143" y="7981"/>
                </a:lnTo>
                <a:lnTo>
                  <a:pt x="12410" y="7933"/>
                </a:lnTo>
                <a:lnTo>
                  <a:pt x="12702" y="7835"/>
                </a:lnTo>
                <a:lnTo>
                  <a:pt x="12970" y="7738"/>
                </a:lnTo>
                <a:lnTo>
                  <a:pt x="13359" y="7616"/>
                </a:lnTo>
                <a:lnTo>
                  <a:pt x="13554" y="7543"/>
                </a:lnTo>
                <a:lnTo>
                  <a:pt x="13749" y="7470"/>
                </a:lnTo>
                <a:lnTo>
                  <a:pt x="14041" y="7860"/>
                </a:lnTo>
                <a:lnTo>
                  <a:pt x="13846" y="7933"/>
                </a:lnTo>
                <a:lnTo>
                  <a:pt x="13651" y="8054"/>
                </a:lnTo>
                <a:lnTo>
                  <a:pt x="13311" y="8249"/>
                </a:lnTo>
                <a:lnTo>
                  <a:pt x="12654" y="8565"/>
                </a:lnTo>
                <a:lnTo>
                  <a:pt x="12337" y="8736"/>
                </a:lnTo>
                <a:lnTo>
                  <a:pt x="12191" y="8833"/>
                </a:lnTo>
                <a:lnTo>
                  <a:pt x="12070" y="8954"/>
                </a:lnTo>
                <a:lnTo>
                  <a:pt x="12045" y="9003"/>
                </a:lnTo>
                <a:lnTo>
                  <a:pt x="12045" y="9052"/>
                </a:lnTo>
                <a:lnTo>
                  <a:pt x="12070" y="9100"/>
                </a:lnTo>
                <a:lnTo>
                  <a:pt x="12289" y="9100"/>
                </a:lnTo>
                <a:lnTo>
                  <a:pt x="12459" y="9076"/>
                </a:lnTo>
                <a:lnTo>
                  <a:pt x="12775" y="8979"/>
                </a:lnTo>
                <a:lnTo>
                  <a:pt x="13067" y="8833"/>
                </a:lnTo>
                <a:lnTo>
                  <a:pt x="13359" y="8711"/>
                </a:lnTo>
                <a:lnTo>
                  <a:pt x="13822" y="8492"/>
                </a:lnTo>
                <a:lnTo>
                  <a:pt x="14065" y="8395"/>
                </a:lnTo>
                <a:lnTo>
                  <a:pt x="14284" y="8249"/>
                </a:lnTo>
                <a:lnTo>
                  <a:pt x="14527" y="8711"/>
                </a:lnTo>
                <a:lnTo>
                  <a:pt x="14333" y="8808"/>
                </a:lnTo>
                <a:lnTo>
                  <a:pt x="14162" y="8930"/>
                </a:lnTo>
                <a:lnTo>
                  <a:pt x="13822" y="9149"/>
                </a:lnTo>
                <a:lnTo>
                  <a:pt x="13505" y="9319"/>
                </a:lnTo>
                <a:lnTo>
                  <a:pt x="13189" y="9465"/>
                </a:lnTo>
                <a:lnTo>
                  <a:pt x="12873" y="9636"/>
                </a:lnTo>
                <a:lnTo>
                  <a:pt x="12751" y="9733"/>
                </a:lnTo>
                <a:lnTo>
                  <a:pt x="12605" y="9830"/>
                </a:lnTo>
                <a:lnTo>
                  <a:pt x="12605" y="9879"/>
                </a:lnTo>
                <a:lnTo>
                  <a:pt x="12605" y="9903"/>
                </a:lnTo>
                <a:lnTo>
                  <a:pt x="12629" y="9928"/>
                </a:lnTo>
                <a:lnTo>
                  <a:pt x="12654" y="9952"/>
                </a:lnTo>
                <a:lnTo>
                  <a:pt x="12824" y="9952"/>
                </a:lnTo>
                <a:lnTo>
                  <a:pt x="12970" y="9928"/>
                </a:lnTo>
                <a:lnTo>
                  <a:pt x="13140" y="9903"/>
                </a:lnTo>
                <a:lnTo>
                  <a:pt x="13286" y="9855"/>
                </a:lnTo>
                <a:lnTo>
                  <a:pt x="13603" y="9709"/>
                </a:lnTo>
                <a:lnTo>
                  <a:pt x="13895" y="9587"/>
                </a:lnTo>
                <a:lnTo>
                  <a:pt x="14284" y="9392"/>
                </a:lnTo>
                <a:lnTo>
                  <a:pt x="14503" y="9271"/>
                </a:lnTo>
                <a:lnTo>
                  <a:pt x="14698" y="9149"/>
                </a:lnTo>
                <a:lnTo>
                  <a:pt x="14892" y="9684"/>
                </a:lnTo>
                <a:lnTo>
                  <a:pt x="14600" y="9806"/>
                </a:lnTo>
                <a:lnTo>
                  <a:pt x="14333" y="9928"/>
                </a:lnTo>
                <a:lnTo>
                  <a:pt x="13797" y="10195"/>
                </a:lnTo>
                <a:lnTo>
                  <a:pt x="13481" y="10341"/>
                </a:lnTo>
                <a:lnTo>
                  <a:pt x="13140" y="10487"/>
                </a:lnTo>
                <a:lnTo>
                  <a:pt x="12970" y="10585"/>
                </a:lnTo>
                <a:lnTo>
                  <a:pt x="12824" y="10682"/>
                </a:lnTo>
                <a:lnTo>
                  <a:pt x="12678" y="10804"/>
                </a:lnTo>
                <a:lnTo>
                  <a:pt x="12581" y="10925"/>
                </a:lnTo>
                <a:lnTo>
                  <a:pt x="12556" y="10974"/>
                </a:lnTo>
                <a:lnTo>
                  <a:pt x="12605" y="10998"/>
                </a:lnTo>
                <a:lnTo>
                  <a:pt x="12921" y="10998"/>
                </a:lnTo>
                <a:lnTo>
                  <a:pt x="13092" y="10974"/>
                </a:lnTo>
                <a:lnTo>
                  <a:pt x="13238" y="10925"/>
                </a:lnTo>
                <a:lnTo>
                  <a:pt x="13554" y="10804"/>
                </a:lnTo>
                <a:lnTo>
                  <a:pt x="13870" y="10658"/>
                </a:lnTo>
                <a:lnTo>
                  <a:pt x="14430" y="10414"/>
                </a:lnTo>
                <a:lnTo>
                  <a:pt x="14722" y="10293"/>
                </a:lnTo>
                <a:lnTo>
                  <a:pt x="14990" y="10122"/>
                </a:lnTo>
                <a:lnTo>
                  <a:pt x="15063" y="10487"/>
                </a:lnTo>
                <a:lnTo>
                  <a:pt x="15136" y="10828"/>
                </a:lnTo>
                <a:lnTo>
                  <a:pt x="14868" y="10925"/>
                </a:lnTo>
                <a:lnTo>
                  <a:pt x="14600" y="11047"/>
                </a:lnTo>
                <a:lnTo>
                  <a:pt x="14089" y="11266"/>
                </a:lnTo>
                <a:lnTo>
                  <a:pt x="13408" y="11534"/>
                </a:lnTo>
                <a:lnTo>
                  <a:pt x="13067" y="11655"/>
                </a:lnTo>
                <a:lnTo>
                  <a:pt x="12897" y="11753"/>
                </a:lnTo>
                <a:lnTo>
                  <a:pt x="12751" y="11850"/>
                </a:lnTo>
                <a:lnTo>
                  <a:pt x="12727" y="11899"/>
                </a:lnTo>
                <a:lnTo>
                  <a:pt x="12727" y="11947"/>
                </a:lnTo>
                <a:lnTo>
                  <a:pt x="12751" y="11972"/>
                </a:lnTo>
                <a:lnTo>
                  <a:pt x="12800" y="11996"/>
                </a:lnTo>
                <a:lnTo>
                  <a:pt x="12970" y="12020"/>
                </a:lnTo>
                <a:lnTo>
                  <a:pt x="13165" y="11996"/>
                </a:lnTo>
                <a:lnTo>
                  <a:pt x="13505" y="11923"/>
                </a:lnTo>
                <a:lnTo>
                  <a:pt x="13870" y="11801"/>
                </a:lnTo>
                <a:lnTo>
                  <a:pt x="14187" y="11680"/>
                </a:lnTo>
                <a:lnTo>
                  <a:pt x="14698" y="11509"/>
                </a:lnTo>
                <a:lnTo>
                  <a:pt x="14941" y="11412"/>
                </a:lnTo>
                <a:lnTo>
                  <a:pt x="15184" y="11290"/>
                </a:lnTo>
                <a:lnTo>
                  <a:pt x="15209" y="11923"/>
                </a:lnTo>
                <a:lnTo>
                  <a:pt x="14868" y="11972"/>
                </a:lnTo>
                <a:lnTo>
                  <a:pt x="14503" y="12045"/>
                </a:lnTo>
                <a:lnTo>
                  <a:pt x="13822" y="12215"/>
                </a:lnTo>
                <a:lnTo>
                  <a:pt x="13408" y="12288"/>
                </a:lnTo>
                <a:lnTo>
                  <a:pt x="12970" y="12361"/>
                </a:lnTo>
                <a:lnTo>
                  <a:pt x="12556" y="12458"/>
                </a:lnTo>
                <a:lnTo>
                  <a:pt x="12337" y="12531"/>
                </a:lnTo>
                <a:lnTo>
                  <a:pt x="12143" y="12604"/>
                </a:lnTo>
                <a:lnTo>
                  <a:pt x="12094" y="12653"/>
                </a:lnTo>
                <a:lnTo>
                  <a:pt x="12094" y="12750"/>
                </a:lnTo>
                <a:lnTo>
                  <a:pt x="12118" y="12799"/>
                </a:lnTo>
                <a:lnTo>
                  <a:pt x="12143" y="12823"/>
                </a:lnTo>
                <a:lnTo>
                  <a:pt x="12191" y="12848"/>
                </a:lnTo>
                <a:lnTo>
                  <a:pt x="12386" y="12872"/>
                </a:lnTo>
                <a:lnTo>
                  <a:pt x="12581" y="12872"/>
                </a:lnTo>
                <a:lnTo>
                  <a:pt x="12970" y="12823"/>
                </a:lnTo>
                <a:lnTo>
                  <a:pt x="13384" y="12775"/>
                </a:lnTo>
                <a:lnTo>
                  <a:pt x="13749" y="12677"/>
                </a:lnTo>
                <a:lnTo>
                  <a:pt x="14479" y="12531"/>
                </a:lnTo>
                <a:lnTo>
                  <a:pt x="14844" y="12434"/>
                </a:lnTo>
                <a:lnTo>
                  <a:pt x="15209" y="12312"/>
                </a:lnTo>
                <a:lnTo>
                  <a:pt x="15209" y="12312"/>
                </a:lnTo>
                <a:lnTo>
                  <a:pt x="15184" y="12507"/>
                </a:lnTo>
                <a:lnTo>
                  <a:pt x="14868" y="12629"/>
                </a:lnTo>
                <a:lnTo>
                  <a:pt x="14552" y="12750"/>
                </a:lnTo>
                <a:lnTo>
                  <a:pt x="14260" y="12896"/>
                </a:lnTo>
                <a:lnTo>
                  <a:pt x="13968" y="12994"/>
                </a:lnTo>
                <a:lnTo>
                  <a:pt x="13505" y="13140"/>
                </a:lnTo>
                <a:lnTo>
                  <a:pt x="13019" y="13286"/>
                </a:lnTo>
                <a:lnTo>
                  <a:pt x="12556" y="13432"/>
                </a:lnTo>
                <a:lnTo>
                  <a:pt x="12337" y="13529"/>
                </a:lnTo>
                <a:lnTo>
                  <a:pt x="12118" y="13626"/>
                </a:lnTo>
                <a:lnTo>
                  <a:pt x="12070" y="13675"/>
                </a:lnTo>
                <a:lnTo>
                  <a:pt x="12070" y="13748"/>
                </a:lnTo>
                <a:lnTo>
                  <a:pt x="12118" y="13797"/>
                </a:lnTo>
                <a:lnTo>
                  <a:pt x="12167" y="13821"/>
                </a:lnTo>
                <a:lnTo>
                  <a:pt x="12654" y="13821"/>
                </a:lnTo>
                <a:lnTo>
                  <a:pt x="12897" y="13772"/>
                </a:lnTo>
                <a:lnTo>
                  <a:pt x="13140" y="13724"/>
                </a:lnTo>
                <a:lnTo>
                  <a:pt x="13627" y="13602"/>
                </a:lnTo>
                <a:lnTo>
                  <a:pt x="14089" y="13456"/>
                </a:lnTo>
                <a:lnTo>
                  <a:pt x="14600" y="13286"/>
                </a:lnTo>
                <a:lnTo>
                  <a:pt x="14868" y="13188"/>
                </a:lnTo>
                <a:lnTo>
                  <a:pt x="15111" y="13091"/>
                </a:lnTo>
                <a:lnTo>
                  <a:pt x="15014" y="13651"/>
                </a:lnTo>
                <a:lnTo>
                  <a:pt x="14965" y="13651"/>
                </a:lnTo>
                <a:lnTo>
                  <a:pt x="14795" y="13602"/>
                </a:lnTo>
                <a:lnTo>
                  <a:pt x="14406" y="13602"/>
                </a:lnTo>
                <a:lnTo>
                  <a:pt x="14211" y="13626"/>
                </a:lnTo>
                <a:lnTo>
                  <a:pt x="13822" y="13724"/>
                </a:lnTo>
                <a:lnTo>
                  <a:pt x="13432" y="13797"/>
                </a:lnTo>
                <a:lnTo>
                  <a:pt x="12970" y="13894"/>
                </a:lnTo>
                <a:lnTo>
                  <a:pt x="12532" y="14016"/>
                </a:lnTo>
                <a:lnTo>
                  <a:pt x="12094" y="14137"/>
                </a:lnTo>
                <a:lnTo>
                  <a:pt x="11656" y="14308"/>
                </a:lnTo>
                <a:lnTo>
                  <a:pt x="11607" y="14356"/>
                </a:lnTo>
                <a:lnTo>
                  <a:pt x="11583" y="14405"/>
                </a:lnTo>
                <a:lnTo>
                  <a:pt x="11607" y="14454"/>
                </a:lnTo>
                <a:lnTo>
                  <a:pt x="11632" y="14478"/>
                </a:lnTo>
                <a:lnTo>
                  <a:pt x="11680" y="14478"/>
                </a:lnTo>
                <a:lnTo>
                  <a:pt x="12094" y="14454"/>
                </a:lnTo>
                <a:lnTo>
                  <a:pt x="12532" y="14429"/>
                </a:lnTo>
                <a:lnTo>
                  <a:pt x="12946" y="14356"/>
                </a:lnTo>
                <a:lnTo>
                  <a:pt x="13384" y="14283"/>
                </a:lnTo>
                <a:lnTo>
                  <a:pt x="13773" y="14210"/>
                </a:lnTo>
                <a:lnTo>
                  <a:pt x="14187" y="14137"/>
                </a:lnTo>
                <a:lnTo>
                  <a:pt x="14406" y="14089"/>
                </a:lnTo>
                <a:lnTo>
                  <a:pt x="14600" y="14016"/>
                </a:lnTo>
                <a:lnTo>
                  <a:pt x="14795" y="13943"/>
                </a:lnTo>
                <a:lnTo>
                  <a:pt x="14965" y="13821"/>
                </a:lnTo>
                <a:lnTo>
                  <a:pt x="14795" y="14381"/>
                </a:lnTo>
                <a:lnTo>
                  <a:pt x="14576" y="14916"/>
                </a:lnTo>
                <a:lnTo>
                  <a:pt x="14308" y="15451"/>
                </a:lnTo>
                <a:lnTo>
                  <a:pt x="14016" y="15938"/>
                </a:lnTo>
                <a:lnTo>
                  <a:pt x="13870" y="16206"/>
                </a:lnTo>
                <a:lnTo>
                  <a:pt x="13797" y="16157"/>
                </a:lnTo>
                <a:lnTo>
                  <a:pt x="13627" y="16108"/>
                </a:lnTo>
                <a:lnTo>
                  <a:pt x="13457" y="16084"/>
                </a:lnTo>
                <a:lnTo>
                  <a:pt x="12386" y="16084"/>
                </a:lnTo>
                <a:lnTo>
                  <a:pt x="11924" y="16060"/>
                </a:lnTo>
                <a:lnTo>
                  <a:pt x="11461" y="16011"/>
                </a:lnTo>
                <a:lnTo>
                  <a:pt x="10537" y="15889"/>
                </a:lnTo>
                <a:lnTo>
                  <a:pt x="10488" y="15889"/>
                </a:lnTo>
                <a:lnTo>
                  <a:pt x="10464" y="15914"/>
                </a:lnTo>
                <a:lnTo>
                  <a:pt x="10464" y="15962"/>
                </a:lnTo>
                <a:lnTo>
                  <a:pt x="10488" y="15987"/>
                </a:lnTo>
                <a:lnTo>
                  <a:pt x="10853" y="16181"/>
                </a:lnTo>
                <a:lnTo>
                  <a:pt x="11242" y="16352"/>
                </a:lnTo>
                <a:lnTo>
                  <a:pt x="11632" y="16473"/>
                </a:lnTo>
                <a:lnTo>
                  <a:pt x="12045" y="16546"/>
                </a:lnTo>
                <a:lnTo>
                  <a:pt x="12435" y="16595"/>
                </a:lnTo>
                <a:lnTo>
                  <a:pt x="12848" y="16619"/>
                </a:lnTo>
                <a:lnTo>
                  <a:pt x="13067" y="16619"/>
                </a:lnTo>
                <a:lnTo>
                  <a:pt x="13262" y="16595"/>
                </a:lnTo>
                <a:lnTo>
                  <a:pt x="13457" y="16571"/>
                </a:lnTo>
                <a:lnTo>
                  <a:pt x="13651" y="16498"/>
                </a:lnTo>
                <a:lnTo>
                  <a:pt x="13335" y="16887"/>
                </a:lnTo>
                <a:lnTo>
                  <a:pt x="13019" y="17252"/>
                </a:lnTo>
                <a:lnTo>
                  <a:pt x="12873" y="17203"/>
                </a:lnTo>
                <a:lnTo>
                  <a:pt x="12702" y="17154"/>
                </a:lnTo>
                <a:lnTo>
                  <a:pt x="12386" y="17106"/>
                </a:lnTo>
                <a:lnTo>
                  <a:pt x="12045" y="17081"/>
                </a:lnTo>
                <a:lnTo>
                  <a:pt x="11729" y="17008"/>
                </a:lnTo>
                <a:lnTo>
                  <a:pt x="11340" y="16911"/>
                </a:lnTo>
                <a:lnTo>
                  <a:pt x="10950" y="16790"/>
                </a:lnTo>
                <a:lnTo>
                  <a:pt x="10172" y="16522"/>
                </a:lnTo>
                <a:lnTo>
                  <a:pt x="10123" y="16522"/>
                </a:lnTo>
                <a:lnTo>
                  <a:pt x="10099" y="16546"/>
                </a:lnTo>
                <a:lnTo>
                  <a:pt x="10099" y="16595"/>
                </a:lnTo>
                <a:lnTo>
                  <a:pt x="10099" y="16619"/>
                </a:lnTo>
                <a:lnTo>
                  <a:pt x="10415" y="16863"/>
                </a:lnTo>
                <a:lnTo>
                  <a:pt x="10756" y="17057"/>
                </a:lnTo>
                <a:lnTo>
                  <a:pt x="11096" y="17227"/>
                </a:lnTo>
                <a:lnTo>
                  <a:pt x="11461" y="17373"/>
                </a:lnTo>
                <a:lnTo>
                  <a:pt x="11729" y="17446"/>
                </a:lnTo>
                <a:lnTo>
                  <a:pt x="12045" y="17519"/>
                </a:lnTo>
                <a:lnTo>
                  <a:pt x="12362" y="17568"/>
                </a:lnTo>
                <a:lnTo>
                  <a:pt x="12678" y="17592"/>
                </a:lnTo>
                <a:lnTo>
                  <a:pt x="12289" y="17884"/>
                </a:lnTo>
                <a:lnTo>
                  <a:pt x="12118" y="18030"/>
                </a:lnTo>
                <a:lnTo>
                  <a:pt x="11899" y="18128"/>
                </a:lnTo>
                <a:lnTo>
                  <a:pt x="11607" y="18055"/>
                </a:lnTo>
                <a:lnTo>
                  <a:pt x="11315" y="17982"/>
                </a:lnTo>
                <a:lnTo>
                  <a:pt x="10999" y="17884"/>
                </a:lnTo>
                <a:lnTo>
                  <a:pt x="10707" y="17787"/>
                </a:lnTo>
                <a:lnTo>
                  <a:pt x="10415" y="17641"/>
                </a:lnTo>
                <a:lnTo>
                  <a:pt x="10123" y="17446"/>
                </a:lnTo>
                <a:lnTo>
                  <a:pt x="9856" y="17276"/>
                </a:lnTo>
                <a:lnTo>
                  <a:pt x="9564" y="17106"/>
                </a:lnTo>
                <a:lnTo>
                  <a:pt x="9515" y="17106"/>
                </a:lnTo>
                <a:lnTo>
                  <a:pt x="9466" y="17130"/>
                </a:lnTo>
                <a:lnTo>
                  <a:pt x="9442" y="17154"/>
                </a:lnTo>
                <a:lnTo>
                  <a:pt x="9442" y="17203"/>
                </a:lnTo>
                <a:lnTo>
                  <a:pt x="9539" y="17422"/>
                </a:lnTo>
                <a:lnTo>
                  <a:pt x="9685" y="17617"/>
                </a:lnTo>
                <a:lnTo>
                  <a:pt x="9856" y="17811"/>
                </a:lnTo>
                <a:lnTo>
                  <a:pt x="10075" y="17982"/>
                </a:lnTo>
                <a:lnTo>
                  <a:pt x="10318" y="18128"/>
                </a:lnTo>
                <a:lnTo>
                  <a:pt x="10561" y="18249"/>
                </a:lnTo>
                <a:lnTo>
                  <a:pt x="10829" y="18347"/>
                </a:lnTo>
                <a:lnTo>
                  <a:pt x="11096" y="18420"/>
                </a:lnTo>
                <a:lnTo>
                  <a:pt x="10853" y="18444"/>
                </a:lnTo>
                <a:lnTo>
                  <a:pt x="10634" y="18444"/>
                </a:lnTo>
                <a:lnTo>
                  <a:pt x="10439" y="18420"/>
                </a:lnTo>
                <a:lnTo>
                  <a:pt x="10220" y="18395"/>
                </a:lnTo>
                <a:lnTo>
                  <a:pt x="10026" y="18322"/>
                </a:lnTo>
                <a:lnTo>
                  <a:pt x="9637" y="18176"/>
                </a:lnTo>
                <a:lnTo>
                  <a:pt x="9223" y="18006"/>
                </a:lnTo>
                <a:lnTo>
                  <a:pt x="8834" y="17811"/>
                </a:lnTo>
                <a:lnTo>
                  <a:pt x="8444" y="17665"/>
                </a:lnTo>
                <a:lnTo>
                  <a:pt x="8225" y="17617"/>
                </a:lnTo>
                <a:lnTo>
                  <a:pt x="8031" y="17568"/>
                </a:lnTo>
                <a:lnTo>
                  <a:pt x="7812" y="17519"/>
                </a:lnTo>
                <a:lnTo>
                  <a:pt x="7593" y="17519"/>
                </a:lnTo>
                <a:lnTo>
                  <a:pt x="7398" y="17544"/>
                </a:lnTo>
                <a:lnTo>
                  <a:pt x="7228" y="17568"/>
                </a:lnTo>
                <a:lnTo>
                  <a:pt x="7033" y="17617"/>
                </a:lnTo>
                <a:lnTo>
                  <a:pt x="6863" y="17690"/>
                </a:lnTo>
                <a:lnTo>
                  <a:pt x="6522" y="17860"/>
                </a:lnTo>
                <a:lnTo>
                  <a:pt x="6181" y="18055"/>
                </a:lnTo>
                <a:lnTo>
                  <a:pt x="5792" y="18274"/>
                </a:lnTo>
                <a:lnTo>
                  <a:pt x="5597" y="18371"/>
                </a:lnTo>
                <a:lnTo>
                  <a:pt x="5378" y="18444"/>
                </a:lnTo>
                <a:lnTo>
                  <a:pt x="5232" y="18493"/>
                </a:lnTo>
                <a:lnTo>
                  <a:pt x="5062" y="18493"/>
                </a:lnTo>
                <a:lnTo>
                  <a:pt x="4916" y="18468"/>
                </a:lnTo>
                <a:lnTo>
                  <a:pt x="4770" y="18444"/>
                </a:lnTo>
                <a:lnTo>
                  <a:pt x="4454" y="18347"/>
                </a:lnTo>
                <a:lnTo>
                  <a:pt x="4186" y="18201"/>
                </a:lnTo>
                <a:lnTo>
                  <a:pt x="3748" y="17957"/>
                </a:lnTo>
                <a:lnTo>
                  <a:pt x="3359" y="17690"/>
                </a:lnTo>
                <a:lnTo>
                  <a:pt x="2994" y="17373"/>
                </a:lnTo>
                <a:lnTo>
                  <a:pt x="2629" y="17057"/>
                </a:lnTo>
                <a:lnTo>
                  <a:pt x="2312" y="16692"/>
                </a:lnTo>
                <a:lnTo>
                  <a:pt x="1996" y="16327"/>
                </a:lnTo>
                <a:lnTo>
                  <a:pt x="1729" y="15938"/>
                </a:lnTo>
                <a:lnTo>
                  <a:pt x="1485" y="15524"/>
                </a:lnTo>
                <a:lnTo>
                  <a:pt x="1266" y="15086"/>
                </a:lnTo>
                <a:lnTo>
                  <a:pt x="1072" y="14648"/>
                </a:lnTo>
                <a:lnTo>
                  <a:pt x="901" y="14186"/>
                </a:lnTo>
                <a:lnTo>
                  <a:pt x="755" y="13724"/>
                </a:lnTo>
                <a:lnTo>
                  <a:pt x="658" y="13261"/>
                </a:lnTo>
                <a:lnTo>
                  <a:pt x="585" y="12775"/>
                </a:lnTo>
                <a:lnTo>
                  <a:pt x="561" y="12312"/>
                </a:lnTo>
                <a:lnTo>
                  <a:pt x="561" y="11826"/>
                </a:lnTo>
                <a:lnTo>
                  <a:pt x="609" y="11266"/>
                </a:lnTo>
                <a:lnTo>
                  <a:pt x="682" y="10682"/>
                </a:lnTo>
                <a:lnTo>
                  <a:pt x="828" y="10147"/>
                </a:lnTo>
                <a:lnTo>
                  <a:pt x="1023" y="9611"/>
                </a:lnTo>
                <a:lnTo>
                  <a:pt x="1242" y="9076"/>
                </a:lnTo>
                <a:lnTo>
                  <a:pt x="1510" y="8565"/>
                </a:lnTo>
                <a:lnTo>
                  <a:pt x="1826" y="8103"/>
                </a:lnTo>
                <a:lnTo>
                  <a:pt x="2166" y="7641"/>
                </a:lnTo>
                <a:lnTo>
                  <a:pt x="2361" y="7422"/>
                </a:lnTo>
                <a:lnTo>
                  <a:pt x="2556" y="7203"/>
                </a:lnTo>
                <a:lnTo>
                  <a:pt x="2775" y="7008"/>
                </a:lnTo>
                <a:lnTo>
                  <a:pt x="2994" y="6838"/>
                </a:lnTo>
                <a:lnTo>
                  <a:pt x="3213" y="6692"/>
                </a:lnTo>
                <a:lnTo>
                  <a:pt x="3432" y="6546"/>
                </a:lnTo>
                <a:lnTo>
                  <a:pt x="3675" y="6400"/>
                </a:lnTo>
                <a:lnTo>
                  <a:pt x="3918" y="6278"/>
                </a:lnTo>
                <a:lnTo>
                  <a:pt x="4186" y="6181"/>
                </a:lnTo>
                <a:lnTo>
                  <a:pt x="4429" y="6108"/>
                </a:lnTo>
                <a:lnTo>
                  <a:pt x="4697" y="6035"/>
                </a:lnTo>
                <a:lnTo>
                  <a:pt x="4965" y="5986"/>
                </a:lnTo>
                <a:lnTo>
                  <a:pt x="5257" y="5962"/>
                </a:lnTo>
                <a:lnTo>
                  <a:pt x="5524" y="5937"/>
                </a:lnTo>
                <a:close/>
                <a:moveTo>
                  <a:pt x="11802" y="0"/>
                </a:moveTo>
                <a:lnTo>
                  <a:pt x="11729" y="49"/>
                </a:lnTo>
                <a:lnTo>
                  <a:pt x="11680" y="122"/>
                </a:lnTo>
                <a:lnTo>
                  <a:pt x="11656" y="219"/>
                </a:lnTo>
                <a:lnTo>
                  <a:pt x="11656" y="244"/>
                </a:lnTo>
                <a:lnTo>
                  <a:pt x="11583" y="268"/>
                </a:lnTo>
                <a:lnTo>
                  <a:pt x="11096" y="438"/>
                </a:lnTo>
                <a:lnTo>
                  <a:pt x="10610" y="633"/>
                </a:lnTo>
                <a:lnTo>
                  <a:pt x="10123" y="852"/>
                </a:lnTo>
                <a:lnTo>
                  <a:pt x="9661" y="1119"/>
                </a:lnTo>
                <a:lnTo>
                  <a:pt x="9199" y="1387"/>
                </a:lnTo>
                <a:lnTo>
                  <a:pt x="8980" y="1557"/>
                </a:lnTo>
                <a:lnTo>
                  <a:pt x="8785" y="1728"/>
                </a:lnTo>
                <a:lnTo>
                  <a:pt x="8590" y="1898"/>
                </a:lnTo>
                <a:lnTo>
                  <a:pt x="8420" y="2093"/>
                </a:lnTo>
                <a:lnTo>
                  <a:pt x="8250" y="2287"/>
                </a:lnTo>
                <a:lnTo>
                  <a:pt x="8104" y="2506"/>
                </a:lnTo>
                <a:lnTo>
                  <a:pt x="8006" y="2677"/>
                </a:lnTo>
                <a:lnTo>
                  <a:pt x="7933" y="2871"/>
                </a:lnTo>
                <a:lnTo>
                  <a:pt x="7860" y="3066"/>
                </a:lnTo>
                <a:lnTo>
                  <a:pt x="7836" y="3261"/>
                </a:lnTo>
                <a:lnTo>
                  <a:pt x="7812" y="3480"/>
                </a:lnTo>
                <a:lnTo>
                  <a:pt x="7812" y="3674"/>
                </a:lnTo>
                <a:lnTo>
                  <a:pt x="7836" y="3869"/>
                </a:lnTo>
                <a:lnTo>
                  <a:pt x="7885" y="4088"/>
                </a:lnTo>
                <a:lnTo>
                  <a:pt x="7909" y="4210"/>
                </a:lnTo>
                <a:lnTo>
                  <a:pt x="7982" y="4356"/>
                </a:lnTo>
                <a:lnTo>
                  <a:pt x="8079" y="4502"/>
                </a:lnTo>
                <a:lnTo>
                  <a:pt x="8177" y="4648"/>
                </a:lnTo>
                <a:lnTo>
                  <a:pt x="8104" y="4745"/>
                </a:lnTo>
                <a:lnTo>
                  <a:pt x="7933" y="4453"/>
                </a:lnTo>
                <a:lnTo>
                  <a:pt x="7739" y="4039"/>
                </a:lnTo>
                <a:lnTo>
                  <a:pt x="7593" y="3820"/>
                </a:lnTo>
                <a:lnTo>
                  <a:pt x="7447" y="3601"/>
                </a:lnTo>
                <a:lnTo>
                  <a:pt x="7276" y="3407"/>
                </a:lnTo>
                <a:lnTo>
                  <a:pt x="7106" y="3236"/>
                </a:lnTo>
                <a:lnTo>
                  <a:pt x="6911" y="3115"/>
                </a:lnTo>
                <a:lnTo>
                  <a:pt x="6717" y="3017"/>
                </a:lnTo>
                <a:lnTo>
                  <a:pt x="6644" y="3017"/>
                </a:lnTo>
                <a:lnTo>
                  <a:pt x="6595" y="3066"/>
                </a:lnTo>
                <a:lnTo>
                  <a:pt x="6546" y="3115"/>
                </a:lnTo>
                <a:lnTo>
                  <a:pt x="6546" y="3188"/>
                </a:lnTo>
                <a:lnTo>
                  <a:pt x="6595" y="3358"/>
                </a:lnTo>
                <a:lnTo>
                  <a:pt x="6668" y="3504"/>
                </a:lnTo>
                <a:lnTo>
                  <a:pt x="6887" y="3772"/>
                </a:lnTo>
                <a:lnTo>
                  <a:pt x="7155" y="4161"/>
                </a:lnTo>
                <a:lnTo>
                  <a:pt x="7398" y="4575"/>
                </a:lnTo>
                <a:lnTo>
                  <a:pt x="7617" y="4964"/>
                </a:lnTo>
                <a:lnTo>
                  <a:pt x="7787" y="5378"/>
                </a:lnTo>
                <a:lnTo>
                  <a:pt x="7909" y="5767"/>
                </a:lnTo>
                <a:lnTo>
                  <a:pt x="7958" y="5937"/>
                </a:lnTo>
                <a:lnTo>
                  <a:pt x="8055" y="6108"/>
                </a:lnTo>
                <a:lnTo>
                  <a:pt x="7641" y="6059"/>
                </a:lnTo>
                <a:lnTo>
                  <a:pt x="7228" y="5962"/>
                </a:lnTo>
                <a:lnTo>
                  <a:pt x="6936" y="5864"/>
                </a:lnTo>
                <a:lnTo>
                  <a:pt x="6668" y="5743"/>
                </a:lnTo>
                <a:lnTo>
                  <a:pt x="6400" y="5645"/>
                </a:lnTo>
                <a:lnTo>
                  <a:pt x="6279" y="5621"/>
                </a:lnTo>
                <a:lnTo>
                  <a:pt x="6133" y="5597"/>
                </a:lnTo>
                <a:lnTo>
                  <a:pt x="6084" y="5597"/>
                </a:lnTo>
                <a:lnTo>
                  <a:pt x="6060" y="5621"/>
                </a:lnTo>
                <a:lnTo>
                  <a:pt x="5865" y="5548"/>
                </a:lnTo>
                <a:lnTo>
                  <a:pt x="5670" y="5499"/>
                </a:lnTo>
                <a:lnTo>
                  <a:pt x="5476" y="5475"/>
                </a:lnTo>
                <a:lnTo>
                  <a:pt x="5257" y="5451"/>
                </a:lnTo>
                <a:lnTo>
                  <a:pt x="5062" y="5451"/>
                </a:lnTo>
                <a:lnTo>
                  <a:pt x="4867" y="5475"/>
                </a:lnTo>
                <a:lnTo>
                  <a:pt x="4478" y="5524"/>
                </a:lnTo>
                <a:lnTo>
                  <a:pt x="4089" y="5645"/>
                </a:lnTo>
                <a:lnTo>
                  <a:pt x="3699" y="5791"/>
                </a:lnTo>
                <a:lnTo>
                  <a:pt x="3334" y="5986"/>
                </a:lnTo>
                <a:lnTo>
                  <a:pt x="2994" y="6181"/>
                </a:lnTo>
                <a:lnTo>
                  <a:pt x="2604" y="6448"/>
                </a:lnTo>
                <a:lnTo>
                  <a:pt x="2264" y="6765"/>
                </a:lnTo>
                <a:lnTo>
                  <a:pt x="1948" y="7081"/>
                </a:lnTo>
                <a:lnTo>
                  <a:pt x="1631" y="7422"/>
                </a:lnTo>
                <a:lnTo>
                  <a:pt x="1364" y="7811"/>
                </a:lnTo>
                <a:lnTo>
                  <a:pt x="1120" y="8200"/>
                </a:lnTo>
                <a:lnTo>
                  <a:pt x="877" y="8590"/>
                </a:lnTo>
                <a:lnTo>
                  <a:pt x="682" y="9003"/>
                </a:lnTo>
                <a:lnTo>
                  <a:pt x="512" y="9417"/>
                </a:lnTo>
                <a:lnTo>
                  <a:pt x="342" y="9855"/>
                </a:lnTo>
                <a:lnTo>
                  <a:pt x="220" y="10293"/>
                </a:lnTo>
                <a:lnTo>
                  <a:pt x="123" y="10731"/>
                </a:lnTo>
                <a:lnTo>
                  <a:pt x="50" y="11193"/>
                </a:lnTo>
                <a:lnTo>
                  <a:pt x="25" y="11631"/>
                </a:lnTo>
                <a:lnTo>
                  <a:pt x="1" y="12093"/>
                </a:lnTo>
                <a:lnTo>
                  <a:pt x="1" y="12531"/>
                </a:lnTo>
                <a:lnTo>
                  <a:pt x="50" y="12994"/>
                </a:lnTo>
                <a:lnTo>
                  <a:pt x="123" y="13432"/>
                </a:lnTo>
                <a:lnTo>
                  <a:pt x="196" y="13870"/>
                </a:lnTo>
                <a:lnTo>
                  <a:pt x="317" y="14308"/>
                </a:lnTo>
                <a:lnTo>
                  <a:pt x="463" y="14746"/>
                </a:lnTo>
                <a:lnTo>
                  <a:pt x="634" y="15159"/>
                </a:lnTo>
                <a:lnTo>
                  <a:pt x="828" y="15573"/>
                </a:lnTo>
                <a:lnTo>
                  <a:pt x="1047" y="15987"/>
                </a:lnTo>
                <a:lnTo>
                  <a:pt x="1291" y="16352"/>
                </a:lnTo>
                <a:lnTo>
                  <a:pt x="1558" y="16717"/>
                </a:lnTo>
                <a:lnTo>
                  <a:pt x="1826" y="17057"/>
                </a:lnTo>
                <a:lnTo>
                  <a:pt x="2118" y="17373"/>
                </a:lnTo>
                <a:lnTo>
                  <a:pt x="2458" y="17665"/>
                </a:lnTo>
                <a:lnTo>
                  <a:pt x="2775" y="17957"/>
                </a:lnTo>
                <a:lnTo>
                  <a:pt x="3140" y="18225"/>
                </a:lnTo>
                <a:lnTo>
                  <a:pt x="3505" y="18468"/>
                </a:lnTo>
                <a:lnTo>
                  <a:pt x="3870" y="18687"/>
                </a:lnTo>
                <a:lnTo>
                  <a:pt x="4235" y="18882"/>
                </a:lnTo>
                <a:lnTo>
                  <a:pt x="4429" y="18955"/>
                </a:lnTo>
                <a:lnTo>
                  <a:pt x="4648" y="19004"/>
                </a:lnTo>
                <a:lnTo>
                  <a:pt x="4843" y="19052"/>
                </a:lnTo>
                <a:lnTo>
                  <a:pt x="5257" y="19052"/>
                </a:lnTo>
                <a:lnTo>
                  <a:pt x="5451" y="19004"/>
                </a:lnTo>
                <a:lnTo>
                  <a:pt x="5646" y="18931"/>
                </a:lnTo>
                <a:lnTo>
                  <a:pt x="5841" y="18858"/>
                </a:lnTo>
                <a:lnTo>
                  <a:pt x="6230" y="18639"/>
                </a:lnTo>
                <a:lnTo>
                  <a:pt x="6571" y="18444"/>
                </a:lnTo>
                <a:lnTo>
                  <a:pt x="6790" y="18322"/>
                </a:lnTo>
                <a:lnTo>
                  <a:pt x="6984" y="18225"/>
                </a:lnTo>
                <a:lnTo>
                  <a:pt x="7203" y="18152"/>
                </a:lnTo>
                <a:lnTo>
                  <a:pt x="7398" y="18079"/>
                </a:lnTo>
                <a:lnTo>
                  <a:pt x="7617" y="18055"/>
                </a:lnTo>
                <a:lnTo>
                  <a:pt x="7836" y="18055"/>
                </a:lnTo>
                <a:lnTo>
                  <a:pt x="8079" y="18103"/>
                </a:lnTo>
                <a:lnTo>
                  <a:pt x="8298" y="18152"/>
                </a:lnTo>
                <a:lnTo>
                  <a:pt x="8736" y="18298"/>
                </a:lnTo>
                <a:lnTo>
                  <a:pt x="9150" y="18468"/>
                </a:lnTo>
                <a:lnTo>
                  <a:pt x="9564" y="18663"/>
                </a:lnTo>
                <a:lnTo>
                  <a:pt x="10002" y="18833"/>
                </a:lnTo>
                <a:lnTo>
                  <a:pt x="10220" y="18906"/>
                </a:lnTo>
                <a:lnTo>
                  <a:pt x="10439" y="18931"/>
                </a:lnTo>
                <a:lnTo>
                  <a:pt x="10634" y="18955"/>
                </a:lnTo>
                <a:lnTo>
                  <a:pt x="11048" y="18955"/>
                </a:lnTo>
                <a:lnTo>
                  <a:pt x="11242" y="18906"/>
                </a:lnTo>
                <a:lnTo>
                  <a:pt x="11461" y="18858"/>
                </a:lnTo>
                <a:lnTo>
                  <a:pt x="11632" y="18809"/>
                </a:lnTo>
                <a:lnTo>
                  <a:pt x="12021" y="18639"/>
                </a:lnTo>
                <a:lnTo>
                  <a:pt x="12386" y="18420"/>
                </a:lnTo>
                <a:lnTo>
                  <a:pt x="12727" y="18176"/>
                </a:lnTo>
                <a:lnTo>
                  <a:pt x="13067" y="17884"/>
                </a:lnTo>
                <a:lnTo>
                  <a:pt x="13335" y="17641"/>
                </a:lnTo>
                <a:lnTo>
                  <a:pt x="13603" y="17349"/>
                </a:lnTo>
                <a:lnTo>
                  <a:pt x="13846" y="17081"/>
                </a:lnTo>
                <a:lnTo>
                  <a:pt x="14089" y="16790"/>
                </a:lnTo>
                <a:lnTo>
                  <a:pt x="14308" y="16473"/>
                </a:lnTo>
                <a:lnTo>
                  <a:pt x="14503" y="16157"/>
                </a:lnTo>
                <a:lnTo>
                  <a:pt x="14698" y="15841"/>
                </a:lnTo>
                <a:lnTo>
                  <a:pt x="14868" y="15524"/>
                </a:lnTo>
                <a:lnTo>
                  <a:pt x="15038" y="15184"/>
                </a:lnTo>
                <a:lnTo>
                  <a:pt x="15160" y="14843"/>
                </a:lnTo>
                <a:lnTo>
                  <a:pt x="15282" y="14478"/>
                </a:lnTo>
                <a:lnTo>
                  <a:pt x="15403" y="14137"/>
                </a:lnTo>
                <a:lnTo>
                  <a:pt x="15501" y="13772"/>
                </a:lnTo>
                <a:lnTo>
                  <a:pt x="15574" y="13407"/>
                </a:lnTo>
                <a:lnTo>
                  <a:pt x="15622" y="13042"/>
                </a:lnTo>
                <a:lnTo>
                  <a:pt x="15671" y="12677"/>
                </a:lnTo>
                <a:lnTo>
                  <a:pt x="15720" y="12629"/>
                </a:lnTo>
                <a:lnTo>
                  <a:pt x="15744" y="12580"/>
                </a:lnTo>
                <a:lnTo>
                  <a:pt x="15744" y="12556"/>
                </a:lnTo>
                <a:lnTo>
                  <a:pt x="15695" y="12483"/>
                </a:lnTo>
                <a:lnTo>
                  <a:pt x="15720" y="11996"/>
                </a:lnTo>
                <a:lnTo>
                  <a:pt x="15720" y="11509"/>
                </a:lnTo>
                <a:lnTo>
                  <a:pt x="15671" y="10998"/>
                </a:lnTo>
                <a:lnTo>
                  <a:pt x="15622" y="10512"/>
                </a:lnTo>
                <a:lnTo>
                  <a:pt x="15525" y="10074"/>
                </a:lnTo>
                <a:lnTo>
                  <a:pt x="15403" y="9636"/>
                </a:lnTo>
                <a:lnTo>
                  <a:pt x="15257" y="9173"/>
                </a:lnTo>
                <a:lnTo>
                  <a:pt x="15087" y="8711"/>
                </a:lnTo>
                <a:lnTo>
                  <a:pt x="14892" y="8273"/>
                </a:lnTo>
                <a:lnTo>
                  <a:pt x="14649" y="7860"/>
                </a:lnTo>
                <a:lnTo>
                  <a:pt x="14381" y="7446"/>
                </a:lnTo>
                <a:lnTo>
                  <a:pt x="14089" y="7032"/>
                </a:lnTo>
                <a:lnTo>
                  <a:pt x="13773" y="6692"/>
                </a:lnTo>
                <a:lnTo>
                  <a:pt x="13432" y="6351"/>
                </a:lnTo>
                <a:lnTo>
                  <a:pt x="13067" y="6059"/>
                </a:lnTo>
                <a:lnTo>
                  <a:pt x="12678" y="5816"/>
                </a:lnTo>
                <a:lnTo>
                  <a:pt x="12483" y="5718"/>
                </a:lnTo>
                <a:lnTo>
                  <a:pt x="12264" y="5645"/>
                </a:lnTo>
                <a:lnTo>
                  <a:pt x="12070" y="5572"/>
                </a:lnTo>
                <a:lnTo>
                  <a:pt x="11826" y="5499"/>
                </a:lnTo>
                <a:lnTo>
                  <a:pt x="11607" y="5451"/>
                </a:lnTo>
                <a:lnTo>
                  <a:pt x="11388" y="5426"/>
                </a:lnTo>
                <a:lnTo>
                  <a:pt x="10902" y="5426"/>
                </a:lnTo>
                <a:lnTo>
                  <a:pt x="10853" y="5329"/>
                </a:lnTo>
                <a:lnTo>
                  <a:pt x="10756" y="5280"/>
                </a:lnTo>
                <a:lnTo>
                  <a:pt x="10658" y="5256"/>
                </a:lnTo>
                <a:lnTo>
                  <a:pt x="10610" y="5280"/>
                </a:lnTo>
                <a:lnTo>
                  <a:pt x="10561" y="5305"/>
                </a:lnTo>
                <a:lnTo>
                  <a:pt x="10075" y="5597"/>
                </a:lnTo>
                <a:lnTo>
                  <a:pt x="9807" y="5743"/>
                </a:lnTo>
                <a:lnTo>
                  <a:pt x="9564" y="5840"/>
                </a:lnTo>
                <a:lnTo>
                  <a:pt x="9320" y="5937"/>
                </a:lnTo>
                <a:lnTo>
                  <a:pt x="9053" y="6035"/>
                </a:lnTo>
                <a:lnTo>
                  <a:pt x="8761" y="6083"/>
                </a:lnTo>
                <a:lnTo>
                  <a:pt x="8469" y="6108"/>
                </a:lnTo>
                <a:lnTo>
                  <a:pt x="8469" y="6108"/>
                </a:lnTo>
                <a:lnTo>
                  <a:pt x="8493" y="5864"/>
                </a:lnTo>
                <a:lnTo>
                  <a:pt x="8444" y="5597"/>
                </a:lnTo>
                <a:lnTo>
                  <a:pt x="8371" y="5353"/>
                </a:lnTo>
                <a:lnTo>
                  <a:pt x="8274" y="5086"/>
                </a:lnTo>
                <a:lnTo>
                  <a:pt x="8542" y="4867"/>
                </a:lnTo>
                <a:lnTo>
                  <a:pt x="8639" y="4891"/>
                </a:lnTo>
                <a:lnTo>
                  <a:pt x="8712" y="4867"/>
                </a:lnTo>
                <a:lnTo>
                  <a:pt x="8736" y="4842"/>
                </a:lnTo>
                <a:lnTo>
                  <a:pt x="8761" y="4818"/>
                </a:lnTo>
                <a:lnTo>
                  <a:pt x="8907" y="4891"/>
                </a:lnTo>
                <a:lnTo>
                  <a:pt x="9077" y="4940"/>
                </a:lnTo>
                <a:lnTo>
                  <a:pt x="9247" y="4964"/>
                </a:lnTo>
                <a:lnTo>
                  <a:pt x="9418" y="4988"/>
                </a:lnTo>
                <a:lnTo>
                  <a:pt x="9588" y="4964"/>
                </a:lnTo>
                <a:lnTo>
                  <a:pt x="9758" y="4940"/>
                </a:lnTo>
                <a:lnTo>
                  <a:pt x="9953" y="4891"/>
                </a:lnTo>
                <a:lnTo>
                  <a:pt x="10123" y="4842"/>
                </a:lnTo>
                <a:lnTo>
                  <a:pt x="10464" y="4672"/>
                </a:lnTo>
                <a:lnTo>
                  <a:pt x="10756" y="4477"/>
                </a:lnTo>
                <a:lnTo>
                  <a:pt x="11048" y="4258"/>
                </a:lnTo>
                <a:lnTo>
                  <a:pt x="11267" y="4015"/>
                </a:lnTo>
                <a:lnTo>
                  <a:pt x="11413" y="3820"/>
                </a:lnTo>
                <a:lnTo>
                  <a:pt x="11559" y="3626"/>
                </a:lnTo>
                <a:lnTo>
                  <a:pt x="11680" y="3407"/>
                </a:lnTo>
                <a:lnTo>
                  <a:pt x="11778" y="3163"/>
                </a:lnTo>
                <a:lnTo>
                  <a:pt x="11851" y="2944"/>
                </a:lnTo>
                <a:lnTo>
                  <a:pt x="11924" y="2701"/>
                </a:lnTo>
                <a:lnTo>
                  <a:pt x="12045" y="2214"/>
                </a:lnTo>
                <a:lnTo>
                  <a:pt x="12094" y="1703"/>
                </a:lnTo>
                <a:lnTo>
                  <a:pt x="12118" y="1217"/>
                </a:lnTo>
                <a:lnTo>
                  <a:pt x="12118" y="706"/>
                </a:lnTo>
                <a:lnTo>
                  <a:pt x="12118" y="219"/>
                </a:lnTo>
                <a:lnTo>
                  <a:pt x="12094" y="122"/>
                </a:lnTo>
                <a:lnTo>
                  <a:pt x="12045" y="49"/>
                </a:lnTo>
                <a:lnTo>
                  <a:pt x="1197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3" name="Google Shape;863;p48"/>
          <p:cNvSpPr/>
          <p:nvPr/>
        </p:nvSpPr>
        <p:spPr>
          <a:xfrm>
            <a:off x="3742432" y="4393700"/>
            <a:ext cx="494054" cy="448312"/>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4" name="Google Shape;864;p48"/>
          <p:cNvSpPr/>
          <p:nvPr/>
        </p:nvSpPr>
        <p:spPr>
          <a:xfrm>
            <a:off x="4336412" y="4386772"/>
            <a:ext cx="485006" cy="464266"/>
          </a:xfrm>
          <a:custGeom>
            <a:avLst/>
            <a:gdLst/>
            <a:ahLst/>
            <a:cxnLst/>
            <a:rect l="l" t="t" r="r" b="b"/>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5" name="Google Shape;865;p48"/>
          <p:cNvSpPr/>
          <p:nvPr/>
        </p:nvSpPr>
        <p:spPr>
          <a:xfrm>
            <a:off x="4946346" y="4497924"/>
            <a:ext cx="431308" cy="249956"/>
          </a:xfrm>
          <a:custGeom>
            <a:avLst/>
            <a:gdLst/>
            <a:ahLst/>
            <a:cxnLst/>
            <a:rect l="l" t="t" r="r" b="b"/>
            <a:pathLst>
              <a:path w="19735" h="11437" extrusionOk="0">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6" name="Google Shape;866;p48"/>
          <p:cNvSpPr/>
          <p:nvPr/>
        </p:nvSpPr>
        <p:spPr>
          <a:xfrm>
            <a:off x="5591925" y="4452182"/>
            <a:ext cx="321749" cy="353133"/>
          </a:xfrm>
          <a:custGeom>
            <a:avLst/>
            <a:gdLst/>
            <a:ahLst/>
            <a:cxnLst/>
            <a:rect l="l" t="t" r="r" b="b"/>
            <a:pathLst>
              <a:path w="14722" h="16158" extrusionOk="0">
                <a:moveTo>
                  <a:pt x="5232" y="633"/>
                </a:moveTo>
                <a:lnTo>
                  <a:pt x="5402" y="658"/>
                </a:lnTo>
                <a:lnTo>
                  <a:pt x="5354" y="682"/>
                </a:lnTo>
                <a:lnTo>
                  <a:pt x="5062" y="755"/>
                </a:lnTo>
                <a:lnTo>
                  <a:pt x="4770" y="877"/>
                </a:lnTo>
                <a:lnTo>
                  <a:pt x="4502" y="998"/>
                </a:lnTo>
                <a:lnTo>
                  <a:pt x="4380" y="1096"/>
                </a:lnTo>
                <a:lnTo>
                  <a:pt x="4283" y="1169"/>
                </a:lnTo>
                <a:lnTo>
                  <a:pt x="4259" y="1217"/>
                </a:lnTo>
                <a:lnTo>
                  <a:pt x="4234" y="1266"/>
                </a:lnTo>
                <a:lnTo>
                  <a:pt x="4234" y="1363"/>
                </a:lnTo>
                <a:lnTo>
                  <a:pt x="4307" y="1436"/>
                </a:lnTo>
                <a:lnTo>
                  <a:pt x="4332" y="1461"/>
                </a:lnTo>
                <a:lnTo>
                  <a:pt x="4380" y="1461"/>
                </a:lnTo>
                <a:lnTo>
                  <a:pt x="4648" y="1412"/>
                </a:lnTo>
                <a:lnTo>
                  <a:pt x="4891" y="1339"/>
                </a:lnTo>
                <a:lnTo>
                  <a:pt x="5354" y="1193"/>
                </a:lnTo>
                <a:lnTo>
                  <a:pt x="5718" y="1096"/>
                </a:lnTo>
                <a:lnTo>
                  <a:pt x="5889" y="1047"/>
                </a:lnTo>
                <a:lnTo>
                  <a:pt x="6059" y="974"/>
                </a:lnTo>
                <a:lnTo>
                  <a:pt x="6229" y="1461"/>
                </a:lnTo>
                <a:lnTo>
                  <a:pt x="6059" y="1485"/>
                </a:lnTo>
                <a:lnTo>
                  <a:pt x="5889" y="1534"/>
                </a:lnTo>
                <a:lnTo>
                  <a:pt x="5548" y="1655"/>
                </a:lnTo>
                <a:lnTo>
                  <a:pt x="5281" y="1753"/>
                </a:lnTo>
                <a:lnTo>
                  <a:pt x="5013" y="1874"/>
                </a:lnTo>
                <a:lnTo>
                  <a:pt x="4770" y="1996"/>
                </a:lnTo>
                <a:lnTo>
                  <a:pt x="4526" y="2191"/>
                </a:lnTo>
                <a:lnTo>
                  <a:pt x="4502" y="2215"/>
                </a:lnTo>
                <a:lnTo>
                  <a:pt x="4526" y="2264"/>
                </a:lnTo>
                <a:lnTo>
                  <a:pt x="4551" y="2288"/>
                </a:lnTo>
                <a:lnTo>
                  <a:pt x="4575" y="2312"/>
                </a:lnTo>
                <a:lnTo>
                  <a:pt x="4867" y="2288"/>
                </a:lnTo>
                <a:lnTo>
                  <a:pt x="5135" y="2239"/>
                </a:lnTo>
                <a:lnTo>
                  <a:pt x="5670" y="2069"/>
                </a:lnTo>
                <a:lnTo>
                  <a:pt x="6010" y="1996"/>
                </a:lnTo>
                <a:lnTo>
                  <a:pt x="6181" y="1947"/>
                </a:lnTo>
                <a:lnTo>
                  <a:pt x="6327" y="1874"/>
                </a:lnTo>
                <a:lnTo>
                  <a:pt x="6351" y="1996"/>
                </a:lnTo>
                <a:lnTo>
                  <a:pt x="6375" y="2166"/>
                </a:lnTo>
                <a:lnTo>
                  <a:pt x="6156" y="2191"/>
                </a:lnTo>
                <a:lnTo>
                  <a:pt x="5937" y="2264"/>
                </a:lnTo>
                <a:lnTo>
                  <a:pt x="5524" y="2434"/>
                </a:lnTo>
                <a:lnTo>
                  <a:pt x="5135" y="2604"/>
                </a:lnTo>
                <a:lnTo>
                  <a:pt x="4721" y="2775"/>
                </a:lnTo>
                <a:lnTo>
                  <a:pt x="4697" y="2799"/>
                </a:lnTo>
                <a:lnTo>
                  <a:pt x="4672" y="2823"/>
                </a:lnTo>
                <a:lnTo>
                  <a:pt x="4697" y="2872"/>
                </a:lnTo>
                <a:lnTo>
                  <a:pt x="4721" y="2945"/>
                </a:lnTo>
                <a:lnTo>
                  <a:pt x="4794" y="2969"/>
                </a:lnTo>
                <a:lnTo>
                  <a:pt x="5183" y="2969"/>
                </a:lnTo>
                <a:lnTo>
                  <a:pt x="5402" y="2945"/>
                </a:lnTo>
                <a:lnTo>
                  <a:pt x="5621" y="2921"/>
                </a:lnTo>
                <a:lnTo>
                  <a:pt x="5840" y="2872"/>
                </a:lnTo>
                <a:lnTo>
                  <a:pt x="6059" y="2799"/>
                </a:lnTo>
                <a:lnTo>
                  <a:pt x="6254" y="2726"/>
                </a:lnTo>
                <a:lnTo>
                  <a:pt x="6424" y="2604"/>
                </a:lnTo>
                <a:lnTo>
                  <a:pt x="6424" y="3091"/>
                </a:lnTo>
                <a:lnTo>
                  <a:pt x="6327" y="3067"/>
                </a:lnTo>
                <a:lnTo>
                  <a:pt x="6229" y="3042"/>
                </a:lnTo>
                <a:lnTo>
                  <a:pt x="6035" y="3067"/>
                </a:lnTo>
                <a:lnTo>
                  <a:pt x="5621" y="3164"/>
                </a:lnTo>
                <a:lnTo>
                  <a:pt x="5402" y="3213"/>
                </a:lnTo>
                <a:lnTo>
                  <a:pt x="5183" y="3286"/>
                </a:lnTo>
                <a:lnTo>
                  <a:pt x="4989" y="3359"/>
                </a:lnTo>
                <a:lnTo>
                  <a:pt x="4794" y="3480"/>
                </a:lnTo>
                <a:lnTo>
                  <a:pt x="4770" y="3529"/>
                </a:lnTo>
                <a:lnTo>
                  <a:pt x="4770" y="3553"/>
                </a:lnTo>
                <a:lnTo>
                  <a:pt x="4794" y="3602"/>
                </a:lnTo>
                <a:lnTo>
                  <a:pt x="4843" y="3626"/>
                </a:lnTo>
                <a:lnTo>
                  <a:pt x="4940" y="3651"/>
                </a:lnTo>
                <a:lnTo>
                  <a:pt x="5062" y="3675"/>
                </a:lnTo>
                <a:lnTo>
                  <a:pt x="5305" y="3675"/>
                </a:lnTo>
                <a:lnTo>
                  <a:pt x="5816" y="3626"/>
                </a:lnTo>
                <a:lnTo>
                  <a:pt x="6108" y="3602"/>
                </a:lnTo>
                <a:lnTo>
                  <a:pt x="6254" y="3578"/>
                </a:lnTo>
                <a:lnTo>
                  <a:pt x="6400" y="3505"/>
                </a:lnTo>
                <a:lnTo>
                  <a:pt x="6400" y="3505"/>
                </a:lnTo>
                <a:lnTo>
                  <a:pt x="6351" y="3821"/>
                </a:lnTo>
                <a:lnTo>
                  <a:pt x="6327" y="3943"/>
                </a:lnTo>
                <a:lnTo>
                  <a:pt x="6059" y="3943"/>
                </a:lnTo>
                <a:lnTo>
                  <a:pt x="5816" y="3967"/>
                </a:lnTo>
                <a:lnTo>
                  <a:pt x="5572" y="3991"/>
                </a:lnTo>
                <a:lnTo>
                  <a:pt x="5329" y="4040"/>
                </a:lnTo>
                <a:lnTo>
                  <a:pt x="5110" y="4137"/>
                </a:lnTo>
                <a:lnTo>
                  <a:pt x="4916" y="4259"/>
                </a:lnTo>
                <a:lnTo>
                  <a:pt x="4867" y="4308"/>
                </a:lnTo>
                <a:lnTo>
                  <a:pt x="4867" y="4356"/>
                </a:lnTo>
                <a:lnTo>
                  <a:pt x="4916" y="4405"/>
                </a:lnTo>
                <a:lnTo>
                  <a:pt x="4940" y="4429"/>
                </a:lnTo>
                <a:lnTo>
                  <a:pt x="5159" y="4478"/>
                </a:lnTo>
                <a:lnTo>
                  <a:pt x="5378" y="4478"/>
                </a:lnTo>
                <a:lnTo>
                  <a:pt x="5816" y="4454"/>
                </a:lnTo>
                <a:lnTo>
                  <a:pt x="6156" y="4454"/>
                </a:lnTo>
                <a:lnTo>
                  <a:pt x="6035" y="4770"/>
                </a:lnTo>
                <a:lnTo>
                  <a:pt x="5499" y="4819"/>
                </a:lnTo>
                <a:lnTo>
                  <a:pt x="4964" y="4892"/>
                </a:lnTo>
                <a:lnTo>
                  <a:pt x="4916" y="4916"/>
                </a:lnTo>
                <a:lnTo>
                  <a:pt x="4867" y="4965"/>
                </a:lnTo>
                <a:lnTo>
                  <a:pt x="4843" y="5013"/>
                </a:lnTo>
                <a:lnTo>
                  <a:pt x="4843" y="5062"/>
                </a:lnTo>
                <a:lnTo>
                  <a:pt x="4867" y="5111"/>
                </a:lnTo>
                <a:lnTo>
                  <a:pt x="4916" y="5159"/>
                </a:lnTo>
                <a:lnTo>
                  <a:pt x="4964" y="5208"/>
                </a:lnTo>
                <a:lnTo>
                  <a:pt x="5013" y="5208"/>
                </a:lnTo>
                <a:lnTo>
                  <a:pt x="5378" y="5257"/>
                </a:lnTo>
                <a:lnTo>
                  <a:pt x="5718" y="5257"/>
                </a:lnTo>
                <a:lnTo>
                  <a:pt x="5572" y="5451"/>
                </a:lnTo>
                <a:lnTo>
                  <a:pt x="5402" y="5597"/>
                </a:lnTo>
                <a:lnTo>
                  <a:pt x="5232" y="5695"/>
                </a:lnTo>
                <a:lnTo>
                  <a:pt x="5013" y="5768"/>
                </a:lnTo>
                <a:lnTo>
                  <a:pt x="4818" y="5768"/>
                </a:lnTo>
                <a:lnTo>
                  <a:pt x="4599" y="5743"/>
                </a:lnTo>
                <a:lnTo>
                  <a:pt x="4356" y="5622"/>
                </a:lnTo>
                <a:lnTo>
                  <a:pt x="4113" y="5451"/>
                </a:lnTo>
                <a:lnTo>
                  <a:pt x="3942" y="5305"/>
                </a:lnTo>
                <a:lnTo>
                  <a:pt x="3796" y="5159"/>
                </a:lnTo>
                <a:lnTo>
                  <a:pt x="3675" y="4965"/>
                </a:lnTo>
                <a:lnTo>
                  <a:pt x="3553" y="4770"/>
                </a:lnTo>
                <a:lnTo>
                  <a:pt x="3456" y="4551"/>
                </a:lnTo>
                <a:lnTo>
                  <a:pt x="3383" y="4332"/>
                </a:lnTo>
                <a:lnTo>
                  <a:pt x="3310" y="4113"/>
                </a:lnTo>
                <a:lnTo>
                  <a:pt x="3261" y="3870"/>
                </a:lnTo>
                <a:lnTo>
                  <a:pt x="3188" y="3407"/>
                </a:lnTo>
                <a:lnTo>
                  <a:pt x="3164" y="2921"/>
                </a:lnTo>
                <a:lnTo>
                  <a:pt x="3212" y="2483"/>
                </a:lnTo>
                <a:lnTo>
                  <a:pt x="3285" y="2069"/>
                </a:lnTo>
                <a:lnTo>
                  <a:pt x="3358" y="1874"/>
                </a:lnTo>
                <a:lnTo>
                  <a:pt x="3431" y="1704"/>
                </a:lnTo>
                <a:lnTo>
                  <a:pt x="3504" y="1534"/>
                </a:lnTo>
                <a:lnTo>
                  <a:pt x="3602" y="1388"/>
                </a:lnTo>
                <a:lnTo>
                  <a:pt x="3723" y="1266"/>
                </a:lnTo>
                <a:lnTo>
                  <a:pt x="3845" y="1120"/>
                </a:lnTo>
                <a:lnTo>
                  <a:pt x="3967" y="1023"/>
                </a:lnTo>
                <a:lnTo>
                  <a:pt x="4088" y="925"/>
                </a:lnTo>
                <a:lnTo>
                  <a:pt x="4234" y="828"/>
                </a:lnTo>
                <a:lnTo>
                  <a:pt x="4405" y="755"/>
                </a:lnTo>
                <a:lnTo>
                  <a:pt x="4551" y="706"/>
                </a:lnTo>
                <a:lnTo>
                  <a:pt x="4721" y="658"/>
                </a:lnTo>
                <a:lnTo>
                  <a:pt x="4891" y="633"/>
                </a:lnTo>
                <a:close/>
                <a:moveTo>
                  <a:pt x="9393" y="658"/>
                </a:moveTo>
                <a:lnTo>
                  <a:pt x="9076" y="852"/>
                </a:lnTo>
                <a:lnTo>
                  <a:pt x="8784" y="1096"/>
                </a:lnTo>
                <a:lnTo>
                  <a:pt x="8760" y="1144"/>
                </a:lnTo>
                <a:lnTo>
                  <a:pt x="8760" y="1217"/>
                </a:lnTo>
                <a:lnTo>
                  <a:pt x="8760" y="1266"/>
                </a:lnTo>
                <a:lnTo>
                  <a:pt x="8784" y="1290"/>
                </a:lnTo>
                <a:lnTo>
                  <a:pt x="8857" y="1315"/>
                </a:lnTo>
                <a:lnTo>
                  <a:pt x="8955" y="1315"/>
                </a:lnTo>
                <a:lnTo>
                  <a:pt x="9052" y="1266"/>
                </a:lnTo>
                <a:lnTo>
                  <a:pt x="9149" y="1217"/>
                </a:lnTo>
                <a:lnTo>
                  <a:pt x="9490" y="1023"/>
                </a:lnTo>
                <a:lnTo>
                  <a:pt x="9733" y="901"/>
                </a:lnTo>
                <a:lnTo>
                  <a:pt x="9977" y="804"/>
                </a:lnTo>
                <a:lnTo>
                  <a:pt x="10196" y="901"/>
                </a:lnTo>
                <a:lnTo>
                  <a:pt x="10415" y="1047"/>
                </a:lnTo>
                <a:lnTo>
                  <a:pt x="10001" y="1169"/>
                </a:lnTo>
                <a:lnTo>
                  <a:pt x="9806" y="1266"/>
                </a:lnTo>
                <a:lnTo>
                  <a:pt x="9636" y="1363"/>
                </a:lnTo>
                <a:lnTo>
                  <a:pt x="9441" y="1485"/>
                </a:lnTo>
                <a:lnTo>
                  <a:pt x="9295" y="1607"/>
                </a:lnTo>
                <a:lnTo>
                  <a:pt x="9149" y="1753"/>
                </a:lnTo>
                <a:lnTo>
                  <a:pt x="9028" y="1899"/>
                </a:lnTo>
                <a:lnTo>
                  <a:pt x="9003" y="1923"/>
                </a:lnTo>
                <a:lnTo>
                  <a:pt x="9003" y="1947"/>
                </a:lnTo>
                <a:lnTo>
                  <a:pt x="9028" y="2020"/>
                </a:lnTo>
                <a:lnTo>
                  <a:pt x="9076" y="2069"/>
                </a:lnTo>
                <a:lnTo>
                  <a:pt x="9149" y="2069"/>
                </a:lnTo>
                <a:lnTo>
                  <a:pt x="9344" y="2020"/>
                </a:lnTo>
                <a:lnTo>
                  <a:pt x="9514" y="1947"/>
                </a:lnTo>
                <a:lnTo>
                  <a:pt x="9904" y="1777"/>
                </a:lnTo>
                <a:lnTo>
                  <a:pt x="10366" y="1582"/>
                </a:lnTo>
                <a:lnTo>
                  <a:pt x="10828" y="1412"/>
                </a:lnTo>
                <a:lnTo>
                  <a:pt x="11096" y="1753"/>
                </a:lnTo>
                <a:lnTo>
                  <a:pt x="10926" y="1777"/>
                </a:lnTo>
                <a:lnTo>
                  <a:pt x="10755" y="1826"/>
                </a:lnTo>
                <a:lnTo>
                  <a:pt x="10415" y="1972"/>
                </a:lnTo>
                <a:lnTo>
                  <a:pt x="9928" y="2191"/>
                </a:lnTo>
                <a:lnTo>
                  <a:pt x="9685" y="2337"/>
                </a:lnTo>
                <a:lnTo>
                  <a:pt x="9466" y="2483"/>
                </a:lnTo>
                <a:lnTo>
                  <a:pt x="9441" y="2507"/>
                </a:lnTo>
                <a:lnTo>
                  <a:pt x="9417" y="2556"/>
                </a:lnTo>
                <a:lnTo>
                  <a:pt x="9441" y="2604"/>
                </a:lnTo>
                <a:lnTo>
                  <a:pt x="9490" y="2604"/>
                </a:lnTo>
                <a:lnTo>
                  <a:pt x="9758" y="2580"/>
                </a:lnTo>
                <a:lnTo>
                  <a:pt x="10025" y="2531"/>
                </a:lnTo>
                <a:lnTo>
                  <a:pt x="10269" y="2458"/>
                </a:lnTo>
                <a:lnTo>
                  <a:pt x="10536" y="2385"/>
                </a:lnTo>
                <a:lnTo>
                  <a:pt x="10926" y="2239"/>
                </a:lnTo>
                <a:lnTo>
                  <a:pt x="11120" y="2166"/>
                </a:lnTo>
                <a:lnTo>
                  <a:pt x="11193" y="2093"/>
                </a:lnTo>
                <a:lnTo>
                  <a:pt x="11291" y="2020"/>
                </a:lnTo>
                <a:lnTo>
                  <a:pt x="11388" y="2239"/>
                </a:lnTo>
                <a:lnTo>
                  <a:pt x="11485" y="2458"/>
                </a:lnTo>
                <a:lnTo>
                  <a:pt x="11339" y="2483"/>
                </a:lnTo>
                <a:lnTo>
                  <a:pt x="11193" y="2531"/>
                </a:lnTo>
                <a:lnTo>
                  <a:pt x="10901" y="2653"/>
                </a:lnTo>
                <a:lnTo>
                  <a:pt x="10634" y="2750"/>
                </a:lnTo>
                <a:lnTo>
                  <a:pt x="10366" y="2823"/>
                </a:lnTo>
                <a:lnTo>
                  <a:pt x="10098" y="2921"/>
                </a:lnTo>
                <a:lnTo>
                  <a:pt x="9952" y="2969"/>
                </a:lnTo>
                <a:lnTo>
                  <a:pt x="9831" y="3042"/>
                </a:lnTo>
                <a:lnTo>
                  <a:pt x="9806" y="3091"/>
                </a:lnTo>
                <a:lnTo>
                  <a:pt x="9806" y="3115"/>
                </a:lnTo>
                <a:lnTo>
                  <a:pt x="9806" y="3164"/>
                </a:lnTo>
                <a:lnTo>
                  <a:pt x="9855" y="3188"/>
                </a:lnTo>
                <a:lnTo>
                  <a:pt x="9977" y="3237"/>
                </a:lnTo>
                <a:lnTo>
                  <a:pt x="10123" y="3261"/>
                </a:lnTo>
                <a:lnTo>
                  <a:pt x="10390" y="3261"/>
                </a:lnTo>
                <a:lnTo>
                  <a:pt x="10658" y="3213"/>
                </a:lnTo>
                <a:lnTo>
                  <a:pt x="10926" y="3164"/>
                </a:lnTo>
                <a:lnTo>
                  <a:pt x="11291" y="3067"/>
                </a:lnTo>
                <a:lnTo>
                  <a:pt x="11461" y="3018"/>
                </a:lnTo>
                <a:lnTo>
                  <a:pt x="11631" y="2921"/>
                </a:lnTo>
                <a:lnTo>
                  <a:pt x="11680" y="3140"/>
                </a:lnTo>
                <a:lnTo>
                  <a:pt x="11729" y="3359"/>
                </a:lnTo>
                <a:lnTo>
                  <a:pt x="11291" y="3505"/>
                </a:lnTo>
                <a:lnTo>
                  <a:pt x="10780" y="3651"/>
                </a:lnTo>
                <a:lnTo>
                  <a:pt x="10512" y="3699"/>
                </a:lnTo>
                <a:lnTo>
                  <a:pt x="10269" y="3797"/>
                </a:lnTo>
                <a:lnTo>
                  <a:pt x="10220" y="3821"/>
                </a:lnTo>
                <a:lnTo>
                  <a:pt x="10196" y="3894"/>
                </a:lnTo>
                <a:lnTo>
                  <a:pt x="10220" y="3943"/>
                </a:lnTo>
                <a:lnTo>
                  <a:pt x="10269" y="3967"/>
                </a:lnTo>
                <a:lnTo>
                  <a:pt x="10536" y="4016"/>
                </a:lnTo>
                <a:lnTo>
                  <a:pt x="10780" y="4040"/>
                </a:lnTo>
                <a:lnTo>
                  <a:pt x="11023" y="4016"/>
                </a:lnTo>
                <a:lnTo>
                  <a:pt x="11266" y="3991"/>
                </a:lnTo>
                <a:lnTo>
                  <a:pt x="11510" y="3967"/>
                </a:lnTo>
                <a:lnTo>
                  <a:pt x="11753" y="3918"/>
                </a:lnTo>
                <a:lnTo>
                  <a:pt x="11729" y="4137"/>
                </a:lnTo>
                <a:lnTo>
                  <a:pt x="11704" y="4381"/>
                </a:lnTo>
                <a:lnTo>
                  <a:pt x="11680" y="4381"/>
                </a:lnTo>
                <a:lnTo>
                  <a:pt x="11364" y="4356"/>
                </a:lnTo>
                <a:lnTo>
                  <a:pt x="11023" y="4381"/>
                </a:lnTo>
                <a:lnTo>
                  <a:pt x="10682" y="4429"/>
                </a:lnTo>
                <a:lnTo>
                  <a:pt x="10366" y="4478"/>
                </a:lnTo>
                <a:lnTo>
                  <a:pt x="10317" y="4502"/>
                </a:lnTo>
                <a:lnTo>
                  <a:pt x="10269" y="4527"/>
                </a:lnTo>
                <a:lnTo>
                  <a:pt x="10244" y="4575"/>
                </a:lnTo>
                <a:lnTo>
                  <a:pt x="10244" y="4624"/>
                </a:lnTo>
                <a:lnTo>
                  <a:pt x="10244" y="4673"/>
                </a:lnTo>
                <a:lnTo>
                  <a:pt x="10269" y="4721"/>
                </a:lnTo>
                <a:lnTo>
                  <a:pt x="10317" y="4770"/>
                </a:lnTo>
                <a:lnTo>
                  <a:pt x="10366" y="4770"/>
                </a:lnTo>
                <a:lnTo>
                  <a:pt x="10950" y="4843"/>
                </a:lnTo>
                <a:lnTo>
                  <a:pt x="11242" y="4867"/>
                </a:lnTo>
                <a:lnTo>
                  <a:pt x="11534" y="4867"/>
                </a:lnTo>
                <a:lnTo>
                  <a:pt x="11461" y="5013"/>
                </a:lnTo>
                <a:lnTo>
                  <a:pt x="11364" y="5184"/>
                </a:lnTo>
                <a:lnTo>
                  <a:pt x="11120" y="5111"/>
                </a:lnTo>
                <a:lnTo>
                  <a:pt x="10901" y="5086"/>
                </a:lnTo>
                <a:lnTo>
                  <a:pt x="10780" y="5086"/>
                </a:lnTo>
                <a:lnTo>
                  <a:pt x="10658" y="5111"/>
                </a:lnTo>
                <a:lnTo>
                  <a:pt x="10561" y="5135"/>
                </a:lnTo>
                <a:lnTo>
                  <a:pt x="10439" y="5208"/>
                </a:lnTo>
                <a:lnTo>
                  <a:pt x="10415" y="5232"/>
                </a:lnTo>
                <a:lnTo>
                  <a:pt x="10415" y="5281"/>
                </a:lnTo>
                <a:lnTo>
                  <a:pt x="10415" y="5330"/>
                </a:lnTo>
                <a:lnTo>
                  <a:pt x="10463" y="5354"/>
                </a:lnTo>
                <a:lnTo>
                  <a:pt x="10755" y="5451"/>
                </a:lnTo>
                <a:lnTo>
                  <a:pt x="11023" y="5549"/>
                </a:lnTo>
                <a:lnTo>
                  <a:pt x="10877" y="5646"/>
                </a:lnTo>
                <a:lnTo>
                  <a:pt x="10780" y="5719"/>
                </a:lnTo>
                <a:lnTo>
                  <a:pt x="10536" y="5646"/>
                </a:lnTo>
                <a:lnTo>
                  <a:pt x="10415" y="5597"/>
                </a:lnTo>
                <a:lnTo>
                  <a:pt x="10293" y="5524"/>
                </a:lnTo>
                <a:lnTo>
                  <a:pt x="10171" y="5451"/>
                </a:lnTo>
                <a:lnTo>
                  <a:pt x="10050" y="5427"/>
                </a:lnTo>
                <a:lnTo>
                  <a:pt x="9977" y="5427"/>
                </a:lnTo>
                <a:lnTo>
                  <a:pt x="9928" y="5451"/>
                </a:lnTo>
                <a:lnTo>
                  <a:pt x="9879" y="5500"/>
                </a:lnTo>
                <a:lnTo>
                  <a:pt x="9879" y="5597"/>
                </a:lnTo>
                <a:lnTo>
                  <a:pt x="9904" y="5670"/>
                </a:lnTo>
                <a:lnTo>
                  <a:pt x="9952" y="5768"/>
                </a:lnTo>
                <a:lnTo>
                  <a:pt x="10025" y="5841"/>
                </a:lnTo>
                <a:lnTo>
                  <a:pt x="10123" y="5914"/>
                </a:lnTo>
                <a:lnTo>
                  <a:pt x="9879" y="5914"/>
                </a:lnTo>
                <a:lnTo>
                  <a:pt x="9636" y="5889"/>
                </a:lnTo>
                <a:lnTo>
                  <a:pt x="9417" y="5841"/>
                </a:lnTo>
                <a:lnTo>
                  <a:pt x="9198" y="5743"/>
                </a:lnTo>
                <a:lnTo>
                  <a:pt x="9003" y="5597"/>
                </a:lnTo>
                <a:lnTo>
                  <a:pt x="8833" y="5451"/>
                </a:lnTo>
                <a:lnTo>
                  <a:pt x="8711" y="5257"/>
                </a:lnTo>
                <a:lnTo>
                  <a:pt x="8590" y="5062"/>
                </a:lnTo>
                <a:lnTo>
                  <a:pt x="8492" y="4843"/>
                </a:lnTo>
                <a:lnTo>
                  <a:pt x="8419" y="4624"/>
                </a:lnTo>
                <a:lnTo>
                  <a:pt x="8298" y="4186"/>
                </a:lnTo>
                <a:lnTo>
                  <a:pt x="8225" y="3797"/>
                </a:lnTo>
                <a:lnTo>
                  <a:pt x="8152" y="3359"/>
                </a:lnTo>
                <a:lnTo>
                  <a:pt x="8127" y="2921"/>
                </a:lnTo>
                <a:lnTo>
                  <a:pt x="8127" y="2483"/>
                </a:lnTo>
                <a:lnTo>
                  <a:pt x="8152" y="2020"/>
                </a:lnTo>
                <a:lnTo>
                  <a:pt x="8225" y="1582"/>
                </a:lnTo>
                <a:lnTo>
                  <a:pt x="8298" y="1363"/>
                </a:lnTo>
                <a:lnTo>
                  <a:pt x="8371" y="1169"/>
                </a:lnTo>
                <a:lnTo>
                  <a:pt x="8444" y="974"/>
                </a:lnTo>
                <a:lnTo>
                  <a:pt x="8541" y="804"/>
                </a:lnTo>
                <a:lnTo>
                  <a:pt x="8760" y="731"/>
                </a:lnTo>
                <a:lnTo>
                  <a:pt x="8979" y="682"/>
                </a:lnTo>
                <a:lnTo>
                  <a:pt x="9198" y="658"/>
                </a:lnTo>
                <a:close/>
                <a:moveTo>
                  <a:pt x="4940" y="1"/>
                </a:moveTo>
                <a:lnTo>
                  <a:pt x="4745" y="25"/>
                </a:lnTo>
                <a:lnTo>
                  <a:pt x="4526" y="74"/>
                </a:lnTo>
                <a:lnTo>
                  <a:pt x="4307" y="147"/>
                </a:lnTo>
                <a:lnTo>
                  <a:pt x="4113" y="244"/>
                </a:lnTo>
                <a:lnTo>
                  <a:pt x="3918" y="341"/>
                </a:lnTo>
                <a:lnTo>
                  <a:pt x="3723" y="487"/>
                </a:lnTo>
                <a:lnTo>
                  <a:pt x="3553" y="609"/>
                </a:lnTo>
                <a:lnTo>
                  <a:pt x="3383" y="779"/>
                </a:lnTo>
                <a:lnTo>
                  <a:pt x="3237" y="950"/>
                </a:lnTo>
                <a:lnTo>
                  <a:pt x="3091" y="1120"/>
                </a:lnTo>
                <a:lnTo>
                  <a:pt x="2969" y="1315"/>
                </a:lnTo>
                <a:lnTo>
                  <a:pt x="2823" y="1558"/>
                </a:lnTo>
                <a:lnTo>
                  <a:pt x="2726" y="1850"/>
                </a:lnTo>
                <a:lnTo>
                  <a:pt x="2653" y="2118"/>
                </a:lnTo>
                <a:lnTo>
                  <a:pt x="2604" y="2410"/>
                </a:lnTo>
                <a:lnTo>
                  <a:pt x="2555" y="2726"/>
                </a:lnTo>
                <a:lnTo>
                  <a:pt x="2555" y="3018"/>
                </a:lnTo>
                <a:lnTo>
                  <a:pt x="2555" y="3334"/>
                </a:lnTo>
                <a:lnTo>
                  <a:pt x="2604" y="3626"/>
                </a:lnTo>
                <a:lnTo>
                  <a:pt x="2653" y="3943"/>
                </a:lnTo>
                <a:lnTo>
                  <a:pt x="2726" y="4235"/>
                </a:lnTo>
                <a:lnTo>
                  <a:pt x="2823" y="4527"/>
                </a:lnTo>
                <a:lnTo>
                  <a:pt x="2945" y="4794"/>
                </a:lnTo>
                <a:lnTo>
                  <a:pt x="3091" y="5062"/>
                </a:lnTo>
                <a:lnTo>
                  <a:pt x="3237" y="5330"/>
                </a:lnTo>
                <a:lnTo>
                  <a:pt x="3407" y="5549"/>
                </a:lnTo>
                <a:lnTo>
                  <a:pt x="3602" y="5768"/>
                </a:lnTo>
                <a:lnTo>
                  <a:pt x="3772" y="5938"/>
                </a:lnTo>
                <a:lnTo>
                  <a:pt x="3942" y="6060"/>
                </a:lnTo>
                <a:lnTo>
                  <a:pt x="4161" y="6157"/>
                </a:lnTo>
                <a:lnTo>
                  <a:pt x="4380" y="6230"/>
                </a:lnTo>
                <a:lnTo>
                  <a:pt x="4599" y="6279"/>
                </a:lnTo>
                <a:lnTo>
                  <a:pt x="5062" y="6279"/>
                </a:lnTo>
                <a:lnTo>
                  <a:pt x="5281" y="6230"/>
                </a:lnTo>
                <a:lnTo>
                  <a:pt x="5524" y="6133"/>
                </a:lnTo>
                <a:lnTo>
                  <a:pt x="5718" y="6011"/>
                </a:lnTo>
                <a:lnTo>
                  <a:pt x="5913" y="5865"/>
                </a:lnTo>
                <a:lnTo>
                  <a:pt x="6059" y="5695"/>
                </a:lnTo>
                <a:lnTo>
                  <a:pt x="6205" y="5500"/>
                </a:lnTo>
                <a:lnTo>
                  <a:pt x="6351" y="5281"/>
                </a:lnTo>
                <a:lnTo>
                  <a:pt x="6448" y="5086"/>
                </a:lnTo>
                <a:lnTo>
                  <a:pt x="6546" y="4867"/>
                </a:lnTo>
                <a:lnTo>
                  <a:pt x="6716" y="4356"/>
                </a:lnTo>
                <a:lnTo>
                  <a:pt x="6838" y="3821"/>
                </a:lnTo>
                <a:lnTo>
                  <a:pt x="6911" y="3261"/>
                </a:lnTo>
                <a:lnTo>
                  <a:pt x="6935" y="2969"/>
                </a:lnTo>
                <a:lnTo>
                  <a:pt x="6935" y="2702"/>
                </a:lnTo>
                <a:lnTo>
                  <a:pt x="6911" y="2410"/>
                </a:lnTo>
                <a:lnTo>
                  <a:pt x="6886" y="2118"/>
                </a:lnTo>
                <a:lnTo>
                  <a:pt x="6838" y="1850"/>
                </a:lnTo>
                <a:lnTo>
                  <a:pt x="6789" y="1582"/>
                </a:lnTo>
                <a:lnTo>
                  <a:pt x="6692" y="1315"/>
                </a:lnTo>
                <a:lnTo>
                  <a:pt x="6594" y="1047"/>
                </a:lnTo>
                <a:lnTo>
                  <a:pt x="6473" y="804"/>
                </a:lnTo>
                <a:lnTo>
                  <a:pt x="6351" y="585"/>
                </a:lnTo>
                <a:lnTo>
                  <a:pt x="6327" y="512"/>
                </a:lnTo>
                <a:lnTo>
                  <a:pt x="6254" y="439"/>
                </a:lnTo>
                <a:lnTo>
                  <a:pt x="6229" y="414"/>
                </a:lnTo>
                <a:lnTo>
                  <a:pt x="6132" y="293"/>
                </a:lnTo>
                <a:lnTo>
                  <a:pt x="6083" y="268"/>
                </a:lnTo>
                <a:lnTo>
                  <a:pt x="6010" y="268"/>
                </a:lnTo>
                <a:lnTo>
                  <a:pt x="5816" y="147"/>
                </a:lnTo>
                <a:lnTo>
                  <a:pt x="5597" y="74"/>
                </a:lnTo>
                <a:lnTo>
                  <a:pt x="5378" y="25"/>
                </a:lnTo>
                <a:lnTo>
                  <a:pt x="5159" y="1"/>
                </a:lnTo>
                <a:close/>
                <a:moveTo>
                  <a:pt x="9271" y="49"/>
                </a:moveTo>
                <a:lnTo>
                  <a:pt x="8979" y="74"/>
                </a:lnTo>
                <a:lnTo>
                  <a:pt x="8663" y="122"/>
                </a:lnTo>
                <a:lnTo>
                  <a:pt x="8371" y="220"/>
                </a:lnTo>
                <a:lnTo>
                  <a:pt x="8273" y="268"/>
                </a:lnTo>
                <a:lnTo>
                  <a:pt x="8200" y="366"/>
                </a:lnTo>
                <a:lnTo>
                  <a:pt x="8176" y="439"/>
                </a:lnTo>
                <a:lnTo>
                  <a:pt x="8176" y="536"/>
                </a:lnTo>
                <a:lnTo>
                  <a:pt x="8079" y="658"/>
                </a:lnTo>
                <a:lnTo>
                  <a:pt x="7981" y="804"/>
                </a:lnTo>
                <a:lnTo>
                  <a:pt x="7860" y="1071"/>
                </a:lnTo>
                <a:lnTo>
                  <a:pt x="7762" y="1388"/>
                </a:lnTo>
                <a:lnTo>
                  <a:pt x="7689" y="1704"/>
                </a:lnTo>
                <a:lnTo>
                  <a:pt x="7641" y="2069"/>
                </a:lnTo>
                <a:lnTo>
                  <a:pt x="7616" y="2410"/>
                </a:lnTo>
                <a:lnTo>
                  <a:pt x="7592" y="2750"/>
                </a:lnTo>
                <a:lnTo>
                  <a:pt x="7592" y="3091"/>
                </a:lnTo>
                <a:lnTo>
                  <a:pt x="7616" y="3456"/>
                </a:lnTo>
                <a:lnTo>
                  <a:pt x="7641" y="3797"/>
                </a:lnTo>
                <a:lnTo>
                  <a:pt x="7689" y="4137"/>
                </a:lnTo>
                <a:lnTo>
                  <a:pt x="7762" y="4478"/>
                </a:lnTo>
                <a:lnTo>
                  <a:pt x="7835" y="4746"/>
                </a:lnTo>
                <a:lnTo>
                  <a:pt x="7908" y="5013"/>
                </a:lnTo>
                <a:lnTo>
                  <a:pt x="8030" y="5257"/>
                </a:lnTo>
                <a:lnTo>
                  <a:pt x="8152" y="5476"/>
                </a:lnTo>
                <a:lnTo>
                  <a:pt x="8298" y="5719"/>
                </a:lnTo>
                <a:lnTo>
                  <a:pt x="8468" y="5914"/>
                </a:lnTo>
                <a:lnTo>
                  <a:pt x="8663" y="6108"/>
                </a:lnTo>
                <a:lnTo>
                  <a:pt x="8882" y="6279"/>
                </a:lnTo>
                <a:lnTo>
                  <a:pt x="9125" y="6400"/>
                </a:lnTo>
                <a:lnTo>
                  <a:pt x="9368" y="6497"/>
                </a:lnTo>
                <a:lnTo>
                  <a:pt x="9636" y="6546"/>
                </a:lnTo>
                <a:lnTo>
                  <a:pt x="9904" y="6546"/>
                </a:lnTo>
                <a:lnTo>
                  <a:pt x="10171" y="6522"/>
                </a:lnTo>
                <a:lnTo>
                  <a:pt x="10439" y="6473"/>
                </a:lnTo>
                <a:lnTo>
                  <a:pt x="10707" y="6400"/>
                </a:lnTo>
                <a:lnTo>
                  <a:pt x="10950" y="6327"/>
                </a:lnTo>
                <a:lnTo>
                  <a:pt x="11218" y="6181"/>
                </a:lnTo>
                <a:lnTo>
                  <a:pt x="11461" y="6011"/>
                </a:lnTo>
                <a:lnTo>
                  <a:pt x="11656" y="5816"/>
                </a:lnTo>
                <a:lnTo>
                  <a:pt x="11826" y="5622"/>
                </a:lnTo>
                <a:lnTo>
                  <a:pt x="11996" y="5378"/>
                </a:lnTo>
                <a:lnTo>
                  <a:pt x="12118" y="5135"/>
                </a:lnTo>
                <a:lnTo>
                  <a:pt x="12215" y="4867"/>
                </a:lnTo>
                <a:lnTo>
                  <a:pt x="12288" y="4600"/>
                </a:lnTo>
                <a:lnTo>
                  <a:pt x="12337" y="4308"/>
                </a:lnTo>
                <a:lnTo>
                  <a:pt x="12361" y="4016"/>
                </a:lnTo>
                <a:lnTo>
                  <a:pt x="12361" y="3724"/>
                </a:lnTo>
                <a:lnTo>
                  <a:pt x="12337" y="3456"/>
                </a:lnTo>
                <a:lnTo>
                  <a:pt x="12313" y="3164"/>
                </a:lnTo>
                <a:lnTo>
                  <a:pt x="12240" y="2896"/>
                </a:lnTo>
                <a:lnTo>
                  <a:pt x="12167" y="2604"/>
                </a:lnTo>
                <a:lnTo>
                  <a:pt x="12094" y="2361"/>
                </a:lnTo>
                <a:lnTo>
                  <a:pt x="11972" y="2093"/>
                </a:lnTo>
                <a:lnTo>
                  <a:pt x="11826" y="1826"/>
                </a:lnTo>
                <a:lnTo>
                  <a:pt x="11680" y="1582"/>
                </a:lnTo>
                <a:lnTo>
                  <a:pt x="11485" y="1339"/>
                </a:lnTo>
                <a:lnTo>
                  <a:pt x="11291" y="1096"/>
                </a:lnTo>
                <a:lnTo>
                  <a:pt x="11096" y="877"/>
                </a:lnTo>
                <a:lnTo>
                  <a:pt x="10853" y="682"/>
                </a:lnTo>
                <a:lnTo>
                  <a:pt x="10634" y="512"/>
                </a:lnTo>
                <a:lnTo>
                  <a:pt x="10366" y="341"/>
                </a:lnTo>
                <a:lnTo>
                  <a:pt x="10098" y="220"/>
                </a:lnTo>
                <a:lnTo>
                  <a:pt x="9831" y="122"/>
                </a:lnTo>
                <a:lnTo>
                  <a:pt x="9563" y="74"/>
                </a:lnTo>
                <a:lnTo>
                  <a:pt x="9271" y="49"/>
                </a:lnTo>
                <a:close/>
                <a:moveTo>
                  <a:pt x="1850" y="5257"/>
                </a:moveTo>
                <a:lnTo>
                  <a:pt x="2044" y="5281"/>
                </a:lnTo>
                <a:lnTo>
                  <a:pt x="1825" y="5354"/>
                </a:lnTo>
                <a:lnTo>
                  <a:pt x="1606" y="5451"/>
                </a:lnTo>
                <a:lnTo>
                  <a:pt x="1460" y="5524"/>
                </a:lnTo>
                <a:lnTo>
                  <a:pt x="1290" y="5597"/>
                </a:lnTo>
                <a:lnTo>
                  <a:pt x="1168" y="5719"/>
                </a:lnTo>
                <a:lnTo>
                  <a:pt x="1095" y="5768"/>
                </a:lnTo>
                <a:lnTo>
                  <a:pt x="1047" y="5841"/>
                </a:lnTo>
                <a:lnTo>
                  <a:pt x="1047" y="5889"/>
                </a:lnTo>
                <a:lnTo>
                  <a:pt x="1047" y="5938"/>
                </a:lnTo>
                <a:lnTo>
                  <a:pt x="1071" y="5987"/>
                </a:lnTo>
                <a:lnTo>
                  <a:pt x="1120" y="5987"/>
                </a:lnTo>
                <a:lnTo>
                  <a:pt x="1266" y="6011"/>
                </a:lnTo>
                <a:lnTo>
                  <a:pt x="1412" y="5962"/>
                </a:lnTo>
                <a:lnTo>
                  <a:pt x="1704" y="5865"/>
                </a:lnTo>
                <a:lnTo>
                  <a:pt x="2190" y="5695"/>
                </a:lnTo>
                <a:lnTo>
                  <a:pt x="2263" y="6011"/>
                </a:lnTo>
                <a:lnTo>
                  <a:pt x="2093" y="6133"/>
                </a:lnTo>
                <a:lnTo>
                  <a:pt x="1923" y="6254"/>
                </a:lnTo>
                <a:lnTo>
                  <a:pt x="1728" y="6327"/>
                </a:lnTo>
                <a:lnTo>
                  <a:pt x="1533" y="6424"/>
                </a:lnTo>
                <a:lnTo>
                  <a:pt x="1339" y="6522"/>
                </a:lnTo>
                <a:lnTo>
                  <a:pt x="1266" y="6595"/>
                </a:lnTo>
                <a:lnTo>
                  <a:pt x="1193" y="6668"/>
                </a:lnTo>
                <a:lnTo>
                  <a:pt x="1193" y="6716"/>
                </a:lnTo>
                <a:lnTo>
                  <a:pt x="1193" y="6765"/>
                </a:lnTo>
                <a:lnTo>
                  <a:pt x="1241" y="6814"/>
                </a:lnTo>
                <a:lnTo>
                  <a:pt x="1339" y="6862"/>
                </a:lnTo>
                <a:lnTo>
                  <a:pt x="1436" y="6887"/>
                </a:lnTo>
                <a:lnTo>
                  <a:pt x="1558" y="6887"/>
                </a:lnTo>
                <a:lnTo>
                  <a:pt x="1679" y="6862"/>
                </a:lnTo>
                <a:lnTo>
                  <a:pt x="1898" y="6789"/>
                </a:lnTo>
                <a:lnTo>
                  <a:pt x="2093" y="6716"/>
                </a:lnTo>
                <a:lnTo>
                  <a:pt x="2409" y="6570"/>
                </a:lnTo>
                <a:lnTo>
                  <a:pt x="2434" y="6643"/>
                </a:lnTo>
                <a:lnTo>
                  <a:pt x="2215" y="6765"/>
                </a:lnTo>
                <a:lnTo>
                  <a:pt x="1923" y="6911"/>
                </a:lnTo>
                <a:lnTo>
                  <a:pt x="1777" y="6984"/>
                </a:lnTo>
                <a:lnTo>
                  <a:pt x="1655" y="7081"/>
                </a:lnTo>
                <a:lnTo>
                  <a:pt x="1631" y="7106"/>
                </a:lnTo>
                <a:lnTo>
                  <a:pt x="1631" y="7154"/>
                </a:lnTo>
                <a:lnTo>
                  <a:pt x="1655" y="7203"/>
                </a:lnTo>
                <a:lnTo>
                  <a:pt x="1679" y="7227"/>
                </a:lnTo>
                <a:lnTo>
                  <a:pt x="1850" y="7276"/>
                </a:lnTo>
                <a:lnTo>
                  <a:pt x="1996" y="7276"/>
                </a:lnTo>
                <a:lnTo>
                  <a:pt x="2166" y="7252"/>
                </a:lnTo>
                <a:lnTo>
                  <a:pt x="2312" y="7203"/>
                </a:lnTo>
                <a:lnTo>
                  <a:pt x="2482" y="7154"/>
                </a:lnTo>
                <a:lnTo>
                  <a:pt x="2677" y="7081"/>
                </a:lnTo>
                <a:lnTo>
                  <a:pt x="2726" y="7154"/>
                </a:lnTo>
                <a:lnTo>
                  <a:pt x="2750" y="7179"/>
                </a:lnTo>
                <a:lnTo>
                  <a:pt x="2434" y="7398"/>
                </a:lnTo>
                <a:lnTo>
                  <a:pt x="2190" y="7519"/>
                </a:lnTo>
                <a:lnTo>
                  <a:pt x="2093" y="7617"/>
                </a:lnTo>
                <a:lnTo>
                  <a:pt x="1996" y="7714"/>
                </a:lnTo>
                <a:lnTo>
                  <a:pt x="1996" y="7811"/>
                </a:lnTo>
                <a:lnTo>
                  <a:pt x="2020" y="7836"/>
                </a:lnTo>
                <a:lnTo>
                  <a:pt x="2044" y="7860"/>
                </a:lnTo>
                <a:lnTo>
                  <a:pt x="2166" y="7909"/>
                </a:lnTo>
                <a:lnTo>
                  <a:pt x="2288" y="7884"/>
                </a:lnTo>
                <a:lnTo>
                  <a:pt x="2434" y="7860"/>
                </a:lnTo>
                <a:lnTo>
                  <a:pt x="2531" y="7811"/>
                </a:lnTo>
                <a:lnTo>
                  <a:pt x="2774" y="7714"/>
                </a:lnTo>
                <a:lnTo>
                  <a:pt x="2896" y="7641"/>
                </a:lnTo>
                <a:lnTo>
                  <a:pt x="3018" y="7568"/>
                </a:lnTo>
                <a:lnTo>
                  <a:pt x="3066" y="7665"/>
                </a:lnTo>
                <a:lnTo>
                  <a:pt x="2872" y="7836"/>
                </a:lnTo>
                <a:lnTo>
                  <a:pt x="2628" y="7982"/>
                </a:lnTo>
                <a:lnTo>
                  <a:pt x="2507" y="8055"/>
                </a:lnTo>
                <a:lnTo>
                  <a:pt x="2409" y="8128"/>
                </a:lnTo>
                <a:lnTo>
                  <a:pt x="2215" y="8347"/>
                </a:lnTo>
                <a:lnTo>
                  <a:pt x="2190" y="8371"/>
                </a:lnTo>
                <a:lnTo>
                  <a:pt x="2190" y="8395"/>
                </a:lnTo>
                <a:lnTo>
                  <a:pt x="2215" y="8444"/>
                </a:lnTo>
                <a:lnTo>
                  <a:pt x="2239" y="8444"/>
                </a:lnTo>
                <a:lnTo>
                  <a:pt x="2409" y="8493"/>
                </a:lnTo>
                <a:lnTo>
                  <a:pt x="2531" y="8517"/>
                </a:lnTo>
                <a:lnTo>
                  <a:pt x="2677" y="8493"/>
                </a:lnTo>
                <a:lnTo>
                  <a:pt x="2847" y="8468"/>
                </a:lnTo>
                <a:lnTo>
                  <a:pt x="3018" y="8371"/>
                </a:lnTo>
                <a:lnTo>
                  <a:pt x="3212" y="8274"/>
                </a:lnTo>
                <a:lnTo>
                  <a:pt x="3212" y="8274"/>
                </a:lnTo>
                <a:lnTo>
                  <a:pt x="3139" y="8493"/>
                </a:lnTo>
                <a:lnTo>
                  <a:pt x="3042" y="8663"/>
                </a:lnTo>
                <a:lnTo>
                  <a:pt x="2896" y="8785"/>
                </a:lnTo>
                <a:lnTo>
                  <a:pt x="2726" y="8906"/>
                </a:lnTo>
                <a:lnTo>
                  <a:pt x="2531" y="8955"/>
                </a:lnTo>
                <a:lnTo>
                  <a:pt x="2336" y="9004"/>
                </a:lnTo>
                <a:lnTo>
                  <a:pt x="2117" y="9004"/>
                </a:lnTo>
                <a:lnTo>
                  <a:pt x="1923" y="8979"/>
                </a:lnTo>
                <a:lnTo>
                  <a:pt x="1728" y="8931"/>
                </a:lnTo>
                <a:lnTo>
                  <a:pt x="1558" y="8858"/>
                </a:lnTo>
                <a:lnTo>
                  <a:pt x="1387" y="8736"/>
                </a:lnTo>
                <a:lnTo>
                  <a:pt x="1266" y="8639"/>
                </a:lnTo>
                <a:lnTo>
                  <a:pt x="1144" y="8493"/>
                </a:lnTo>
                <a:lnTo>
                  <a:pt x="1022" y="8347"/>
                </a:lnTo>
                <a:lnTo>
                  <a:pt x="925" y="8176"/>
                </a:lnTo>
                <a:lnTo>
                  <a:pt x="852" y="8006"/>
                </a:lnTo>
                <a:lnTo>
                  <a:pt x="706" y="7641"/>
                </a:lnTo>
                <a:lnTo>
                  <a:pt x="633" y="7252"/>
                </a:lnTo>
                <a:lnTo>
                  <a:pt x="609" y="6862"/>
                </a:lnTo>
                <a:lnTo>
                  <a:pt x="609" y="6497"/>
                </a:lnTo>
                <a:lnTo>
                  <a:pt x="633" y="6327"/>
                </a:lnTo>
                <a:lnTo>
                  <a:pt x="657" y="6157"/>
                </a:lnTo>
                <a:lnTo>
                  <a:pt x="730" y="5987"/>
                </a:lnTo>
                <a:lnTo>
                  <a:pt x="803" y="5841"/>
                </a:lnTo>
                <a:lnTo>
                  <a:pt x="901" y="5695"/>
                </a:lnTo>
                <a:lnTo>
                  <a:pt x="1022" y="5549"/>
                </a:lnTo>
                <a:lnTo>
                  <a:pt x="1144" y="5451"/>
                </a:lnTo>
                <a:lnTo>
                  <a:pt x="1314" y="5354"/>
                </a:lnTo>
                <a:lnTo>
                  <a:pt x="1387" y="5305"/>
                </a:lnTo>
                <a:lnTo>
                  <a:pt x="1485" y="5281"/>
                </a:lnTo>
                <a:lnTo>
                  <a:pt x="1679" y="5257"/>
                </a:lnTo>
                <a:close/>
                <a:moveTo>
                  <a:pt x="12848" y="5135"/>
                </a:moveTo>
                <a:lnTo>
                  <a:pt x="13091" y="5159"/>
                </a:lnTo>
                <a:lnTo>
                  <a:pt x="13286" y="5232"/>
                </a:lnTo>
                <a:lnTo>
                  <a:pt x="13480" y="5330"/>
                </a:lnTo>
                <a:lnTo>
                  <a:pt x="13651" y="5451"/>
                </a:lnTo>
                <a:lnTo>
                  <a:pt x="13456" y="5524"/>
                </a:lnTo>
                <a:lnTo>
                  <a:pt x="13237" y="5622"/>
                </a:lnTo>
                <a:lnTo>
                  <a:pt x="13043" y="5743"/>
                </a:lnTo>
                <a:lnTo>
                  <a:pt x="12872" y="5889"/>
                </a:lnTo>
                <a:lnTo>
                  <a:pt x="12848" y="5914"/>
                </a:lnTo>
                <a:lnTo>
                  <a:pt x="12872" y="5962"/>
                </a:lnTo>
                <a:lnTo>
                  <a:pt x="12872" y="6011"/>
                </a:lnTo>
                <a:lnTo>
                  <a:pt x="12921" y="6011"/>
                </a:lnTo>
                <a:lnTo>
                  <a:pt x="13140" y="5962"/>
                </a:lnTo>
                <a:lnTo>
                  <a:pt x="13335" y="5914"/>
                </a:lnTo>
                <a:lnTo>
                  <a:pt x="13748" y="5792"/>
                </a:lnTo>
                <a:lnTo>
                  <a:pt x="13943" y="5768"/>
                </a:lnTo>
                <a:lnTo>
                  <a:pt x="14016" y="5914"/>
                </a:lnTo>
                <a:lnTo>
                  <a:pt x="14089" y="6084"/>
                </a:lnTo>
                <a:lnTo>
                  <a:pt x="13870" y="6133"/>
                </a:lnTo>
                <a:lnTo>
                  <a:pt x="13724" y="6181"/>
                </a:lnTo>
                <a:lnTo>
                  <a:pt x="13237" y="6303"/>
                </a:lnTo>
                <a:lnTo>
                  <a:pt x="13116" y="6351"/>
                </a:lnTo>
                <a:lnTo>
                  <a:pt x="12994" y="6400"/>
                </a:lnTo>
                <a:lnTo>
                  <a:pt x="12897" y="6473"/>
                </a:lnTo>
                <a:lnTo>
                  <a:pt x="12824" y="6570"/>
                </a:lnTo>
                <a:lnTo>
                  <a:pt x="12824" y="6619"/>
                </a:lnTo>
                <a:lnTo>
                  <a:pt x="12848" y="6643"/>
                </a:lnTo>
                <a:lnTo>
                  <a:pt x="12921" y="6716"/>
                </a:lnTo>
                <a:lnTo>
                  <a:pt x="13018" y="6741"/>
                </a:lnTo>
                <a:lnTo>
                  <a:pt x="13116" y="6765"/>
                </a:lnTo>
                <a:lnTo>
                  <a:pt x="13237" y="6765"/>
                </a:lnTo>
                <a:lnTo>
                  <a:pt x="13456" y="6741"/>
                </a:lnTo>
                <a:lnTo>
                  <a:pt x="13651" y="6692"/>
                </a:lnTo>
                <a:lnTo>
                  <a:pt x="13894" y="6643"/>
                </a:lnTo>
                <a:lnTo>
                  <a:pt x="14040" y="6595"/>
                </a:lnTo>
                <a:lnTo>
                  <a:pt x="14186" y="6546"/>
                </a:lnTo>
                <a:lnTo>
                  <a:pt x="14186" y="6716"/>
                </a:lnTo>
                <a:lnTo>
                  <a:pt x="14089" y="6692"/>
                </a:lnTo>
                <a:lnTo>
                  <a:pt x="13967" y="6716"/>
                </a:lnTo>
                <a:lnTo>
                  <a:pt x="13772" y="6741"/>
                </a:lnTo>
                <a:lnTo>
                  <a:pt x="13529" y="6789"/>
                </a:lnTo>
                <a:lnTo>
                  <a:pt x="13286" y="6838"/>
                </a:lnTo>
                <a:lnTo>
                  <a:pt x="13043" y="6935"/>
                </a:lnTo>
                <a:lnTo>
                  <a:pt x="12945" y="6984"/>
                </a:lnTo>
                <a:lnTo>
                  <a:pt x="12848" y="7057"/>
                </a:lnTo>
                <a:lnTo>
                  <a:pt x="12824" y="7130"/>
                </a:lnTo>
                <a:lnTo>
                  <a:pt x="12824" y="7203"/>
                </a:lnTo>
                <a:lnTo>
                  <a:pt x="12848" y="7276"/>
                </a:lnTo>
                <a:lnTo>
                  <a:pt x="12921" y="7325"/>
                </a:lnTo>
                <a:lnTo>
                  <a:pt x="13018" y="7349"/>
                </a:lnTo>
                <a:lnTo>
                  <a:pt x="13140" y="7349"/>
                </a:lnTo>
                <a:lnTo>
                  <a:pt x="13359" y="7325"/>
                </a:lnTo>
                <a:lnTo>
                  <a:pt x="13797" y="7227"/>
                </a:lnTo>
                <a:lnTo>
                  <a:pt x="13967" y="7203"/>
                </a:lnTo>
                <a:lnTo>
                  <a:pt x="14137" y="7130"/>
                </a:lnTo>
                <a:lnTo>
                  <a:pt x="14137" y="7227"/>
                </a:lnTo>
                <a:lnTo>
                  <a:pt x="14089" y="7373"/>
                </a:lnTo>
                <a:lnTo>
                  <a:pt x="14064" y="7373"/>
                </a:lnTo>
                <a:lnTo>
                  <a:pt x="13699" y="7471"/>
                </a:lnTo>
                <a:lnTo>
                  <a:pt x="13310" y="7568"/>
                </a:lnTo>
                <a:lnTo>
                  <a:pt x="12970" y="7617"/>
                </a:lnTo>
                <a:lnTo>
                  <a:pt x="12799" y="7665"/>
                </a:lnTo>
                <a:lnTo>
                  <a:pt x="12653" y="7738"/>
                </a:lnTo>
                <a:lnTo>
                  <a:pt x="12605" y="7763"/>
                </a:lnTo>
                <a:lnTo>
                  <a:pt x="12580" y="7836"/>
                </a:lnTo>
                <a:lnTo>
                  <a:pt x="12605" y="7884"/>
                </a:lnTo>
                <a:lnTo>
                  <a:pt x="12653" y="7933"/>
                </a:lnTo>
                <a:lnTo>
                  <a:pt x="12775" y="7982"/>
                </a:lnTo>
                <a:lnTo>
                  <a:pt x="12921" y="8006"/>
                </a:lnTo>
                <a:lnTo>
                  <a:pt x="13213" y="8030"/>
                </a:lnTo>
                <a:lnTo>
                  <a:pt x="13529" y="8006"/>
                </a:lnTo>
                <a:lnTo>
                  <a:pt x="13845" y="7933"/>
                </a:lnTo>
                <a:lnTo>
                  <a:pt x="13651" y="8176"/>
                </a:lnTo>
                <a:lnTo>
                  <a:pt x="13480" y="8201"/>
                </a:lnTo>
                <a:lnTo>
                  <a:pt x="13310" y="8225"/>
                </a:lnTo>
                <a:lnTo>
                  <a:pt x="12994" y="8298"/>
                </a:lnTo>
                <a:lnTo>
                  <a:pt x="12848" y="8322"/>
                </a:lnTo>
                <a:lnTo>
                  <a:pt x="12653" y="8347"/>
                </a:lnTo>
                <a:lnTo>
                  <a:pt x="12556" y="8395"/>
                </a:lnTo>
                <a:lnTo>
                  <a:pt x="12483" y="8444"/>
                </a:lnTo>
                <a:lnTo>
                  <a:pt x="12459" y="8517"/>
                </a:lnTo>
                <a:lnTo>
                  <a:pt x="12483" y="8590"/>
                </a:lnTo>
                <a:lnTo>
                  <a:pt x="12532" y="8663"/>
                </a:lnTo>
                <a:lnTo>
                  <a:pt x="12580" y="8712"/>
                </a:lnTo>
                <a:lnTo>
                  <a:pt x="12653" y="8736"/>
                </a:lnTo>
                <a:lnTo>
                  <a:pt x="12726" y="8760"/>
                </a:lnTo>
                <a:lnTo>
                  <a:pt x="13067" y="8760"/>
                </a:lnTo>
                <a:lnTo>
                  <a:pt x="12897" y="8858"/>
                </a:lnTo>
                <a:lnTo>
                  <a:pt x="12726" y="8955"/>
                </a:lnTo>
                <a:lnTo>
                  <a:pt x="12556" y="9052"/>
                </a:lnTo>
                <a:lnTo>
                  <a:pt x="12386" y="9101"/>
                </a:lnTo>
                <a:lnTo>
                  <a:pt x="12264" y="9077"/>
                </a:lnTo>
                <a:lnTo>
                  <a:pt x="12142" y="9028"/>
                </a:lnTo>
                <a:lnTo>
                  <a:pt x="12118" y="9028"/>
                </a:lnTo>
                <a:lnTo>
                  <a:pt x="12069" y="9052"/>
                </a:lnTo>
                <a:lnTo>
                  <a:pt x="12045" y="9077"/>
                </a:lnTo>
                <a:lnTo>
                  <a:pt x="12069" y="9125"/>
                </a:lnTo>
                <a:lnTo>
                  <a:pt x="12069" y="9174"/>
                </a:lnTo>
                <a:lnTo>
                  <a:pt x="11923" y="9174"/>
                </a:lnTo>
                <a:lnTo>
                  <a:pt x="11802" y="9150"/>
                </a:lnTo>
                <a:lnTo>
                  <a:pt x="11656" y="9101"/>
                </a:lnTo>
                <a:lnTo>
                  <a:pt x="11534" y="9028"/>
                </a:lnTo>
                <a:lnTo>
                  <a:pt x="11437" y="8931"/>
                </a:lnTo>
                <a:lnTo>
                  <a:pt x="11339" y="8833"/>
                </a:lnTo>
                <a:lnTo>
                  <a:pt x="11266" y="8712"/>
                </a:lnTo>
                <a:lnTo>
                  <a:pt x="11218" y="8566"/>
                </a:lnTo>
                <a:lnTo>
                  <a:pt x="11193" y="8395"/>
                </a:lnTo>
                <a:lnTo>
                  <a:pt x="11193" y="8225"/>
                </a:lnTo>
                <a:lnTo>
                  <a:pt x="11218" y="8055"/>
                </a:lnTo>
                <a:lnTo>
                  <a:pt x="11291" y="7884"/>
                </a:lnTo>
                <a:lnTo>
                  <a:pt x="11461" y="7544"/>
                </a:lnTo>
                <a:lnTo>
                  <a:pt x="11631" y="7252"/>
                </a:lnTo>
                <a:lnTo>
                  <a:pt x="11996" y="6716"/>
                </a:lnTo>
                <a:lnTo>
                  <a:pt x="12167" y="6449"/>
                </a:lnTo>
                <a:lnTo>
                  <a:pt x="12337" y="6181"/>
                </a:lnTo>
                <a:lnTo>
                  <a:pt x="12434" y="5889"/>
                </a:lnTo>
                <a:lnTo>
                  <a:pt x="12532" y="5597"/>
                </a:lnTo>
                <a:lnTo>
                  <a:pt x="12580" y="5451"/>
                </a:lnTo>
                <a:lnTo>
                  <a:pt x="12653" y="5330"/>
                </a:lnTo>
                <a:lnTo>
                  <a:pt x="12726" y="5208"/>
                </a:lnTo>
                <a:lnTo>
                  <a:pt x="12848" y="5135"/>
                </a:lnTo>
                <a:close/>
                <a:moveTo>
                  <a:pt x="1631" y="4746"/>
                </a:moveTo>
                <a:lnTo>
                  <a:pt x="1485" y="4770"/>
                </a:lnTo>
                <a:lnTo>
                  <a:pt x="1266" y="4819"/>
                </a:lnTo>
                <a:lnTo>
                  <a:pt x="1071" y="4892"/>
                </a:lnTo>
                <a:lnTo>
                  <a:pt x="876" y="4989"/>
                </a:lnTo>
                <a:lnTo>
                  <a:pt x="706" y="5111"/>
                </a:lnTo>
                <a:lnTo>
                  <a:pt x="560" y="5257"/>
                </a:lnTo>
                <a:lnTo>
                  <a:pt x="438" y="5403"/>
                </a:lnTo>
                <a:lnTo>
                  <a:pt x="317" y="5597"/>
                </a:lnTo>
                <a:lnTo>
                  <a:pt x="219" y="5792"/>
                </a:lnTo>
                <a:lnTo>
                  <a:pt x="146" y="6011"/>
                </a:lnTo>
                <a:lnTo>
                  <a:pt x="73" y="6230"/>
                </a:lnTo>
                <a:lnTo>
                  <a:pt x="25" y="6473"/>
                </a:lnTo>
                <a:lnTo>
                  <a:pt x="0" y="6716"/>
                </a:lnTo>
                <a:lnTo>
                  <a:pt x="0" y="6960"/>
                </a:lnTo>
                <a:lnTo>
                  <a:pt x="25" y="7203"/>
                </a:lnTo>
                <a:lnTo>
                  <a:pt x="73" y="7446"/>
                </a:lnTo>
                <a:lnTo>
                  <a:pt x="122" y="7690"/>
                </a:lnTo>
                <a:lnTo>
                  <a:pt x="195" y="7909"/>
                </a:lnTo>
                <a:lnTo>
                  <a:pt x="292" y="8152"/>
                </a:lnTo>
                <a:lnTo>
                  <a:pt x="390" y="8371"/>
                </a:lnTo>
                <a:lnTo>
                  <a:pt x="511" y="8566"/>
                </a:lnTo>
                <a:lnTo>
                  <a:pt x="657" y="8760"/>
                </a:lnTo>
                <a:lnTo>
                  <a:pt x="803" y="8955"/>
                </a:lnTo>
                <a:lnTo>
                  <a:pt x="974" y="9101"/>
                </a:lnTo>
                <a:lnTo>
                  <a:pt x="1168" y="9271"/>
                </a:lnTo>
                <a:lnTo>
                  <a:pt x="1339" y="9369"/>
                </a:lnTo>
                <a:lnTo>
                  <a:pt x="1533" y="9466"/>
                </a:lnTo>
                <a:lnTo>
                  <a:pt x="1752" y="9515"/>
                </a:lnTo>
                <a:lnTo>
                  <a:pt x="1947" y="9563"/>
                </a:lnTo>
                <a:lnTo>
                  <a:pt x="2385" y="9563"/>
                </a:lnTo>
                <a:lnTo>
                  <a:pt x="2604" y="9539"/>
                </a:lnTo>
                <a:lnTo>
                  <a:pt x="2799" y="9466"/>
                </a:lnTo>
                <a:lnTo>
                  <a:pt x="2993" y="9393"/>
                </a:lnTo>
                <a:lnTo>
                  <a:pt x="3188" y="9296"/>
                </a:lnTo>
                <a:lnTo>
                  <a:pt x="3334" y="9174"/>
                </a:lnTo>
                <a:lnTo>
                  <a:pt x="3480" y="9028"/>
                </a:lnTo>
                <a:lnTo>
                  <a:pt x="3602" y="8858"/>
                </a:lnTo>
                <a:lnTo>
                  <a:pt x="3699" y="8663"/>
                </a:lnTo>
                <a:lnTo>
                  <a:pt x="3748" y="8444"/>
                </a:lnTo>
                <a:lnTo>
                  <a:pt x="3772" y="8225"/>
                </a:lnTo>
                <a:lnTo>
                  <a:pt x="3772" y="7982"/>
                </a:lnTo>
                <a:lnTo>
                  <a:pt x="3723" y="7763"/>
                </a:lnTo>
                <a:lnTo>
                  <a:pt x="3650" y="7568"/>
                </a:lnTo>
                <a:lnTo>
                  <a:pt x="3553" y="7373"/>
                </a:lnTo>
                <a:lnTo>
                  <a:pt x="3310" y="7008"/>
                </a:lnTo>
                <a:lnTo>
                  <a:pt x="3042" y="6643"/>
                </a:lnTo>
                <a:lnTo>
                  <a:pt x="2945" y="6424"/>
                </a:lnTo>
                <a:lnTo>
                  <a:pt x="2896" y="6206"/>
                </a:lnTo>
                <a:lnTo>
                  <a:pt x="2799" y="5695"/>
                </a:lnTo>
                <a:lnTo>
                  <a:pt x="2750" y="5451"/>
                </a:lnTo>
                <a:lnTo>
                  <a:pt x="2653" y="5232"/>
                </a:lnTo>
                <a:lnTo>
                  <a:pt x="2604" y="5135"/>
                </a:lnTo>
                <a:lnTo>
                  <a:pt x="2531" y="5038"/>
                </a:lnTo>
                <a:lnTo>
                  <a:pt x="2434" y="4965"/>
                </a:lnTo>
                <a:lnTo>
                  <a:pt x="2336" y="4916"/>
                </a:lnTo>
                <a:lnTo>
                  <a:pt x="2263" y="4892"/>
                </a:lnTo>
                <a:lnTo>
                  <a:pt x="2190" y="4892"/>
                </a:lnTo>
                <a:lnTo>
                  <a:pt x="2020" y="4819"/>
                </a:lnTo>
                <a:lnTo>
                  <a:pt x="1825" y="4770"/>
                </a:lnTo>
                <a:lnTo>
                  <a:pt x="1631" y="4746"/>
                </a:lnTo>
                <a:close/>
                <a:moveTo>
                  <a:pt x="12994" y="4624"/>
                </a:moveTo>
                <a:lnTo>
                  <a:pt x="12799" y="4648"/>
                </a:lnTo>
                <a:lnTo>
                  <a:pt x="12702" y="4697"/>
                </a:lnTo>
                <a:lnTo>
                  <a:pt x="12629" y="4770"/>
                </a:lnTo>
                <a:lnTo>
                  <a:pt x="12483" y="4867"/>
                </a:lnTo>
                <a:lnTo>
                  <a:pt x="12337" y="5013"/>
                </a:lnTo>
                <a:lnTo>
                  <a:pt x="12215" y="5159"/>
                </a:lnTo>
                <a:lnTo>
                  <a:pt x="12118" y="5330"/>
                </a:lnTo>
                <a:lnTo>
                  <a:pt x="11899" y="5841"/>
                </a:lnTo>
                <a:lnTo>
                  <a:pt x="11777" y="6084"/>
                </a:lnTo>
                <a:lnTo>
                  <a:pt x="11631" y="6327"/>
                </a:lnTo>
                <a:lnTo>
                  <a:pt x="11291" y="6765"/>
                </a:lnTo>
                <a:lnTo>
                  <a:pt x="10950" y="7227"/>
                </a:lnTo>
                <a:lnTo>
                  <a:pt x="10853" y="7446"/>
                </a:lnTo>
                <a:lnTo>
                  <a:pt x="10755" y="7641"/>
                </a:lnTo>
                <a:lnTo>
                  <a:pt x="10682" y="7860"/>
                </a:lnTo>
                <a:lnTo>
                  <a:pt x="10634" y="8079"/>
                </a:lnTo>
                <a:lnTo>
                  <a:pt x="10634" y="8298"/>
                </a:lnTo>
                <a:lnTo>
                  <a:pt x="10634" y="8517"/>
                </a:lnTo>
                <a:lnTo>
                  <a:pt x="10658" y="8712"/>
                </a:lnTo>
                <a:lnTo>
                  <a:pt x="10731" y="8906"/>
                </a:lnTo>
                <a:lnTo>
                  <a:pt x="10804" y="9077"/>
                </a:lnTo>
                <a:lnTo>
                  <a:pt x="10926" y="9247"/>
                </a:lnTo>
                <a:lnTo>
                  <a:pt x="11047" y="9393"/>
                </a:lnTo>
                <a:lnTo>
                  <a:pt x="11218" y="9515"/>
                </a:lnTo>
                <a:lnTo>
                  <a:pt x="11388" y="9612"/>
                </a:lnTo>
                <a:lnTo>
                  <a:pt x="11607" y="9685"/>
                </a:lnTo>
                <a:lnTo>
                  <a:pt x="11826" y="9734"/>
                </a:lnTo>
                <a:lnTo>
                  <a:pt x="12094" y="9758"/>
                </a:lnTo>
                <a:lnTo>
                  <a:pt x="12313" y="9734"/>
                </a:lnTo>
                <a:lnTo>
                  <a:pt x="12556" y="9709"/>
                </a:lnTo>
                <a:lnTo>
                  <a:pt x="12775" y="9612"/>
                </a:lnTo>
                <a:lnTo>
                  <a:pt x="12994" y="9515"/>
                </a:lnTo>
                <a:lnTo>
                  <a:pt x="13189" y="9393"/>
                </a:lnTo>
                <a:lnTo>
                  <a:pt x="13383" y="9247"/>
                </a:lnTo>
                <a:lnTo>
                  <a:pt x="13578" y="9077"/>
                </a:lnTo>
                <a:lnTo>
                  <a:pt x="13772" y="8906"/>
                </a:lnTo>
                <a:lnTo>
                  <a:pt x="13918" y="8712"/>
                </a:lnTo>
                <a:lnTo>
                  <a:pt x="14089" y="8517"/>
                </a:lnTo>
                <a:lnTo>
                  <a:pt x="14210" y="8298"/>
                </a:lnTo>
                <a:lnTo>
                  <a:pt x="14332" y="8079"/>
                </a:lnTo>
                <a:lnTo>
                  <a:pt x="14454" y="7860"/>
                </a:lnTo>
                <a:lnTo>
                  <a:pt x="14551" y="7641"/>
                </a:lnTo>
                <a:lnTo>
                  <a:pt x="14624" y="7422"/>
                </a:lnTo>
                <a:lnTo>
                  <a:pt x="14673" y="7203"/>
                </a:lnTo>
                <a:lnTo>
                  <a:pt x="14697" y="7008"/>
                </a:lnTo>
                <a:lnTo>
                  <a:pt x="14721" y="6789"/>
                </a:lnTo>
                <a:lnTo>
                  <a:pt x="14721" y="6570"/>
                </a:lnTo>
                <a:lnTo>
                  <a:pt x="14697" y="6351"/>
                </a:lnTo>
                <a:lnTo>
                  <a:pt x="14673" y="6157"/>
                </a:lnTo>
                <a:lnTo>
                  <a:pt x="14624" y="5938"/>
                </a:lnTo>
                <a:lnTo>
                  <a:pt x="14551" y="5743"/>
                </a:lnTo>
                <a:lnTo>
                  <a:pt x="14454" y="5549"/>
                </a:lnTo>
                <a:lnTo>
                  <a:pt x="14502" y="5476"/>
                </a:lnTo>
                <a:lnTo>
                  <a:pt x="14527" y="5451"/>
                </a:lnTo>
                <a:lnTo>
                  <a:pt x="14527" y="5403"/>
                </a:lnTo>
                <a:lnTo>
                  <a:pt x="14478" y="5354"/>
                </a:lnTo>
                <a:lnTo>
                  <a:pt x="14381" y="5305"/>
                </a:lnTo>
                <a:lnTo>
                  <a:pt x="14283" y="5281"/>
                </a:lnTo>
                <a:lnTo>
                  <a:pt x="14137" y="5111"/>
                </a:lnTo>
                <a:lnTo>
                  <a:pt x="13991" y="4965"/>
                </a:lnTo>
                <a:lnTo>
                  <a:pt x="13797" y="4843"/>
                </a:lnTo>
                <a:lnTo>
                  <a:pt x="13626" y="4746"/>
                </a:lnTo>
                <a:lnTo>
                  <a:pt x="13407" y="4673"/>
                </a:lnTo>
                <a:lnTo>
                  <a:pt x="13213" y="4624"/>
                </a:lnTo>
                <a:close/>
                <a:moveTo>
                  <a:pt x="10682" y="11267"/>
                </a:moveTo>
                <a:lnTo>
                  <a:pt x="10342" y="11315"/>
                </a:lnTo>
                <a:lnTo>
                  <a:pt x="10050" y="11364"/>
                </a:lnTo>
                <a:lnTo>
                  <a:pt x="9636" y="11437"/>
                </a:lnTo>
                <a:lnTo>
                  <a:pt x="9222" y="11534"/>
                </a:lnTo>
                <a:lnTo>
                  <a:pt x="8809" y="11680"/>
                </a:lnTo>
                <a:lnTo>
                  <a:pt x="8614" y="11753"/>
                </a:lnTo>
                <a:lnTo>
                  <a:pt x="8444" y="11875"/>
                </a:lnTo>
                <a:lnTo>
                  <a:pt x="8395" y="11924"/>
                </a:lnTo>
                <a:lnTo>
                  <a:pt x="8395" y="11972"/>
                </a:lnTo>
                <a:lnTo>
                  <a:pt x="8419" y="12021"/>
                </a:lnTo>
                <a:lnTo>
                  <a:pt x="8492" y="12045"/>
                </a:lnTo>
                <a:lnTo>
                  <a:pt x="8882" y="12045"/>
                </a:lnTo>
                <a:lnTo>
                  <a:pt x="9295" y="11997"/>
                </a:lnTo>
                <a:lnTo>
                  <a:pt x="10098" y="11875"/>
                </a:lnTo>
                <a:lnTo>
                  <a:pt x="10415" y="11851"/>
                </a:lnTo>
                <a:lnTo>
                  <a:pt x="10731" y="11802"/>
                </a:lnTo>
                <a:lnTo>
                  <a:pt x="10877" y="11778"/>
                </a:lnTo>
                <a:lnTo>
                  <a:pt x="11023" y="11729"/>
                </a:lnTo>
                <a:lnTo>
                  <a:pt x="11169" y="11680"/>
                </a:lnTo>
                <a:lnTo>
                  <a:pt x="11291" y="11583"/>
                </a:lnTo>
                <a:lnTo>
                  <a:pt x="11315" y="11534"/>
                </a:lnTo>
                <a:lnTo>
                  <a:pt x="11315" y="11486"/>
                </a:lnTo>
                <a:lnTo>
                  <a:pt x="11291" y="11437"/>
                </a:lnTo>
                <a:lnTo>
                  <a:pt x="11266" y="11413"/>
                </a:lnTo>
                <a:lnTo>
                  <a:pt x="11120" y="11340"/>
                </a:lnTo>
                <a:lnTo>
                  <a:pt x="10974" y="11291"/>
                </a:lnTo>
                <a:lnTo>
                  <a:pt x="10828" y="11267"/>
                </a:lnTo>
                <a:close/>
                <a:moveTo>
                  <a:pt x="10901" y="13189"/>
                </a:moveTo>
                <a:lnTo>
                  <a:pt x="10707" y="13213"/>
                </a:lnTo>
                <a:lnTo>
                  <a:pt x="10512" y="13238"/>
                </a:lnTo>
                <a:lnTo>
                  <a:pt x="9733" y="13408"/>
                </a:lnTo>
                <a:lnTo>
                  <a:pt x="9368" y="13457"/>
                </a:lnTo>
                <a:lnTo>
                  <a:pt x="8979" y="13554"/>
                </a:lnTo>
                <a:lnTo>
                  <a:pt x="8809" y="13603"/>
                </a:lnTo>
                <a:lnTo>
                  <a:pt x="8614" y="13676"/>
                </a:lnTo>
                <a:lnTo>
                  <a:pt x="8468" y="13749"/>
                </a:lnTo>
                <a:lnTo>
                  <a:pt x="8322" y="13870"/>
                </a:lnTo>
                <a:lnTo>
                  <a:pt x="8298" y="13895"/>
                </a:lnTo>
                <a:lnTo>
                  <a:pt x="8298" y="13919"/>
                </a:lnTo>
                <a:lnTo>
                  <a:pt x="8346" y="13943"/>
                </a:lnTo>
                <a:lnTo>
                  <a:pt x="8492" y="13992"/>
                </a:lnTo>
                <a:lnTo>
                  <a:pt x="8663" y="14016"/>
                </a:lnTo>
                <a:lnTo>
                  <a:pt x="9003" y="14016"/>
                </a:lnTo>
                <a:lnTo>
                  <a:pt x="9344" y="13968"/>
                </a:lnTo>
                <a:lnTo>
                  <a:pt x="9685" y="13895"/>
                </a:lnTo>
                <a:lnTo>
                  <a:pt x="10098" y="13846"/>
                </a:lnTo>
                <a:lnTo>
                  <a:pt x="10536" y="13773"/>
                </a:lnTo>
                <a:lnTo>
                  <a:pt x="10731" y="13724"/>
                </a:lnTo>
                <a:lnTo>
                  <a:pt x="10950" y="13676"/>
                </a:lnTo>
                <a:lnTo>
                  <a:pt x="11145" y="13603"/>
                </a:lnTo>
                <a:lnTo>
                  <a:pt x="11315" y="13505"/>
                </a:lnTo>
                <a:lnTo>
                  <a:pt x="11388" y="13432"/>
                </a:lnTo>
                <a:lnTo>
                  <a:pt x="11388" y="13335"/>
                </a:lnTo>
                <a:lnTo>
                  <a:pt x="11364" y="13262"/>
                </a:lnTo>
                <a:lnTo>
                  <a:pt x="11339" y="13238"/>
                </a:lnTo>
                <a:lnTo>
                  <a:pt x="11291" y="13213"/>
                </a:lnTo>
                <a:lnTo>
                  <a:pt x="11096" y="13189"/>
                </a:lnTo>
                <a:close/>
                <a:moveTo>
                  <a:pt x="7251" y="6643"/>
                </a:moveTo>
                <a:lnTo>
                  <a:pt x="7495" y="6692"/>
                </a:lnTo>
                <a:lnTo>
                  <a:pt x="7738" y="6765"/>
                </a:lnTo>
                <a:lnTo>
                  <a:pt x="7422" y="6838"/>
                </a:lnTo>
                <a:lnTo>
                  <a:pt x="7203" y="6887"/>
                </a:lnTo>
                <a:lnTo>
                  <a:pt x="6984" y="6935"/>
                </a:lnTo>
                <a:lnTo>
                  <a:pt x="6765" y="7033"/>
                </a:lnTo>
                <a:lnTo>
                  <a:pt x="6667" y="7081"/>
                </a:lnTo>
                <a:lnTo>
                  <a:pt x="6594" y="7154"/>
                </a:lnTo>
                <a:lnTo>
                  <a:pt x="6570" y="7179"/>
                </a:lnTo>
                <a:lnTo>
                  <a:pt x="6570" y="7203"/>
                </a:lnTo>
                <a:lnTo>
                  <a:pt x="6594" y="7252"/>
                </a:lnTo>
                <a:lnTo>
                  <a:pt x="6619" y="7252"/>
                </a:lnTo>
                <a:lnTo>
                  <a:pt x="6813" y="7276"/>
                </a:lnTo>
                <a:lnTo>
                  <a:pt x="7008" y="7252"/>
                </a:lnTo>
                <a:lnTo>
                  <a:pt x="7373" y="7179"/>
                </a:lnTo>
                <a:lnTo>
                  <a:pt x="7811" y="7130"/>
                </a:lnTo>
                <a:lnTo>
                  <a:pt x="8030" y="7106"/>
                </a:lnTo>
                <a:lnTo>
                  <a:pt x="8225" y="7057"/>
                </a:lnTo>
                <a:lnTo>
                  <a:pt x="8346" y="7154"/>
                </a:lnTo>
                <a:lnTo>
                  <a:pt x="8006" y="7227"/>
                </a:lnTo>
                <a:lnTo>
                  <a:pt x="7714" y="7276"/>
                </a:lnTo>
                <a:lnTo>
                  <a:pt x="7397" y="7349"/>
                </a:lnTo>
                <a:lnTo>
                  <a:pt x="7105" y="7446"/>
                </a:lnTo>
                <a:lnTo>
                  <a:pt x="6959" y="7519"/>
                </a:lnTo>
                <a:lnTo>
                  <a:pt x="6838" y="7617"/>
                </a:lnTo>
                <a:lnTo>
                  <a:pt x="6813" y="7665"/>
                </a:lnTo>
                <a:lnTo>
                  <a:pt x="6813" y="7714"/>
                </a:lnTo>
                <a:lnTo>
                  <a:pt x="6862" y="7738"/>
                </a:lnTo>
                <a:lnTo>
                  <a:pt x="6886" y="7763"/>
                </a:lnTo>
                <a:lnTo>
                  <a:pt x="7154" y="7763"/>
                </a:lnTo>
                <a:lnTo>
                  <a:pt x="7422" y="7714"/>
                </a:lnTo>
                <a:lnTo>
                  <a:pt x="7957" y="7592"/>
                </a:lnTo>
                <a:lnTo>
                  <a:pt x="8298" y="7544"/>
                </a:lnTo>
                <a:lnTo>
                  <a:pt x="8663" y="7495"/>
                </a:lnTo>
                <a:lnTo>
                  <a:pt x="8857" y="7763"/>
                </a:lnTo>
                <a:lnTo>
                  <a:pt x="8590" y="7811"/>
                </a:lnTo>
                <a:lnTo>
                  <a:pt x="8322" y="7860"/>
                </a:lnTo>
                <a:lnTo>
                  <a:pt x="7981" y="7933"/>
                </a:lnTo>
                <a:lnTo>
                  <a:pt x="7616" y="8055"/>
                </a:lnTo>
                <a:lnTo>
                  <a:pt x="7300" y="8201"/>
                </a:lnTo>
                <a:lnTo>
                  <a:pt x="6959" y="8347"/>
                </a:lnTo>
                <a:lnTo>
                  <a:pt x="6935" y="8371"/>
                </a:lnTo>
                <a:lnTo>
                  <a:pt x="6959" y="8420"/>
                </a:lnTo>
                <a:lnTo>
                  <a:pt x="6984" y="8444"/>
                </a:lnTo>
                <a:lnTo>
                  <a:pt x="7008" y="8444"/>
                </a:lnTo>
                <a:lnTo>
                  <a:pt x="8225" y="8225"/>
                </a:lnTo>
                <a:lnTo>
                  <a:pt x="8663" y="8176"/>
                </a:lnTo>
                <a:lnTo>
                  <a:pt x="8882" y="8152"/>
                </a:lnTo>
                <a:lnTo>
                  <a:pt x="9076" y="8103"/>
                </a:lnTo>
                <a:lnTo>
                  <a:pt x="9222" y="8347"/>
                </a:lnTo>
                <a:lnTo>
                  <a:pt x="8906" y="8371"/>
                </a:lnTo>
                <a:lnTo>
                  <a:pt x="8614" y="8420"/>
                </a:lnTo>
                <a:lnTo>
                  <a:pt x="8322" y="8468"/>
                </a:lnTo>
                <a:lnTo>
                  <a:pt x="8030" y="8566"/>
                </a:lnTo>
                <a:lnTo>
                  <a:pt x="7738" y="8687"/>
                </a:lnTo>
                <a:lnTo>
                  <a:pt x="7495" y="8809"/>
                </a:lnTo>
                <a:lnTo>
                  <a:pt x="7251" y="8979"/>
                </a:lnTo>
                <a:lnTo>
                  <a:pt x="7057" y="9150"/>
                </a:lnTo>
                <a:lnTo>
                  <a:pt x="7032" y="9174"/>
                </a:lnTo>
                <a:lnTo>
                  <a:pt x="7032" y="9223"/>
                </a:lnTo>
                <a:lnTo>
                  <a:pt x="7057" y="9247"/>
                </a:lnTo>
                <a:lnTo>
                  <a:pt x="7081" y="9247"/>
                </a:lnTo>
                <a:lnTo>
                  <a:pt x="7397" y="9198"/>
                </a:lnTo>
                <a:lnTo>
                  <a:pt x="7689" y="9125"/>
                </a:lnTo>
                <a:lnTo>
                  <a:pt x="8298" y="8979"/>
                </a:lnTo>
                <a:lnTo>
                  <a:pt x="8590" y="8931"/>
                </a:lnTo>
                <a:lnTo>
                  <a:pt x="8882" y="8882"/>
                </a:lnTo>
                <a:lnTo>
                  <a:pt x="9490" y="8833"/>
                </a:lnTo>
                <a:lnTo>
                  <a:pt x="9563" y="9004"/>
                </a:lnTo>
                <a:lnTo>
                  <a:pt x="9174" y="9077"/>
                </a:lnTo>
                <a:lnTo>
                  <a:pt x="8760" y="9150"/>
                </a:lnTo>
                <a:lnTo>
                  <a:pt x="8346" y="9296"/>
                </a:lnTo>
                <a:lnTo>
                  <a:pt x="8152" y="9369"/>
                </a:lnTo>
                <a:lnTo>
                  <a:pt x="7957" y="9490"/>
                </a:lnTo>
                <a:lnTo>
                  <a:pt x="7787" y="9612"/>
                </a:lnTo>
                <a:lnTo>
                  <a:pt x="7641" y="9734"/>
                </a:lnTo>
                <a:lnTo>
                  <a:pt x="7616" y="9782"/>
                </a:lnTo>
                <a:lnTo>
                  <a:pt x="7616" y="9831"/>
                </a:lnTo>
                <a:lnTo>
                  <a:pt x="7665" y="9880"/>
                </a:lnTo>
                <a:lnTo>
                  <a:pt x="7714" y="9904"/>
                </a:lnTo>
                <a:lnTo>
                  <a:pt x="8054" y="9855"/>
                </a:lnTo>
                <a:lnTo>
                  <a:pt x="8419" y="9782"/>
                </a:lnTo>
                <a:lnTo>
                  <a:pt x="8784" y="9685"/>
                </a:lnTo>
                <a:lnTo>
                  <a:pt x="9125" y="9612"/>
                </a:lnTo>
                <a:lnTo>
                  <a:pt x="9320" y="9588"/>
                </a:lnTo>
                <a:lnTo>
                  <a:pt x="9514" y="9588"/>
                </a:lnTo>
                <a:lnTo>
                  <a:pt x="9904" y="9563"/>
                </a:lnTo>
                <a:lnTo>
                  <a:pt x="10074" y="9807"/>
                </a:lnTo>
                <a:lnTo>
                  <a:pt x="10269" y="10026"/>
                </a:lnTo>
                <a:lnTo>
                  <a:pt x="9904" y="10099"/>
                </a:lnTo>
                <a:lnTo>
                  <a:pt x="9563" y="10147"/>
                </a:lnTo>
                <a:lnTo>
                  <a:pt x="9198" y="10220"/>
                </a:lnTo>
                <a:lnTo>
                  <a:pt x="8833" y="10318"/>
                </a:lnTo>
                <a:lnTo>
                  <a:pt x="8468" y="10439"/>
                </a:lnTo>
                <a:lnTo>
                  <a:pt x="8127" y="10585"/>
                </a:lnTo>
                <a:lnTo>
                  <a:pt x="8103" y="10610"/>
                </a:lnTo>
                <a:lnTo>
                  <a:pt x="8103" y="10658"/>
                </a:lnTo>
                <a:lnTo>
                  <a:pt x="8127" y="10683"/>
                </a:lnTo>
                <a:lnTo>
                  <a:pt x="8152" y="10707"/>
                </a:lnTo>
                <a:lnTo>
                  <a:pt x="8492" y="10683"/>
                </a:lnTo>
                <a:lnTo>
                  <a:pt x="8809" y="10634"/>
                </a:lnTo>
                <a:lnTo>
                  <a:pt x="9466" y="10537"/>
                </a:lnTo>
                <a:lnTo>
                  <a:pt x="10025" y="10464"/>
                </a:lnTo>
                <a:lnTo>
                  <a:pt x="10293" y="10439"/>
                </a:lnTo>
                <a:lnTo>
                  <a:pt x="10585" y="10391"/>
                </a:lnTo>
                <a:lnTo>
                  <a:pt x="10804" y="10634"/>
                </a:lnTo>
                <a:lnTo>
                  <a:pt x="10536" y="10658"/>
                </a:lnTo>
                <a:lnTo>
                  <a:pt x="10244" y="10707"/>
                </a:lnTo>
                <a:lnTo>
                  <a:pt x="9709" y="10804"/>
                </a:lnTo>
                <a:lnTo>
                  <a:pt x="9320" y="10902"/>
                </a:lnTo>
                <a:lnTo>
                  <a:pt x="8930" y="10999"/>
                </a:lnTo>
                <a:lnTo>
                  <a:pt x="8760" y="11048"/>
                </a:lnTo>
                <a:lnTo>
                  <a:pt x="8590" y="11121"/>
                </a:lnTo>
                <a:lnTo>
                  <a:pt x="8419" y="11218"/>
                </a:lnTo>
                <a:lnTo>
                  <a:pt x="8249" y="11340"/>
                </a:lnTo>
                <a:lnTo>
                  <a:pt x="8225" y="11364"/>
                </a:lnTo>
                <a:lnTo>
                  <a:pt x="8225" y="11388"/>
                </a:lnTo>
                <a:lnTo>
                  <a:pt x="8249" y="11437"/>
                </a:lnTo>
                <a:lnTo>
                  <a:pt x="8273" y="11437"/>
                </a:lnTo>
                <a:lnTo>
                  <a:pt x="8444" y="11461"/>
                </a:lnTo>
                <a:lnTo>
                  <a:pt x="8614" y="11461"/>
                </a:lnTo>
                <a:lnTo>
                  <a:pt x="8955" y="11437"/>
                </a:lnTo>
                <a:lnTo>
                  <a:pt x="9320" y="11388"/>
                </a:lnTo>
                <a:lnTo>
                  <a:pt x="9660" y="11340"/>
                </a:lnTo>
                <a:lnTo>
                  <a:pt x="10025" y="11291"/>
                </a:lnTo>
                <a:lnTo>
                  <a:pt x="10415" y="11242"/>
                </a:lnTo>
                <a:lnTo>
                  <a:pt x="10804" y="11169"/>
                </a:lnTo>
                <a:lnTo>
                  <a:pt x="10974" y="11121"/>
                </a:lnTo>
                <a:lnTo>
                  <a:pt x="11145" y="11048"/>
                </a:lnTo>
                <a:lnTo>
                  <a:pt x="11315" y="11291"/>
                </a:lnTo>
                <a:lnTo>
                  <a:pt x="11485" y="11534"/>
                </a:lnTo>
                <a:lnTo>
                  <a:pt x="11607" y="11802"/>
                </a:lnTo>
                <a:lnTo>
                  <a:pt x="11704" y="12070"/>
                </a:lnTo>
                <a:lnTo>
                  <a:pt x="11631" y="12070"/>
                </a:lnTo>
                <a:lnTo>
                  <a:pt x="11242" y="12118"/>
                </a:lnTo>
                <a:lnTo>
                  <a:pt x="10853" y="12191"/>
                </a:lnTo>
                <a:lnTo>
                  <a:pt x="10074" y="12337"/>
                </a:lnTo>
                <a:lnTo>
                  <a:pt x="9709" y="12410"/>
                </a:lnTo>
                <a:lnTo>
                  <a:pt x="9344" y="12508"/>
                </a:lnTo>
                <a:lnTo>
                  <a:pt x="8979" y="12605"/>
                </a:lnTo>
                <a:lnTo>
                  <a:pt x="8784" y="12678"/>
                </a:lnTo>
                <a:lnTo>
                  <a:pt x="8614" y="12775"/>
                </a:lnTo>
                <a:lnTo>
                  <a:pt x="8590" y="12824"/>
                </a:lnTo>
                <a:lnTo>
                  <a:pt x="8565" y="12897"/>
                </a:lnTo>
                <a:lnTo>
                  <a:pt x="8590" y="12946"/>
                </a:lnTo>
                <a:lnTo>
                  <a:pt x="8663" y="12994"/>
                </a:lnTo>
                <a:lnTo>
                  <a:pt x="9344" y="12994"/>
                </a:lnTo>
                <a:lnTo>
                  <a:pt x="10050" y="12873"/>
                </a:lnTo>
                <a:lnTo>
                  <a:pt x="10877" y="12727"/>
                </a:lnTo>
                <a:lnTo>
                  <a:pt x="11291" y="12654"/>
                </a:lnTo>
                <a:lnTo>
                  <a:pt x="11680" y="12532"/>
                </a:lnTo>
                <a:lnTo>
                  <a:pt x="11777" y="12483"/>
                </a:lnTo>
                <a:lnTo>
                  <a:pt x="11777" y="12873"/>
                </a:lnTo>
                <a:lnTo>
                  <a:pt x="11753" y="13286"/>
                </a:lnTo>
                <a:lnTo>
                  <a:pt x="11680" y="13676"/>
                </a:lnTo>
                <a:lnTo>
                  <a:pt x="11583" y="14065"/>
                </a:lnTo>
                <a:lnTo>
                  <a:pt x="11558" y="13992"/>
                </a:lnTo>
                <a:lnTo>
                  <a:pt x="11510" y="13968"/>
                </a:lnTo>
                <a:lnTo>
                  <a:pt x="11461" y="13943"/>
                </a:lnTo>
                <a:lnTo>
                  <a:pt x="11388" y="13943"/>
                </a:lnTo>
                <a:lnTo>
                  <a:pt x="11047" y="13992"/>
                </a:lnTo>
                <a:lnTo>
                  <a:pt x="10731" y="14065"/>
                </a:lnTo>
                <a:lnTo>
                  <a:pt x="10074" y="14211"/>
                </a:lnTo>
                <a:lnTo>
                  <a:pt x="9709" y="14284"/>
                </a:lnTo>
                <a:lnTo>
                  <a:pt x="9344" y="14357"/>
                </a:lnTo>
                <a:lnTo>
                  <a:pt x="9174" y="14406"/>
                </a:lnTo>
                <a:lnTo>
                  <a:pt x="9003" y="14478"/>
                </a:lnTo>
                <a:lnTo>
                  <a:pt x="8833" y="14551"/>
                </a:lnTo>
                <a:lnTo>
                  <a:pt x="8663" y="14649"/>
                </a:lnTo>
                <a:lnTo>
                  <a:pt x="8638" y="14673"/>
                </a:lnTo>
                <a:lnTo>
                  <a:pt x="8638" y="14722"/>
                </a:lnTo>
                <a:lnTo>
                  <a:pt x="8663" y="14770"/>
                </a:lnTo>
                <a:lnTo>
                  <a:pt x="8687" y="14795"/>
                </a:lnTo>
                <a:lnTo>
                  <a:pt x="8833" y="14819"/>
                </a:lnTo>
                <a:lnTo>
                  <a:pt x="8979" y="14843"/>
                </a:lnTo>
                <a:lnTo>
                  <a:pt x="9271" y="14843"/>
                </a:lnTo>
                <a:lnTo>
                  <a:pt x="9563" y="14795"/>
                </a:lnTo>
                <a:lnTo>
                  <a:pt x="9855" y="14746"/>
                </a:lnTo>
                <a:lnTo>
                  <a:pt x="10244" y="14673"/>
                </a:lnTo>
                <a:lnTo>
                  <a:pt x="10658" y="14600"/>
                </a:lnTo>
                <a:lnTo>
                  <a:pt x="11047" y="14503"/>
                </a:lnTo>
                <a:lnTo>
                  <a:pt x="11437" y="14357"/>
                </a:lnTo>
                <a:lnTo>
                  <a:pt x="11461" y="14357"/>
                </a:lnTo>
                <a:lnTo>
                  <a:pt x="11364" y="14527"/>
                </a:lnTo>
                <a:lnTo>
                  <a:pt x="11242" y="14697"/>
                </a:lnTo>
                <a:lnTo>
                  <a:pt x="11023" y="14722"/>
                </a:lnTo>
                <a:lnTo>
                  <a:pt x="10780" y="14770"/>
                </a:lnTo>
                <a:lnTo>
                  <a:pt x="10317" y="14892"/>
                </a:lnTo>
                <a:lnTo>
                  <a:pt x="10001" y="14965"/>
                </a:lnTo>
                <a:lnTo>
                  <a:pt x="9660" y="15038"/>
                </a:lnTo>
                <a:lnTo>
                  <a:pt x="9368" y="15160"/>
                </a:lnTo>
                <a:lnTo>
                  <a:pt x="9222" y="15233"/>
                </a:lnTo>
                <a:lnTo>
                  <a:pt x="9076" y="15330"/>
                </a:lnTo>
                <a:lnTo>
                  <a:pt x="9076" y="15354"/>
                </a:lnTo>
                <a:lnTo>
                  <a:pt x="9101" y="15379"/>
                </a:lnTo>
                <a:lnTo>
                  <a:pt x="9247" y="15427"/>
                </a:lnTo>
                <a:lnTo>
                  <a:pt x="9660" y="15427"/>
                </a:lnTo>
                <a:lnTo>
                  <a:pt x="9977" y="15379"/>
                </a:lnTo>
                <a:lnTo>
                  <a:pt x="10244" y="15330"/>
                </a:lnTo>
                <a:lnTo>
                  <a:pt x="10585" y="15281"/>
                </a:lnTo>
                <a:lnTo>
                  <a:pt x="10585" y="15281"/>
                </a:lnTo>
                <a:lnTo>
                  <a:pt x="10342" y="15403"/>
                </a:lnTo>
                <a:lnTo>
                  <a:pt x="10074" y="15476"/>
                </a:lnTo>
                <a:lnTo>
                  <a:pt x="9831" y="15500"/>
                </a:lnTo>
                <a:lnTo>
                  <a:pt x="9563" y="15525"/>
                </a:lnTo>
                <a:lnTo>
                  <a:pt x="9320" y="15500"/>
                </a:lnTo>
                <a:lnTo>
                  <a:pt x="9052" y="15476"/>
                </a:lnTo>
                <a:lnTo>
                  <a:pt x="8541" y="15379"/>
                </a:lnTo>
                <a:lnTo>
                  <a:pt x="8030" y="15257"/>
                </a:lnTo>
                <a:lnTo>
                  <a:pt x="7568" y="15184"/>
                </a:lnTo>
                <a:lnTo>
                  <a:pt x="7081" y="15160"/>
                </a:lnTo>
                <a:lnTo>
                  <a:pt x="6594" y="15184"/>
                </a:lnTo>
                <a:lnTo>
                  <a:pt x="6132" y="15257"/>
                </a:lnTo>
                <a:lnTo>
                  <a:pt x="5645" y="15354"/>
                </a:lnTo>
                <a:lnTo>
                  <a:pt x="5183" y="15476"/>
                </a:lnTo>
                <a:lnTo>
                  <a:pt x="4697" y="15573"/>
                </a:lnTo>
                <a:lnTo>
                  <a:pt x="4453" y="15598"/>
                </a:lnTo>
                <a:lnTo>
                  <a:pt x="4210" y="15598"/>
                </a:lnTo>
                <a:lnTo>
                  <a:pt x="3942" y="15573"/>
                </a:lnTo>
                <a:lnTo>
                  <a:pt x="3675" y="15525"/>
                </a:lnTo>
                <a:lnTo>
                  <a:pt x="3431" y="15427"/>
                </a:lnTo>
                <a:lnTo>
                  <a:pt x="3188" y="15306"/>
                </a:lnTo>
                <a:lnTo>
                  <a:pt x="2993" y="15135"/>
                </a:lnTo>
                <a:lnTo>
                  <a:pt x="2799" y="14965"/>
                </a:lnTo>
                <a:lnTo>
                  <a:pt x="2628" y="14746"/>
                </a:lnTo>
                <a:lnTo>
                  <a:pt x="2482" y="14527"/>
                </a:lnTo>
                <a:lnTo>
                  <a:pt x="2361" y="14333"/>
                </a:lnTo>
                <a:lnTo>
                  <a:pt x="2288" y="14114"/>
                </a:lnTo>
                <a:lnTo>
                  <a:pt x="2239" y="13919"/>
                </a:lnTo>
                <a:lnTo>
                  <a:pt x="2215" y="13700"/>
                </a:lnTo>
                <a:lnTo>
                  <a:pt x="2239" y="13505"/>
                </a:lnTo>
                <a:lnTo>
                  <a:pt x="2263" y="13286"/>
                </a:lnTo>
                <a:lnTo>
                  <a:pt x="2288" y="13092"/>
                </a:lnTo>
                <a:lnTo>
                  <a:pt x="2361" y="12873"/>
                </a:lnTo>
                <a:lnTo>
                  <a:pt x="2507" y="12483"/>
                </a:lnTo>
                <a:lnTo>
                  <a:pt x="2726" y="12094"/>
                </a:lnTo>
                <a:lnTo>
                  <a:pt x="2945" y="11729"/>
                </a:lnTo>
                <a:lnTo>
                  <a:pt x="3188" y="11388"/>
                </a:lnTo>
                <a:lnTo>
                  <a:pt x="3650" y="10780"/>
                </a:lnTo>
                <a:lnTo>
                  <a:pt x="3845" y="10488"/>
                </a:lnTo>
                <a:lnTo>
                  <a:pt x="4064" y="10172"/>
                </a:lnTo>
                <a:lnTo>
                  <a:pt x="4259" y="9807"/>
                </a:lnTo>
                <a:lnTo>
                  <a:pt x="4405" y="9417"/>
                </a:lnTo>
                <a:lnTo>
                  <a:pt x="4502" y="9028"/>
                </a:lnTo>
                <a:lnTo>
                  <a:pt x="4599" y="8614"/>
                </a:lnTo>
                <a:lnTo>
                  <a:pt x="4672" y="8347"/>
                </a:lnTo>
                <a:lnTo>
                  <a:pt x="4770" y="8079"/>
                </a:lnTo>
                <a:lnTo>
                  <a:pt x="4891" y="7860"/>
                </a:lnTo>
                <a:lnTo>
                  <a:pt x="5037" y="7641"/>
                </a:lnTo>
                <a:lnTo>
                  <a:pt x="5183" y="7446"/>
                </a:lnTo>
                <a:lnTo>
                  <a:pt x="5378" y="7300"/>
                </a:lnTo>
                <a:lnTo>
                  <a:pt x="5621" y="7154"/>
                </a:lnTo>
                <a:lnTo>
                  <a:pt x="5889" y="7033"/>
                </a:lnTo>
                <a:lnTo>
                  <a:pt x="6205" y="6911"/>
                </a:lnTo>
                <a:lnTo>
                  <a:pt x="6546" y="6814"/>
                </a:lnTo>
                <a:lnTo>
                  <a:pt x="6862" y="6741"/>
                </a:lnTo>
                <a:lnTo>
                  <a:pt x="7178" y="6643"/>
                </a:lnTo>
                <a:close/>
                <a:moveTo>
                  <a:pt x="7154" y="6060"/>
                </a:moveTo>
                <a:lnTo>
                  <a:pt x="7081" y="6084"/>
                </a:lnTo>
                <a:lnTo>
                  <a:pt x="7008" y="6157"/>
                </a:lnTo>
                <a:lnTo>
                  <a:pt x="6984" y="6230"/>
                </a:lnTo>
                <a:lnTo>
                  <a:pt x="6594" y="6327"/>
                </a:lnTo>
                <a:lnTo>
                  <a:pt x="6229" y="6424"/>
                </a:lnTo>
                <a:lnTo>
                  <a:pt x="5840" y="6546"/>
                </a:lnTo>
                <a:lnTo>
                  <a:pt x="5499" y="6692"/>
                </a:lnTo>
                <a:lnTo>
                  <a:pt x="5159" y="6862"/>
                </a:lnTo>
                <a:lnTo>
                  <a:pt x="4867" y="7081"/>
                </a:lnTo>
                <a:lnTo>
                  <a:pt x="4721" y="7227"/>
                </a:lnTo>
                <a:lnTo>
                  <a:pt x="4599" y="7373"/>
                </a:lnTo>
                <a:lnTo>
                  <a:pt x="4502" y="7519"/>
                </a:lnTo>
                <a:lnTo>
                  <a:pt x="4380" y="7690"/>
                </a:lnTo>
                <a:lnTo>
                  <a:pt x="4307" y="7884"/>
                </a:lnTo>
                <a:lnTo>
                  <a:pt x="4234" y="8103"/>
                </a:lnTo>
                <a:lnTo>
                  <a:pt x="4113" y="8517"/>
                </a:lnTo>
                <a:lnTo>
                  <a:pt x="4015" y="8955"/>
                </a:lnTo>
                <a:lnTo>
                  <a:pt x="3894" y="9393"/>
                </a:lnTo>
                <a:lnTo>
                  <a:pt x="3796" y="9588"/>
                </a:lnTo>
                <a:lnTo>
                  <a:pt x="3699" y="9807"/>
                </a:lnTo>
                <a:lnTo>
                  <a:pt x="3456" y="10196"/>
                </a:lnTo>
                <a:lnTo>
                  <a:pt x="3188" y="10561"/>
                </a:lnTo>
                <a:lnTo>
                  <a:pt x="2920" y="10926"/>
                </a:lnTo>
                <a:lnTo>
                  <a:pt x="2434" y="11583"/>
                </a:lnTo>
                <a:lnTo>
                  <a:pt x="2215" y="11899"/>
                </a:lnTo>
                <a:lnTo>
                  <a:pt x="2020" y="12264"/>
                </a:lnTo>
                <a:lnTo>
                  <a:pt x="1850" y="12605"/>
                </a:lnTo>
                <a:lnTo>
                  <a:pt x="1752" y="12994"/>
                </a:lnTo>
                <a:lnTo>
                  <a:pt x="1704" y="13189"/>
                </a:lnTo>
                <a:lnTo>
                  <a:pt x="1679" y="13384"/>
                </a:lnTo>
                <a:lnTo>
                  <a:pt x="1679" y="13603"/>
                </a:lnTo>
                <a:lnTo>
                  <a:pt x="1679" y="13822"/>
                </a:lnTo>
                <a:lnTo>
                  <a:pt x="1704" y="14016"/>
                </a:lnTo>
                <a:lnTo>
                  <a:pt x="1752" y="14235"/>
                </a:lnTo>
                <a:lnTo>
                  <a:pt x="1825" y="14430"/>
                </a:lnTo>
                <a:lnTo>
                  <a:pt x="1898" y="14624"/>
                </a:lnTo>
                <a:lnTo>
                  <a:pt x="1996" y="14819"/>
                </a:lnTo>
                <a:lnTo>
                  <a:pt x="2093" y="14989"/>
                </a:lnTo>
                <a:lnTo>
                  <a:pt x="2215" y="15160"/>
                </a:lnTo>
                <a:lnTo>
                  <a:pt x="2361" y="15330"/>
                </a:lnTo>
                <a:lnTo>
                  <a:pt x="2507" y="15476"/>
                </a:lnTo>
                <a:lnTo>
                  <a:pt x="2677" y="15598"/>
                </a:lnTo>
                <a:lnTo>
                  <a:pt x="2847" y="15719"/>
                </a:lnTo>
                <a:lnTo>
                  <a:pt x="3018" y="15841"/>
                </a:lnTo>
                <a:lnTo>
                  <a:pt x="3212" y="15938"/>
                </a:lnTo>
                <a:lnTo>
                  <a:pt x="3407" y="16011"/>
                </a:lnTo>
                <a:lnTo>
                  <a:pt x="3602" y="16084"/>
                </a:lnTo>
                <a:lnTo>
                  <a:pt x="3821" y="16133"/>
                </a:lnTo>
                <a:lnTo>
                  <a:pt x="4040" y="16157"/>
                </a:lnTo>
                <a:lnTo>
                  <a:pt x="4502" y="16157"/>
                </a:lnTo>
                <a:lnTo>
                  <a:pt x="4721" y="16133"/>
                </a:lnTo>
                <a:lnTo>
                  <a:pt x="5159" y="16060"/>
                </a:lnTo>
                <a:lnTo>
                  <a:pt x="5597" y="15938"/>
                </a:lnTo>
                <a:lnTo>
                  <a:pt x="6108" y="15817"/>
                </a:lnTo>
                <a:lnTo>
                  <a:pt x="6594" y="15719"/>
                </a:lnTo>
                <a:lnTo>
                  <a:pt x="6789" y="15695"/>
                </a:lnTo>
                <a:lnTo>
                  <a:pt x="6959" y="15671"/>
                </a:lnTo>
                <a:lnTo>
                  <a:pt x="7349" y="15695"/>
                </a:lnTo>
                <a:lnTo>
                  <a:pt x="7714" y="15744"/>
                </a:lnTo>
                <a:lnTo>
                  <a:pt x="8079" y="15817"/>
                </a:lnTo>
                <a:lnTo>
                  <a:pt x="8541" y="15890"/>
                </a:lnTo>
                <a:lnTo>
                  <a:pt x="8979" y="15963"/>
                </a:lnTo>
                <a:lnTo>
                  <a:pt x="9441" y="16011"/>
                </a:lnTo>
                <a:lnTo>
                  <a:pt x="9879" y="16011"/>
                </a:lnTo>
                <a:lnTo>
                  <a:pt x="10098" y="15987"/>
                </a:lnTo>
                <a:lnTo>
                  <a:pt x="10317" y="15963"/>
                </a:lnTo>
                <a:lnTo>
                  <a:pt x="10536" y="15890"/>
                </a:lnTo>
                <a:lnTo>
                  <a:pt x="10731" y="15817"/>
                </a:lnTo>
                <a:lnTo>
                  <a:pt x="10926" y="15744"/>
                </a:lnTo>
                <a:lnTo>
                  <a:pt x="11120" y="15622"/>
                </a:lnTo>
                <a:lnTo>
                  <a:pt x="11315" y="15476"/>
                </a:lnTo>
                <a:lnTo>
                  <a:pt x="11485" y="15306"/>
                </a:lnTo>
                <a:lnTo>
                  <a:pt x="11631" y="15135"/>
                </a:lnTo>
                <a:lnTo>
                  <a:pt x="11753" y="14941"/>
                </a:lnTo>
                <a:lnTo>
                  <a:pt x="11802" y="14892"/>
                </a:lnTo>
                <a:lnTo>
                  <a:pt x="11948" y="14576"/>
                </a:lnTo>
                <a:lnTo>
                  <a:pt x="12094" y="14235"/>
                </a:lnTo>
                <a:lnTo>
                  <a:pt x="12191" y="13870"/>
                </a:lnTo>
                <a:lnTo>
                  <a:pt x="12264" y="13505"/>
                </a:lnTo>
                <a:lnTo>
                  <a:pt x="12288" y="13140"/>
                </a:lnTo>
                <a:lnTo>
                  <a:pt x="12313" y="12751"/>
                </a:lnTo>
                <a:lnTo>
                  <a:pt x="12288" y="12410"/>
                </a:lnTo>
                <a:lnTo>
                  <a:pt x="12264" y="12070"/>
                </a:lnTo>
                <a:lnTo>
                  <a:pt x="12215" y="11851"/>
                </a:lnTo>
                <a:lnTo>
                  <a:pt x="12167" y="11656"/>
                </a:lnTo>
                <a:lnTo>
                  <a:pt x="12069" y="11437"/>
                </a:lnTo>
                <a:lnTo>
                  <a:pt x="11972" y="11267"/>
                </a:lnTo>
                <a:lnTo>
                  <a:pt x="11753" y="10902"/>
                </a:lnTo>
                <a:lnTo>
                  <a:pt x="11485" y="10561"/>
                </a:lnTo>
                <a:lnTo>
                  <a:pt x="10926" y="9953"/>
                </a:lnTo>
                <a:lnTo>
                  <a:pt x="10682" y="9636"/>
                </a:lnTo>
                <a:lnTo>
                  <a:pt x="10439" y="9320"/>
                </a:lnTo>
                <a:lnTo>
                  <a:pt x="10439" y="9223"/>
                </a:lnTo>
                <a:lnTo>
                  <a:pt x="10439" y="9174"/>
                </a:lnTo>
                <a:lnTo>
                  <a:pt x="10415" y="9150"/>
                </a:lnTo>
                <a:lnTo>
                  <a:pt x="10269" y="9052"/>
                </a:lnTo>
                <a:lnTo>
                  <a:pt x="10171" y="8882"/>
                </a:lnTo>
                <a:lnTo>
                  <a:pt x="10001" y="8590"/>
                </a:lnTo>
                <a:lnTo>
                  <a:pt x="9977" y="8493"/>
                </a:lnTo>
                <a:lnTo>
                  <a:pt x="9904" y="8395"/>
                </a:lnTo>
                <a:lnTo>
                  <a:pt x="9490" y="7690"/>
                </a:lnTo>
                <a:lnTo>
                  <a:pt x="9271" y="7373"/>
                </a:lnTo>
                <a:lnTo>
                  <a:pt x="9028" y="7057"/>
                </a:lnTo>
                <a:lnTo>
                  <a:pt x="8760" y="6765"/>
                </a:lnTo>
                <a:lnTo>
                  <a:pt x="8468" y="6522"/>
                </a:lnTo>
                <a:lnTo>
                  <a:pt x="8298" y="6400"/>
                </a:lnTo>
                <a:lnTo>
                  <a:pt x="8127" y="6303"/>
                </a:lnTo>
                <a:lnTo>
                  <a:pt x="7957" y="6230"/>
                </a:lnTo>
                <a:lnTo>
                  <a:pt x="7762" y="6157"/>
                </a:lnTo>
                <a:lnTo>
                  <a:pt x="7689" y="6108"/>
                </a:lnTo>
                <a:lnTo>
                  <a:pt x="7592" y="6108"/>
                </a:lnTo>
                <a:lnTo>
                  <a:pt x="7251" y="606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867" name="Google Shape;867;p48"/>
          <p:cNvSpPr/>
          <p:nvPr/>
        </p:nvSpPr>
        <p:spPr>
          <a:xfrm>
            <a:off x="6350992" y="1877604"/>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8"/>
          <p:cNvSpPr/>
          <p:nvPr/>
        </p:nvSpPr>
        <p:spPr>
          <a:xfrm>
            <a:off x="7244612" y="1877594"/>
            <a:ext cx="1104911" cy="1088368"/>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8"/>
          <p:cNvSpPr/>
          <p:nvPr/>
        </p:nvSpPr>
        <p:spPr>
          <a:xfrm>
            <a:off x="6535708" y="2088458"/>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8"/>
          <p:cNvSpPr/>
          <p:nvPr/>
        </p:nvSpPr>
        <p:spPr>
          <a:xfrm>
            <a:off x="7689847" y="2385855"/>
            <a:ext cx="1052391" cy="643569"/>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6FA8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8"/>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1269</Words>
  <Application>Microsoft Office PowerPoint</Application>
  <PresentationFormat>Affichage à l'écran (16:9)</PresentationFormat>
  <Paragraphs>208</Paragraphs>
  <Slides>23</Slides>
  <Notes>23</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23</vt:i4>
      </vt:variant>
    </vt:vector>
  </HeadingPairs>
  <TitlesOfParts>
    <vt:vector size="33" baseType="lpstr">
      <vt:lpstr>Ubuntu</vt:lpstr>
      <vt:lpstr>Average</vt:lpstr>
      <vt:lpstr>Viga</vt:lpstr>
      <vt:lpstr>Roboto</vt:lpstr>
      <vt:lpstr>Dosis</vt:lpstr>
      <vt:lpstr>Sniglet</vt:lpstr>
      <vt:lpstr>Trebuchet MS</vt:lpstr>
      <vt:lpstr>Arial</vt:lpstr>
      <vt:lpstr>Friar template</vt:lpstr>
      <vt:lpstr>Simple Light</vt:lpstr>
      <vt:lpstr>GeoGebra Géométrie</vt:lpstr>
      <vt:lpstr>Présentation PowerPoint</vt:lpstr>
      <vt:lpstr>Plan de la rencontre</vt:lpstr>
      <vt:lpstr>COP</vt:lpstr>
      <vt:lpstr>Qui êtes-vous ?  Nom, rôle, CS (clavardage)</vt:lpstr>
      <vt:lpstr>Votre rapport au numérique ?</vt:lpstr>
      <vt:lpstr>Création d’un compte</vt:lpstr>
      <vt:lpstr>      : comparaison  Classique  Géométrie, en ligne et applications Calculatrice graphique Calculatrice scientifique Suite Calculatrice 3D Formelle</vt:lpstr>
      <vt:lpstr>Présentation PowerPoint</vt:lpstr>
      <vt:lpstr>Présentation PowerPoint</vt:lpstr>
      <vt:lpstr>Présentation PowerPoint</vt:lpstr>
      <vt:lpstr>Présentation PowerPoint</vt:lpstr>
      <vt:lpstr>Sauvegarde</vt:lpstr>
      <vt:lpstr>Géométrie</vt:lpstr>
      <vt:lpstr>Projet secondaire: Oeuvre d’art avec GeoGebra</vt:lpstr>
      <vt:lpstr>Ressources :  Campus RÉCIT ; Autoformation  du Campus RÉCIT « GeoGebra-1 » ;  Autoformation GeoGebra 2 en construction Autoformation «MST à distance» Badges «Découverte» et «Appropriation» Activités : recherche par mot-clé sur la plateforme.</vt:lpstr>
      <vt:lpstr>COP</vt:lpstr>
      <vt:lpstr>Oh! L’appli de dessin magique</vt:lpstr>
      <vt:lpstr>LES RENDEZ-VOUS VIRTUELS PRINTANIERS DU RÉCIT!   </vt:lpstr>
      <vt:lpstr>L’équipe du RÉCIT MST est disponible  du 19 mai au 5 juin  de 13 h 30 à 15 h. </vt:lpstr>
      <vt:lpstr>MERCI !</vt:lpstr>
      <vt:lpstr>Credits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GeoGebra Géométrie</dc:title>
  <dc:creator>Sonya Fiset</dc:creator>
  <cp:lastModifiedBy>Fiset Sonia</cp:lastModifiedBy>
  <cp:revision>1</cp:revision>
  <dcterms:modified xsi:type="dcterms:W3CDTF">2020-06-01T15:45:48Z</dcterms:modified>
</cp:coreProperties>
</file>