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5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embeddedFontLst>
    <p:embeddedFont>
      <p:font typeface="Bangers" panose="020B0604020202020204" charset="0"/>
      <p:regular r:id="rId60"/>
    </p:embeddedFont>
    <p:embeddedFont>
      <p:font typeface="Barlow" panose="020B0604020202020204" charset="0"/>
      <p:regular r:id="rId61"/>
      <p:bold r:id="rId62"/>
      <p:italic r:id="rId63"/>
      <p:boldItalic r:id="rId64"/>
    </p:embeddedFont>
    <p:embeddedFont>
      <p:font typeface="Miriam Libre" panose="020B0604020202020204" charset="-79"/>
      <p:regular r:id="rId65"/>
      <p:bold r:id="rId66"/>
    </p:embeddedFont>
    <p:embeddedFont>
      <p:font typeface="Nixie One" panose="020B0604020202020204" charset="0"/>
      <p:regular r:id="rId67"/>
    </p:embeddedFont>
    <p:embeddedFont>
      <p:font typeface="Roboto" panose="020B0604020202020204" charset="0"/>
      <p:regular r:id="rId68"/>
      <p:bold r:id="rId69"/>
      <p:italic r:id="rId70"/>
      <p:boldItalic r:id="rId71"/>
    </p:embeddedFont>
    <p:embeddedFont>
      <p:font typeface="Ubuntu" panose="020B0604020202020204" charset="0"/>
      <p:regular r:id="rId72"/>
      <p:bold r:id="rId73"/>
      <p:italic r:id="rId74"/>
      <p:boldItalic r:id="rId75"/>
    </p:embeddedFont>
    <p:embeddedFont>
      <p:font typeface="Varela Round" panose="020B0604020202020204" charset="-79"/>
      <p:regular r:id="rId76"/>
    </p:embeddedFont>
    <p:embeddedFont>
      <p:font typeface="Viga" panose="020B0604020202020204" charset="0"/>
      <p:regular r:id="rId7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15.fntdata"/><Relationship Id="rId79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font" Target="fonts/font2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77" Type="http://schemas.openxmlformats.org/officeDocument/2006/relationships/font" Target="fonts/font18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3.fntdata"/><Relationship Id="rId80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3.fntdata"/><Relationship Id="rId70" Type="http://schemas.openxmlformats.org/officeDocument/2006/relationships/font" Target="fonts/font11.fntdata"/><Relationship Id="rId75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font" Target="fonts/font14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17.fntdata"/><Relationship Id="rId7" Type="http://schemas.openxmlformats.org/officeDocument/2006/relationships/slide" Target="slides/slide5.xml"/><Relationship Id="rId71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5420b375d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5420b375d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758666e965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758666e965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758666e96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758666e965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stéphanie	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758a5346a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758a5346a2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758666e965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758666e965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758666e965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758666e965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758666e965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758666e965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758bb3fa40_117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758bb3fa40_117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4257ff609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4257ff609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4257ff609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4257ff609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5420b375d_0_7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25420b375d_0_7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641e601de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641e601de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4257ff6091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4257ff6091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4240b9e13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4240b9e13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4257ff609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4257ff6091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4240b9e13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4240b9e13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4240b9e13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4240b9e13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4240b9e13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4240b9e13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4240b9e13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4240b9e13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83d997180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83d997180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758a5346a2_23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758a5346a2_23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44dd881c1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44dd881c1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4257ff609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4257ff6091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44dd881c1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44dd881c1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758a5346a2_23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758a5346a2_23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4257ff6091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4257ff6091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6bb4f7b7f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6bb4f7b7f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758a5346a2_23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758a5346a2_23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75870be2e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75870be2e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4257ff6091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4257ff6091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758a5346a2_23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758a5346a2_23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758a5346a2_2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758a5346a2_2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758a5346a2_23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758a5346a2_23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758bb3fa40_11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758bb3fa40_11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758a5346a2_23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758a5346a2_23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758a5346a2_23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758a5346a2_23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758a5346a2_23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758a5346a2_23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758a5346a2_23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758a5346a2_23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758a5346a2_23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758a5346a2_23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758a5346a2_23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758a5346a2_23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758a5346a2_23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758a5346a2_23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758a5346a2_23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758a5346a2_23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758a5346a2_23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758a5346a2_23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75a313242e_25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75a313242e_25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758666e965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758666e965_0_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758666e965_0_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758666e965_0_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758666e965_0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758666e965_0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758666e965_0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758666e965_0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758a5346a2_23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758a5346a2_23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758a5346a2_23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758a5346a2_23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758bb3fa40_129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758bb3fa40_129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641dd11c4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641dd11c4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209425" y="50220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255425" y="1991825"/>
            <a:ext cx="4633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267550" y="-88675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348875" y="2882375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2255425" y="541800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752750" y="34651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137775" y="3193200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376550" y="4217275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8244625" y="25419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7598775" y="-300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8244625" y="802850"/>
            <a:ext cx="657600" cy="6576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213975" y="695900"/>
            <a:ext cx="871500" cy="8715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-122175" y="2933250"/>
            <a:ext cx="1177500" cy="11775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8150075" y="708300"/>
            <a:ext cx="846600" cy="846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1055325" y="3904575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3058200" y="-295450"/>
            <a:ext cx="3027600" cy="30279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None/>
              <a:defRPr b="1">
                <a:solidFill>
                  <a:srgbClr val="A1BECC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1414538" y="3988225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7630150" y="2469625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376550" y="1139200"/>
            <a:ext cx="978600" cy="978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7240275" y="4662700"/>
            <a:ext cx="657600" cy="6576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231175" y="-5717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7507625" y="917475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8065925" y="-295450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1417200" y="20526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246046" y="33655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7072325" y="4494725"/>
            <a:ext cx="993600" cy="9933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7370250" y="780100"/>
            <a:ext cx="932400" cy="9324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180500" y="3300000"/>
            <a:ext cx="586800" cy="5868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7733375" y="467300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598175" y="-204700"/>
            <a:ext cx="1550100" cy="15501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8334450" y="4139625"/>
            <a:ext cx="424800" cy="42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4"/>
          <p:cNvSpPr/>
          <p:nvPr/>
        </p:nvSpPr>
        <p:spPr>
          <a:xfrm>
            <a:off x="4308288" y="-1078650"/>
            <a:ext cx="2347200" cy="2347200"/>
          </a:xfrm>
          <a:prstGeom prst="donut">
            <a:avLst>
              <a:gd name="adj" fmla="val 17100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4047750" y="805125"/>
            <a:ext cx="1048500" cy="10485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body" idx="1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◎"/>
              <a:defRPr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4"/>
          <p:cNvSpPr txBox="1"/>
          <p:nvPr/>
        </p:nvSpPr>
        <p:spPr>
          <a:xfrm>
            <a:off x="3593400" y="781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“</a:t>
            </a:r>
            <a:endParaRPr sz="96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229225" y="2988350"/>
            <a:ext cx="802800" cy="803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-442225" y="3999900"/>
            <a:ext cx="1695900" cy="1695900"/>
          </a:xfrm>
          <a:prstGeom prst="donut">
            <a:avLst>
              <a:gd name="adj" fmla="val 1008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/>
          <p:nvPr/>
        </p:nvSpPr>
        <p:spPr>
          <a:xfrm>
            <a:off x="1334025" y="-231725"/>
            <a:ext cx="1666800" cy="1666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550525" y="710300"/>
            <a:ext cx="481500" cy="481800"/>
          </a:xfrm>
          <a:prstGeom prst="donut">
            <a:avLst>
              <a:gd name="adj" fmla="val 3727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"/>
          <p:cNvSpPr/>
          <p:nvPr/>
        </p:nvSpPr>
        <p:spPr>
          <a:xfrm>
            <a:off x="1032025" y="37914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4"/>
          <p:cNvSpPr/>
          <p:nvPr/>
        </p:nvSpPr>
        <p:spPr>
          <a:xfrm>
            <a:off x="1217050" y="1311325"/>
            <a:ext cx="304800" cy="304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4"/>
          <p:cNvSpPr/>
          <p:nvPr/>
        </p:nvSpPr>
        <p:spPr>
          <a:xfrm>
            <a:off x="7744475" y="1473300"/>
            <a:ext cx="1048500" cy="1048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4"/>
          <p:cNvSpPr/>
          <p:nvPr/>
        </p:nvSpPr>
        <p:spPr>
          <a:xfrm>
            <a:off x="8050675" y="2042175"/>
            <a:ext cx="1520100" cy="1520100"/>
          </a:xfrm>
          <a:prstGeom prst="donut">
            <a:avLst>
              <a:gd name="adj" fmla="val 5022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7969775" y="3713850"/>
            <a:ext cx="597900" cy="598200"/>
          </a:xfrm>
          <a:prstGeom prst="donut">
            <a:avLst>
              <a:gd name="adj" fmla="val 43984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"/>
          <p:cNvSpPr/>
          <p:nvPr/>
        </p:nvSpPr>
        <p:spPr>
          <a:xfrm>
            <a:off x="8608775" y="1192100"/>
            <a:ext cx="184200" cy="184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"/>
          <p:cNvSpPr/>
          <p:nvPr/>
        </p:nvSpPr>
        <p:spPr>
          <a:xfrm>
            <a:off x="1144200" y="2698575"/>
            <a:ext cx="893700" cy="8937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◎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65" name="Google Shape;65;p5"/>
          <p:cNvSpPr/>
          <p:nvPr/>
        </p:nvSpPr>
        <p:spPr>
          <a:xfrm>
            <a:off x="259925" y="-20630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5"/>
          <p:cNvSpPr/>
          <p:nvPr/>
        </p:nvSpPr>
        <p:spPr>
          <a:xfrm>
            <a:off x="-152925" y="1360050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"/>
          <p:cNvSpPr/>
          <p:nvPr/>
        </p:nvSpPr>
        <p:spPr>
          <a:xfrm>
            <a:off x="2339600" y="243625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788725" y="2338650"/>
            <a:ext cx="811200" cy="811200"/>
          </a:xfrm>
          <a:prstGeom prst="donut">
            <a:avLst>
              <a:gd name="adj" fmla="val 22275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5"/>
          <p:cNvSpPr/>
          <p:nvPr/>
        </p:nvSpPr>
        <p:spPr>
          <a:xfrm>
            <a:off x="153675" y="4149950"/>
            <a:ext cx="1207800" cy="1207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5"/>
          <p:cNvSpPr/>
          <p:nvPr/>
        </p:nvSpPr>
        <p:spPr>
          <a:xfrm>
            <a:off x="1315800" y="3860975"/>
            <a:ext cx="550500" cy="5505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5"/>
          <p:cNvSpPr/>
          <p:nvPr/>
        </p:nvSpPr>
        <p:spPr>
          <a:xfrm>
            <a:off x="438575" y="2993025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"/>
          <p:cNvSpPr/>
          <p:nvPr/>
        </p:nvSpPr>
        <p:spPr>
          <a:xfrm>
            <a:off x="7744850" y="42047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5"/>
          <p:cNvSpPr/>
          <p:nvPr/>
        </p:nvSpPr>
        <p:spPr>
          <a:xfrm>
            <a:off x="8839500" y="1019775"/>
            <a:ext cx="397500" cy="397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"/>
          <p:cNvSpPr/>
          <p:nvPr/>
        </p:nvSpPr>
        <p:spPr>
          <a:xfrm>
            <a:off x="8295350" y="-321125"/>
            <a:ext cx="741600" cy="741600"/>
          </a:xfrm>
          <a:prstGeom prst="donut">
            <a:avLst>
              <a:gd name="adj" fmla="val 31897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8651500" y="161632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"/>
          <p:cNvSpPr/>
          <p:nvPr/>
        </p:nvSpPr>
        <p:spPr>
          <a:xfrm>
            <a:off x="2179100" y="83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"/>
          <p:cNvSpPr/>
          <p:nvPr/>
        </p:nvSpPr>
        <p:spPr>
          <a:xfrm>
            <a:off x="8062825" y="688875"/>
            <a:ext cx="449700" cy="449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￮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1" name="Google Shape;81;p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7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3" name="Google Shape;93;p7"/>
          <p:cNvSpPr txBox="1">
            <a:spLocks noGrp="1"/>
          </p:cNvSpPr>
          <p:nvPr>
            <p:ph type="body" idx="2"/>
          </p:nvPr>
        </p:nvSpPr>
        <p:spPr>
          <a:xfrm>
            <a:off x="5650849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4" name="Google Shape;94;p7"/>
          <p:cNvSpPr/>
          <p:nvPr/>
        </p:nvSpPr>
        <p:spPr>
          <a:xfrm>
            <a:off x="-358950" y="2194400"/>
            <a:ext cx="2347200" cy="2347200"/>
          </a:xfrm>
          <a:prstGeom prst="donut">
            <a:avLst>
              <a:gd name="adj" fmla="val 36789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7"/>
          <p:cNvSpPr/>
          <p:nvPr/>
        </p:nvSpPr>
        <p:spPr>
          <a:xfrm>
            <a:off x="198450" y="-321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7"/>
          <p:cNvSpPr/>
          <p:nvPr/>
        </p:nvSpPr>
        <p:spPr>
          <a:xfrm>
            <a:off x="198450" y="420475"/>
            <a:ext cx="657600" cy="657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7"/>
          <p:cNvSpPr/>
          <p:nvPr/>
        </p:nvSpPr>
        <p:spPr>
          <a:xfrm>
            <a:off x="1177051" y="657475"/>
            <a:ext cx="846900" cy="846900"/>
          </a:xfrm>
          <a:prstGeom prst="donut">
            <a:avLst>
              <a:gd name="adj" fmla="val 22275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7"/>
          <p:cNvSpPr/>
          <p:nvPr/>
        </p:nvSpPr>
        <p:spPr>
          <a:xfrm>
            <a:off x="887650" y="4142300"/>
            <a:ext cx="1207800" cy="12078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153675" y="4799600"/>
            <a:ext cx="550500" cy="550500"/>
          </a:xfrm>
          <a:prstGeom prst="donut">
            <a:avLst>
              <a:gd name="adj" fmla="val 18606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1172525" y="1696950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7844250" y="6192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7"/>
          <p:cNvSpPr/>
          <p:nvPr/>
        </p:nvSpPr>
        <p:spPr>
          <a:xfrm>
            <a:off x="7515500" y="-72500"/>
            <a:ext cx="397500" cy="3975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8651500" y="1030850"/>
            <a:ext cx="304800" cy="3048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8097900" y="167450"/>
            <a:ext cx="741600" cy="741600"/>
          </a:xfrm>
          <a:prstGeom prst="donut">
            <a:avLst>
              <a:gd name="adj" fmla="val 8064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7"/>
          <p:cNvSpPr/>
          <p:nvPr/>
        </p:nvSpPr>
        <p:spPr>
          <a:xfrm>
            <a:off x="8394750" y="15043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-205625" y="2347725"/>
            <a:ext cx="2040600" cy="2040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305125" y="-214450"/>
            <a:ext cx="765300" cy="7653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"/>
          <p:cNvSpPr/>
          <p:nvPr/>
        </p:nvSpPr>
        <p:spPr>
          <a:xfrm>
            <a:off x="8532600" y="911950"/>
            <a:ext cx="542700" cy="5427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/>
          <p:nvPr/>
        </p:nvSpPr>
        <p:spPr>
          <a:xfrm>
            <a:off x="8638525" y="14726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8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8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3" name="Google Shape;113;p8"/>
          <p:cNvSpPr txBox="1">
            <a:spLocks noGrp="1"/>
          </p:cNvSpPr>
          <p:nvPr>
            <p:ph type="body" idx="2"/>
          </p:nvPr>
        </p:nvSpPr>
        <p:spPr>
          <a:xfrm>
            <a:off x="4723373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4" name="Google Shape;114;p8"/>
          <p:cNvSpPr txBox="1">
            <a:spLocks noGrp="1"/>
          </p:cNvSpPr>
          <p:nvPr>
            <p:ph type="body" idx="3"/>
          </p:nvPr>
        </p:nvSpPr>
        <p:spPr>
          <a:xfrm>
            <a:off x="6510871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5" name="Google Shape;115;p8"/>
          <p:cNvSpPr/>
          <p:nvPr/>
        </p:nvSpPr>
        <p:spPr>
          <a:xfrm>
            <a:off x="1016475" y="2981600"/>
            <a:ext cx="440400" cy="4404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8"/>
          <p:cNvSpPr/>
          <p:nvPr/>
        </p:nvSpPr>
        <p:spPr>
          <a:xfrm>
            <a:off x="-68725" y="3346150"/>
            <a:ext cx="819600" cy="819600"/>
          </a:xfrm>
          <a:prstGeom prst="ellipse">
            <a:avLst/>
          </a:prstGeom>
          <a:noFill/>
          <a:ln w="9525" cap="flat" cmpd="sng">
            <a:solidFill>
              <a:srgbClr val="00D1C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"/>
          <p:cNvSpPr/>
          <p:nvPr/>
        </p:nvSpPr>
        <p:spPr>
          <a:xfrm>
            <a:off x="1361475" y="140725"/>
            <a:ext cx="862800" cy="863400"/>
          </a:xfrm>
          <a:prstGeom prst="donut">
            <a:avLst>
              <a:gd name="adj" fmla="val 43200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1438125" y="3422000"/>
            <a:ext cx="1062000" cy="1062000"/>
          </a:xfrm>
          <a:prstGeom prst="donut">
            <a:avLst>
              <a:gd name="adj" fmla="val 9905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8"/>
          <p:cNvSpPr/>
          <p:nvPr/>
        </p:nvSpPr>
        <p:spPr>
          <a:xfrm>
            <a:off x="2059425" y="1112475"/>
            <a:ext cx="304800" cy="3048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8"/>
          <p:cNvSpPr/>
          <p:nvPr/>
        </p:nvSpPr>
        <p:spPr>
          <a:xfrm>
            <a:off x="8723500" y="27022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8"/>
          <p:cNvSpPr/>
          <p:nvPr/>
        </p:nvSpPr>
        <p:spPr>
          <a:xfrm>
            <a:off x="8546800" y="608625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8"/>
          <p:cNvSpPr/>
          <p:nvPr/>
        </p:nvSpPr>
        <p:spPr>
          <a:xfrm>
            <a:off x="8211275" y="1152650"/>
            <a:ext cx="397500" cy="3975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8"/>
          <p:cNvSpPr/>
          <p:nvPr/>
        </p:nvSpPr>
        <p:spPr>
          <a:xfrm>
            <a:off x="7599600" y="-27525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"/>
          <p:cNvSpPr/>
          <p:nvPr/>
        </p:nvSpPr>
        <p:spPr>
          <a:xfrm>
            <a:off x="9033775" y="1867850"/>
            <a:ext cx="188100" cy="1881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2109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"/>
          <p:cNvSpPr/>
          <p:nvPr/>
        </p:nvSpPr>
        <p:spPr>
          <a:xfrm>
            <a:off x="1016475" y="4091700"/>
            <a:ext cx="1207800" cy="120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"/>
          <p:cNvSpPr/>
          <p:nvPr/>
        </p:nvSpPr>
        <p:spPr>
          <a:xfrm>
            <a:off x="204075" y="9279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9"/>
          <p:cNvSpPr/>
          <p:nvPr/>
        </p:nvSpPr>
        <p:spPr>
          <a:xfrm>
            <a:off x="1280688" y="366915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9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9"/>
          <p:cNvSpPr/>
          <p:nvPr/>
        </p:nvSpPr>
        <p:spPr>
          <a:xfrm>
            <a:off x="246046" y="32131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9"/>
          <p:cNvSpPr/>
          <p:nvPr/>
        </p:nvSpPr>
        <p:spPr>
          <a:xfrm>
            <a:off x="71500" y="3038600"/>
            <a:ext cx="804900" cy="8049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"/>
          <p:cNvSpPr/>
          <p:nvPr/>
        </p:nvSpPr>
        <p:spPr>
          <a:xfrm>
            <a:off x="1280700" y="1608475"/>
            <a:ext cx="1043400" cy="1044000"/>
          </a:xfrm>
          <a:prstGeom prst="donut">
            <a:avLst>
              <a:gd name="adj" fmla="val 43200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9"/>
          <p:cNvSpPr/>
          <p:nvPr/>
        </p:nvSpPr>
        <p:spPr>
          <a:xfrm>
            <a:off x="1640475" y="-201875"/>
            <a:ext cx="750300" cy="7503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6129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-222975" y="500875"/>
            <a:ext cx="1832700" cy="1832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"/>
          <p:cNvSpPr/>
          <p:nvPr/>
        </p:nvSpPr>
        <p:spPr>
          <a:xfrm>
            <a:off x="1280700" y="3950125"/>
            <a:ext cx="750300" cy="7503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9"/>
          <p:cNvSpPr/>
          <p:nvPr/>
        </p:nvSpPr>
        <p:spPr>
          <a:xfrm>
            <a:off x="7913000" y="60022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9"/>
          <p:cNvSpPr/>
          <p:nvPr/>
        </p:nvSpPr>
        <p:spPr>
          <a:xfrm>
            <a:off x="8703400" y="1608475"/>
            <a:ext cx="287100" cy="287100"/>
          </a:xfrm>
          <a:prstGeom prst="donut">
            <a:avLst>
              <a:gd name="adj" fmla="val 18608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"/>
          <p:cNvSpPr/>
          <p:nvPr/>
        </p:nvSpPr>
        <p:spPr>
          <a:xfrm>
            <a:off x="8809377" y="886439"/>
            <a:ext cx="416400" cy="4164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"/>
          <p:cNvSpPr/>
          <p:nvPr/>
        </p:nvSpPr>
        <p:spPr>
          <a:xfrm>
            <a:off x="8118000" y="-244550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9"/>
          <p:cNvSpPr/>
          <p:nvPr/>
        </p:nvSpPr>
        <p:spPr>
          <a:xfrm>
            <a:off x="7813725" y="3127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9"/>
          <p:cNvSpPr/>
          <p:nvPr/>
        </p:nvSpPr>
        <p:spPr>
          <a:xfrm>
            <a:off x="8646900" y="723963"/>
            <a:ext cx="741600" cy="7416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0"/>
          <p:cNvSpPr txBox="1">
            <a:spLocks noGrp="1"/>
          </p:cNvSpPr>
          <p:nvPr>
            <p:ph type="body" idx="1"/>
          </p:nvPr>
        </p:nvSpPr>
        <p:spPr>
          <a:xfrm>
            <a:off x="1246225" y="4177700"/>
            <a:ext cx="6651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148" name="Google Shape;148;p10"/>
          <p:cNvSpPr/>
          <p:nvPr/>
        </p:nvSpPr>
        <p:spPr>
          <a:xfrm rot="10800000">
            <a:off x="8705950" y="3777263"/>
            <a:ext cx="617400" cy="6174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0"/>
          <p:cNvSpPr/>
          <p:nvPr/>
        </p:nvSpPr>
        <p:spPr>
          <a:xfrm rot="10800000">
            <a:off x="608750" y="841361"/>
            <a:ext cx="515400" cy="5154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0"/>
          <p:cNvSpPr/>
          <p:nvPr/>
        </p:nvSpPr>
        <p:spPr>
          <a:xfrm rot="10800000">
            <a:off x="8195021" y="4553300"/>
            <a:ext cx="831600" cy="83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0"/>
          <p:cNvSpPr/>
          <p:nvPr/>
        </p:nvSpPr>
        <p:spPr>
          <a:xfrm rot="10800000">
            <a:off x="8458384" y="4183763"/>
            <a:ext cx="210900" cy="2109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0"/>
          <p:cNvSpPr/>
          <p:nvPr/>
        </p:nvSpPr>
        <p:spPr>
          <a:xfrm rot="10800000">
            <a:off x="-153147" y="-444547"/>
            <a:ext cx="1128300" cy="11283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0"/>
          <p:cNvSpPr/>
          <p:nvPr/>
        </p:nvSpPr>
        <p:spPr>
          <a:xfrm rot="10800000">
            <a:off x="8012016" y="133391"/>
            <a:ext cx="434700" cy="4347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0"/>
          <p:cNvSpPr/>
          <p:nvPr/>
        </p:nvSpPr>
        <p:spPr>
          <a:xfrm rot="10800000">
            <a:off x="-73577" y="841500"/>
            <a:ext cx="330900" cy="3309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0"/>
          <p:cNvSpPr/>
          <p:nvPr/>
        </p:nvSpPr>
        <p:spPr>
          <a:xfrm rot="10800000">
            <a:off x="8512150" y="133404"/>
            <a:ext cx="811200" cy="8112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0"/>
          <p:cNvSpPr/>
          <p:nvPr/>
        </p:nvSpPr>
        <p:spPr>
          <a:xfrm rot="10800000">
            <a:off x="117998" y="-173402"/>
            <a:ext cx="586200" cy="586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"/>
          <p:cNvSpPr/>
          <p:nvPr/>
        </p:nvSpPr>
        <p:spPr>
          <a:xfrm rot="10800000">
            <a:off x="748825" y="4695050"/>
            <a:ext cx="345000" cy="3450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"/>
          <p:cNvSpPr/>
          <p:nvPr/>
        </p:nvSpPr>
        <p:spPr>
          <a:xfrm rot="10800000">
            <a:off x="-107786" y="4259033"/>
            <a:ext cx="663000" cy="6630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"/>
          <p:cNvSpPr/>
          <p:nvPr/>
        </p:nvSpPr>
        <p:spPr>
          <a:xfrm rot="10800000">
            <a:off x="-316662" y="3443534"/>
            <a:ext cx="506100" cy="506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0"/>
          <p:cNvSpPr/>
          <p:nvPr/>
        </p:nvSpPr>
        <p:spPr>
          <a:xfrm rot="10800000">
            <a:off x="-226170" y="4140650"/>
            <a:ext cx="899400" cy="899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0"/>
          <p:cNvSpPr/>
          <p:nvPr/>
        </p:nvSpPr>
        <p:spPr>
          <a:xfrm rot="10800000">
            <a:off x="8700641" y="1100250"/>
            <a:ext cx="333300" cy="3333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"/>
          <p:cNvSpPr/>
          <p:nvPr/>
        </p:nvSpPr>
        <p:spPr>
          <a:xfrm>
            <a:off x="-164200" y="6861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1"/>
          <p:cNvSpPr/>
          <p:nvPr/>
        </p:nvSpPr>
        <p:spPr>
          <a:xfrm>
            <a:off x="8204500" y="3898800"/>
            <a:ext cx="447000" cy="4470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1"/>
          <p:cNvSpPr/>
          <p:nvPr/>
        </p:nvSpPr>
        <p:spPr>
          <a:xfrm>
            <a:off x="100425" y="-196925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1"/>
          <p:cNvSpPr/>
          <p:nvPr/>
        </p:nvSpPr>
        <p:spPr>
          <a:xfrm>
            <a:off x="419100" y="6861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1"/>
          <p:cNvSpPr/>
          <p:nvPr/>
        </p:nvSpPr>
        <p:spPr>
          <a:xfrm>
            <a:off x="8333725" y="44825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1"/>
          <p:cNvSpPr/>
          <p:nvPr/>
        </p:nvSpPr>
        <p:spPr>
          <a:xfrm>
            <a:off x="741750" y="4449750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1"/>
          <p:cNvSpPr/>
          <p:nvPr/>
        </p:nvSpPr>
        <p:spPr>
          <a:xfrm>
            <a:off x="8956300" y="4058696"/>
            <a:ext cx="287100" cy="287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1"/>
          <p:cNvSpPr/>
          <p:nvPr/>
        </p:nvSpPr>
        <p:spPr>
          <a:xfrm>
            <a:off x="-164200" y="427770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1"/>
          <p:cNvSpPr/>
          <p:nvPr/>
        </p:nvSpPr>
        <p:spPr>
          <a:xfrm>
            <a:off x="8568725" y="4717500"/>
            <a:ext cx="508500" cy="5085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"/>
          <p:cNvSpPr/>
          <p:nvPr/>
        </p:nvSpPr>
        <p:spPr>
          <a:xfrm>
            <a:off x="8077475" y="224125"/>
            <a:ext cx="304800" cy="3048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1"/>
          <p:cNvSpPr/>
          <p:nvPr/>
        </p:nvSpPr>
        <p:spPr>
          <a:xfrm>
            <a:off x="8553248" y="328373"/>
            <a:ext cx="585600" cy="585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"/>
          <p:cNvSpPr/>
          <p:nvPr/>
        </p:nvSpPr>
        <p:spPr>
          <a:xfrm>
            <a:off x="8876350" y="1187325"/>
            <a:ext cx="447000" cy="4470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"/>
          <p:cNvSpPr/>
          <p:nvPr/>
        </p:nvSpPr>
        <p:spPr>
          <a:xfrm>
            <a:off x="8449000" y="224125"/>
            <a:ext cx="794400" cy="794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"/>
          <p:cNvSpPr/>
          <p:nvPr/>
        </p:nvSpPr>
        <p:spPr>
          <a:xfrm>
            <a:off x="100425" y="3830625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6" name="Google Shape;18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7" name="Google Shape;18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0" name="Google Shape;19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4" name="Google Shape;19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8" name="Google Shape;19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9" name="Google Shape;19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5" name="Google Shape;20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6" name="Google Shape;20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09" name="Google Shape;20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13" name="Google Shape;21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4" name="Google Shape;21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218" name="Google Shape;21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1" name="Google Shape;22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2" name="Google Shape;22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◎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◉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￮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nc-sa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hyperlink" Target="http://bit.ly/mstnov2019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12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jp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iew.genial.ly/5d812659369a7d0fc95ca03b" TargetMode="External"/><Relationship Id="rId4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/pan-flotte-dappareil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educ.csdecou.qc.ca/recit-tablette/tutoriels-dapplications-ipad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hyperlink" Target="https://drive.google.com/open?id=1V0_-bgfiXeKlYjnOhOxAX3pCcVSn9piH" TargetMode="External"/><Relationship Id="rId4" Type="http://schemas.openxmlformats.org/officeDocument/2006/relationships/hyperlink" Target="https://docs.google.com/document/d/1XNhPO5KnZ6A2xvFGEPn6PxCTzqLLrjJSF8GBgVxXBF0/edit#heading=h.lbpcdwpp4vgp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NhPO5KnZ6A2xvFGEPn6PxCTzqLLrjJSF8GBgVxXBF0/edit?usp=sharin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hyperlink" Target="https://docs.google.com/document/d/1Ok-karDBSxWtXCI94sBFsvGI-NHh3OEWM6a6SYu-LWI/edit?usp=shari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adb8d847f4/13.0/ipados/13.0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hyperlink" Target="https://support.apple.com/fr-ca/guide/ipad/ipad9a246898/13.0/ipados/13.0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s://drive.google.com/file/d/1GFXzESuGaYGpTtJ-6R7uY8EmvueOjVkD/view?usp=sharing" TargetMode="Externa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pps.mathlearningcenter.org/geoboard/" TargetMode="External"/><Relationship Id="rId5" Type="http://schemas.openxmlformats.org/officeDocument/2006/relationships/hyperlink" Target="https://drive.google.com/file/d/0BzKWHW0P9kRER0d1T2Rpb1c0QWs/view?usp=sharing" TargetMode="External"/><Relationship Id="rId4" Type="http://schemas.openxmlformats.org/officeDocument/2006/relationships/hyperlink" Target="https://www.youtube.com/watch?v=tTrraibD5Sk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3J9fM3UTKuwjLjd8z-5Qy6ZvYHWyQBLs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hyperlink" Target="https://apps.mathlearningcenter.org/number-pieces/" TargetMode="External"/><Relationship Id="rId4" Type="http://schemas.openxmlformats.org/officeDocument/2006/relationships/hyperlink" Target="https://drive.google.com/open?id=0BzKWHW0P9kRESmMzSHlUdXFPdUE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s://drive.google.com/open?id=1-lWPkiDiSr7YH5JMsiZrynS4zGY-OYb1" TargetMode="Externa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pps.mathlearningcenter.org/number-rack/" TargetMode="External"/><Relationship Id="rId5" Type="http://schemas.openxmlformats.org/officeDocument/2006/relationships/hyperlink" Target="https://drive.google.com/open?id=0BzKWHW0P9kRENVFDQzdEeU9pUG8" TargetMode="External"/><Relationship Id="rId4" Type="http://schemas.openxmlformats.org/officeDocument/2006/relationships/hyperlink" Target="https://www.youtube.com/watch?v=gydfh2Zqbz8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s://drive.google.com/open?id=1CUcxji8V9ewe9U6Ecr-TwYqD0W0kEONVmVLGG-EBbqI" TargetMode="Externa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pps.mathlearningcenter.org/pattern-shapes/" TargetMode="External"/><Relationship Id="rId5" Type="http://schemas.openxmlformats.org/officeDocument/2006/relationships/hyperlink" Target="https://drive.google.com/open?id=0BzKWHW0P9kREZVRrWmRnMnV6eFk" TargetMode="External"/><Relationship Id="rId4" Type="http://schemas.openxmlformats.org/officeDocument/2006/relationships/hyperlink" Target="https://www.youtube.com/watch?v=_gsXx27GsD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yL3kgHqmFLdgI3PgrUfyOqoIZgOQYPB6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hyperlink" Target="https://apps.mathlearningcenter.org/fractions/" TargetMode="External"/><Relationship Id="rId4" Type="http://schemas.openxmlformats.org/officeDocument/2006/relationships/hyperlink" Target="https://www.youtube.com/watch?v=ynPNr7tZlxc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s://drive.google.com/open?id=1pmsGn4IUK_rlG_lGFKppLEjXp9aCSLTB" TargetMode="Externa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pps.mathlearningcenter.org/number-line/" TargetMode="External"/><Relationship Id="rId5" Type="http://schemas.openxmlformats.org/officeDocument/2006/relationships/hyperlink" Target="https://drive.google.com/open?id=0BzKWHW0P9kREWGR4Wk9tdDEwOVE" TargetMode="External"/><Relationship Id="rId4" Type="http://schemas.openxmlformats.org/officeDocument/2006/relationships/hyperlink" Target="https://www.youtube.com/watch?v=kr56SB77qTg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s://drive.google.com/open?id=1DqY21MmABeNfdA9X0cqbubLeWoh5FcwY" TargetMode="External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pps.mathlearningcenter.org/number-frames/" TargetMode="External"/><Relationship Id="rId5" Type="http://schemas.openxmlformats.org/officeDocument/2006/relationships/hyperlink" Target="https://drive.google.com/file/d/0BzKWHW0P9kRES2M3VFctTjlfenM/view?usp=sharing" TargetMode="External"/><Relationship Id="rId4" Type="http://schemas.openxmlformats.org/officeDocument/2006/relationships/hyperlink" Target="https://www.youtube.com/watch?v=YdgK97qg_vQ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Ok-karDBSxWtXCI94sBFsvGI-NHh3OEWM6a6SYu-LWI/edit?usp=sharing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ad99e3f0bb/ipados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2_BXd_tQ4Q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36.png"/><Relationship Id="rId4" Type="http://schemas.openxmlformats.org/officeDocument/2006/relationships/hyperlink" Target="https://support.apple.com/fr-ca/HT20467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-AwmFCdFeI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37.png"/><Relationship Id="rId4" Type="http://schemas.openxmlformats.org/officeDocument/2006/relationships/hyperlink" Target="https://support.apple.com/fr-ca/guide/pages/welcome/mac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p_eoVez04I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38.png"/><Relationship Id="rId4" Type="http://schemas.openxmlformats.org/officeDocument/2006/relationships/hyperlink" Target="https://support.apple.com/fr-ca/guide/keynote/welcome/mac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ple.com/ca/fr/clips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JOrU11wWSk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hyperlink" Target="https://bookcreator.com/" TargetMode="External"/><Relationship Id="rId4" Type="http://schemas.openxmlformats.org/officeDocument/2006/relationships/hyperlink" Target="https://reseaucfer.ca/wp-content/uploads/2016/08/Book-Creator-tutoriel.pdf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Ok-karDBSxWtXCI94sBFsvGI-NHh3OEWM6a6SYu-LWI/edit?usp=sharing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tag.io/fr/qrcode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hyperlink" Target="https://drive.google.com/open?id=1ZoSnGEI4WwkPQwQgfsYqdvErWGUuaGeK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photos.google.com/photo/AF1QipM7dZW8596IrI7efxmDI3il5aMwh8aw-UhvTTV6" TargetMode="External"/><Relationship Id="rId13" Type="http://schemas.openxmlformats.org/officeDocument/2006/relationships/hyperlink" Target="http://somup.com/cq6TVHfnKf" TargetMode="External"/><Relationship Id="rId18" Type="http://schemas.openxmlformats.org/officeDocument/2006/relationships/hyperlink" Target="https://drive.google.com/file/d/1AovKF_o0ul5oSp9c7Wz53xzbv_Pa7bfr/view?usp=sharing" TargetMode="External"/><Relationship Id="rId3" Type="http://schemas.openxmlformats.org/officeDocument/2006/relationships/hyperlink" Target="https://photos.google.com/photo/AF1QipPOLSXJhnjSFpbyWr_A1DH9FDB78-uIfd0eIdOz" TargetMode="External"/><Relationship Id="rId7" Type="http://schemas.openxmlformats.org/officeDocument/2006/relationships/hyperlink" Target="http://somup.com/cq6Z2Ifn0S" TargetMode="External"/><Relationship Id="rId12" Type="http://schemas.openxmlformats.org/officeDocument/2006/relationships/hyperlink" Target="http://somup.com/cq6TVsfnKo" TargetMode="External"/><Relationship Id="rId17" Type="http://schemas.openxmlformats.org/officeDocument/2006/relationships/hyperlink" Target="https://www.mathlearningcenter.org/resources/apps" TargetMode="External"/><Relationship Id="rId2" Type="http://schemas.openxmlformats.org/officeDocument/2006/relationships/notesSlide" Target="../notesSlides/notesSlide32.xml"/><Relationship Id="rId16" Type="http://schemas.openxmlformats.org/officeDocument/2006/relationships/hyperlink" Target="http://somup.com/cq6TVkfndd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photos.google.com/photo/AF1QipMPstYEMHk1oz3r2NYS-iq6cbtHir-rhXgDHSYf" TargetMode="External"/><Relationship Id="rId11" Type="http://schemas.openxmlformats.org/officeDocument/2006/relationships/hyperlink" Target="http://somup.com/cq6ZobfnOx" TargetMode="External"/><Relationship Id="rId5" Type="http://schemas.openxmlformats.org/officeDocument/2006/relationships/hyperlink" Target="https://drive.google.com/file/d/1oikfePvwHgaEFBuw7matQ7H5HuT3YdJM/view?usp=sharing" TargetMode="External"/><Relationship Id="rId15" Type="http://schemas.openxmlformats.org/officeDocument/2006/relationships/hyperlink" Target="http://somup.com/cq6TnffnK4" TargetMode="External"/><Relationship Id="rId10" Type="http://schemas.openxmlformats.org/officeDocument/2006/relationships/hyperlink" Target="http://somup.com/cq6Zo1fnO1" TargetMode="External"/><Relationship Id="rId19" Type="http://schemas.openxmlformats.org/officeDocument/2006/relationships/image" Target="../media/image1.png"/><Relationship Id="rId4" Type="http://schemas.openxmlformats.org/officeDocument/2006/relationships/hyperlink" Target="https://photos.google.com/photo/AF1QipPFHn5npRvdQ6YRycsEd7D3B7sEmB1U4nUo2zF4" TargetMode="External"/><Relationship Id="rId9" Type="http://schemas.openxmlformats.org/officeDocument/2006/relationships/hyperlink" Target="https://drive.google.com/open?id=1hT4qp8Jc39Budw3LyMRynResAYPoAD0P" TargetMode="External"/><Relationship Id="rId14" Type="http://schemas.openxmlformats.org/officeDocument/2006/relationships/hyperlink" Target="https://drive.google.com/file/d/1RRBLXFjjb-0c614Iis7iIBj5iz8oi78A/view?usp=sharing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adf0a1530e/ipados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fg9Ez9I4TY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hd8ac2cfea/ipados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adeb537641/ipados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ad99b53a71/ipados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adc8494b6b/ipados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add541a6af/ipados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png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ad89120be4/ipados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ad4bce70ef/ipados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png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adf455678c/ipados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png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ad99d9847f/ipados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png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h3afc3b3fc/ipados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png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HT202769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png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baa5G5ycANjxuju74dxdUtTi4uDxLYhv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hyperlink" Target="http://ludocube.fr/game/oh/play/" TargetMode="External"/><Relationship Id="rId4" Type="http://schemas.openxmlformats.org/officeDocument/2006/relationships/hyperlink" Target="https://www.babelio.com/livres/Rigaud-Oh-mon-chapeau-/655250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17oct19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7.png"/><Relationship Id="rId5" Type="http://schemas.openxmlformats.org/officeDocument/2006/relationships/image" Target="../media/image1.png"/><Relationship Id="rId4" Type="http://schemas.openxmlformats.org/officeDocument/2006/relationships/hyperlink" Target="http://bit.ly/mstbreakout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hyperlink" Target="http://qeli.lapageadage.com/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cybersavoir.csdm.qc.ca/mat-sec/qeli/" TargetMode="External"/><Relationship Id="rId5" Type="http://schemas.openxmlformats.org/officeDocument/2006/relationships/hyperlink" Target="http://qeli.lapageadage.com/projet-qeli-comment-faire/" TargetMode="External"/><Relationship Id="rId10" Type="http://schemas.openxmlformats.org/officeDocument/2006/relationships/image" Target="../media/image63.png"/><Relationship Id="rId4" Type="http://schemas.openxmlformats.org/officeDocument/2006/relationships/hyperlink" Target="http://wodb.ca/" TargetMode="External"/><Relationship Id="rId9" Type="http://schemas.openxmlformats.org/officeDocument/2006/relationships/image" Target="../media/image6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middle.com/fr/accueil/" TargetMode="External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4.png"/><Relationship Id="rId5" Type="http://schemas.openxmlformats.org/officeDocument/2006/relationships/image" Target="../media/image1.png"/><Relationship Id="rId4" Type="http://schemas.openxmlformats.org/officeDocument/2006/relationships/hyperlink" Target="https://www.openmiddle.com/fr/division-euclidienne/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1NckukZWbpjVSJ9CXW6Vr_sjXKTLGBa0/view?usp=sharing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/pan-flotte-dappareils" TargetMode="External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mailto:sonya.fiset@recitmst.qc.ca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https://itunes.apple.com/ca/app/number-line-by-the-math-learning-center/id751816884?l=fr&amp;mt=8" TargetMode="External"/><Relationship Id="rId3" Type="http://schemas.openxmlformats.org/officeDocument/2006/relationships/hyperlink" Target="https://itunes.apple.com/us/app/geoboard-by-the-math-learning-center/id519896952?mt=8" TargetMode="External"/><Relationship Id="rId7" Type="http://schemas.openxmlformats.org/officeDocument/2006/relationships/hyperlink" Target="https://itunes.apple.com/ca/app/fractions-by-the-math-learning-center/id1114674604?l=fr&amp;mt=8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itunes.apple.com/ca/app/pattern-shapes-by-the-math-learning-center/id908511013?l=fr&amp;mt=8" TargetMode="External"/><Relationship Id="rId5" Type="http://schemas.openxmlformats.org/officeDocument/2006/relationships/hyperlink" Target="https://itunes.apple.com/ca/app/number-pieces-basic-by-the-math-learning-center/id611452042?l=fr&amp;mt=8" TargetMode="External"/><Relationship Id="rId10" Type="http://schemas.openxmlformats.org/officeDocument/2006/relationships/image" Target="../media/image1.png"/><Relationship Id="rId4" Type="http://schemas.openxmlformats.org/officeDocument/2006/relationships/hyperlink" Target="https://itunes.apple.com/ca/app/number-rack-by-the-math-learning-center/id496057949?l=fr&amp;mt=8" TargetMode="External"/><Relationship Id="rId9" Type="http://schemas.openxmlformats.org/officeDocument/2006/relationships/hyperlink" Target="https://itunes.apple.com/us/app/number-frames-by-the-math-learning-center/id873198123?mt=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5"/>
          <p:cNvSpPr txBox="1">
            <a:spLocks noGrp="1"/>
          </p:cNvSpPr>
          <p:nvPr>
            <p:ph type="ctrTitle"/>
          </p:nvPr>
        </p:nvSpPr>
        <p:spPr>
          <a:xfrm>
            <a:off x="1283950" y="1419825"/>
            <a:ext cx="6649800" cy="17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Mathématique 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et créativité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CSPO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Sonya.Fiset@recitmst.qc.ca</a:t>
            </a:r>
            <a:endParaRPr sz="3000"/>
          </a:p>
        </p:txBody>
      </p:sp>
      <p:pic>
        <p:nvPicPr>
          <p:cNvPr id="230" name="Google Shape;23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1496" y="3442475"/>
            <a:ext cx="1523950" cy="14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78013" y="4567462"/>
            <a:ext cx="1387975" cy="48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5"/>
          <p:cNvSpPr txBox="1"/>
          <p:nvPr/>
        </p:nvSpPr>
        <p:spPr>
          <a:xfrm>
            <a:off x="218025" y="4567425"/>
            <a:ext cx="5113500" cy="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Présentation sous licence CC BY-NC-SA</a:t>
            </a:r>
            <a:endParaRPr>
              <a:highlight>
                <a:srgbClr val="FFFFFF"/>
              </a:highlight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759100" y="1068181"/>
            <a:ext cx="1140907" cy="1608344"/>
          </a:xfrm>
          <a:custGeom>
            <a:avLst/>
            <a:gdLst/>
            <a:ahLst/>
            <a:cxnLst/>
            <a:rect l="l" t="t" r="r" b="b"/>
            <a:pathLst>
              <a:path w="16474" h="21073" extrusionOk="0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E800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6"/>
          <p:cNvSpPr txBox="1">
            <a:spLocks noGrp="1"/>
          </p:cNvSpPr>
          <p:nvPr>
            <p:ph type="ctrTitle" idx="4294967295"/>
          </p:nvPr>
        </p:nvSpPr>
        <p:spPr>
          <a:xfrm>
            <a:off x="933950" y="832700"/>
            <a:ext cx="4822800" cy="307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Bienvenue !</a:t>
            </a: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00ACC3"/>
                </a:solidFill>
              </a:rPr>
              <a:t>Présentation :</a:t>
            </a:r>
            <a:endParaRPr sz="3000" b="1">
              <a:solidFill>
                <a:srgbClr val="00ACC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solidFill>
                  <a:schemeClr val="hlink"/>
                </a:solidFill>
                <a:hlinkClick r:id="rId3"/>
              </a:rPr>
              <a:t>Recitmst.qc.ca</a:t>
            </a:r>
            <a:r>
              <a:rPr lang="en" sz="3000" b="1">
                <a:solidFill>
                  <a:schemeClr val="dk2"/>
                </a:solidFill>
              </a:rPr>
              <a:t> </a:t>
            </a:r>
            <a:endParaRPr sz="30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2"/>
                </a:solidFill>
              </a:rPr>
              <a:t>et</a:t>
            </a:r>
            <a:endParaRPr sz="30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chemeClr val="hlink"/>
                </a:solidFill>
                <a:hlinkClick r:id="rId4"/>
              </a:rPr>
              <a:t>http://bit.ly/mstnov2019</a:t>
            </a:r>
            <a:endParaRPr sz="3000" b="1"/>
          </a:p>
        </p:txBody>
      </p:sp>
      <p:sp>
        <p:nvSpPr>
          <p:cNvPr id="239" name="Google Shape;239;p26"/>
          <p:cNvSpPr txBox="1">
            <a:spLocks noGrp="1"/>
          </p:cNvSpPr>
          <p:nvPr>
            <p:ph type="body" idx="4294967295"/>
          </p:nvPr>
        </p:nvSpPr>
        <p:spPr>
          <a:xfrm>
            <a:off x="1275150" y="4262451"/>
            <a:ext cx="6593700" cy="4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240" name="Google Shape;24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85700" y="552300"/>
            <a:ext cx="2007600" cy="2044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1496" y="3442475"/>
            <a:ext cx="1523950" cy="14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6550" y="1603550"/>
            <a:ext cx="1196075" cy="124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"/>
          <p:cNvSpPr txBox="1">
            <a:spLocks noGrp="1"/>
          </p:cNvSpPr>
          <p:nvPr>
            <p:ph type="title" idx="4294967295"/>
          </p:nvPr>
        </p:nvSpPr>
        <p:spPr>
          <a:xfrm>
            <a:off x="1490850" y="611900"/>
            <a:ext cx="5762400" cy="80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8004C"/>
                </a:solidFill>
              </a:rPr>
              <a:t>Plan de la journée</a:t>
            </a:r>
            <a:endParaRPr sz="3600">
              <a:solidFill>
                <a:srgbClr val="E8004C"/>
              </a:solidFill>
            </a:endParaRPr>
          </a:p>
        </p:txBody>
      </p:sp>
      <p:sp>
        <p:nvSpPr>
          <p:cNvPr id="248" name="Google Shape;248;p27"/>
          <p:cNvSpPr txBox="1">
            <a:spLocks noGrp="1"/>
          </p:cNvSpPr>
          <p:nvPr>
            <p:ph type="body" idx="4294967295"/>
          </p:nvPr>
        </p:nvSpPr>
        <p:spPr>
          <a:xfrm>
            <a:off x="761100" y="1688150"/>
            <a:ext cx="7893900" cy="30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Char char="◎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Présentation du fonctionnement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Char char="◎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Expérimentation d’applications variées avec de courtes tâches en lien avec la mathématique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Char char="◎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Retour sur l’expérimentation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Char char="◎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Horaire du dîner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Char char="◎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Expérimentation des applications du iPad     sous forme de défis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Char char="◎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Ressources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49" name="Google Shape;24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2899" y="3747275"/>
            <a:ext cx="1032550" cy="99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7"/>
          <p:cNvSpPr/>
          <p:nvPr/>
        </p:nvSpPr>
        <p:spPr>
          <a:xfrm rot="5400000">
            <a:off x="7213300" y="313531"/>
            <a:ext cx="1140907" cy="1608344"/>
          </a:xfrm>
          <a:custGeom>
            <a:avLst/>
            <a:gdLst/>
            <a:ahLst/>
            <a:cxnLst/>
            <a:rect l="l" t="t" r="r" b="b"/>
            <a:pathLst>
              <a:path w="16474" h="21073" extrusionOk="0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E800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4963" y="1094025"/>
            <a:ext cx="3874499" cy="196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7841" y="2633437"/>
            <a:ext cx="2315384" cy="32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29450" y="-50959"/>
            <a:ext cx="2790750" cy="1866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29450" y="1815375"/>
            <a:ext cx="2714550" cy="1806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29450" y="3622244"/>
            <a:ext cx="2714550" cy="2035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5525" y="-1"/>
            <a:ext cx="2674850" cy="1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39325" y="-50966"/>
            <a:ext cx="3790125" cy="1421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45900" y="2631550"/>
            <a:ext cx="1883550" cy="276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35525" y="1645182"/>
            <a:ext cx="2674850" cy="1721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-35525" y="3367125"/>
            <a:ext cx="2674850" cy="177627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8"/>
          <p:cNvSpPr txBox="1">
            <a:spLocks noGrp="1"/>
          </p:cNvSpPr>
          <p:nvPr>
            <p:ph type="title" idx="4294967295"/>
          </p:nvPr>
        </p:nvSpPr>
        <p:spPr>
          <a:xfrm>
            <a:off x="311700" y="1437600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120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8875" y="-42869"/>
            <a:ext cx="3771100" cy="282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7875" y="2616600"/>
            <a:ext cx="3995374" cy="267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243600" y="2398850"/>
            <a:ext cx="4646574" cy="31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39225" y="-42875"/>
            <a:ext cx="3639050" cy="265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12900" y="0"/>
            <a:ext cx="4148850" cy="276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12900" y="2616600"/>
            <a:ext cx="3566533" cy="25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9"/>
          <p:cNvSpPr txBox="1">
            <a:spLocks noGrp="1"/>
          </p:cNvSpPr>
          <p:nvPr>
            <p:ph type="title" idx="4294967295"/>
          </p:nvPr>
        </p:nvSpPr>
        <p:spPr>
          <a:xfrm>
            <a:off x="311700" y="1437600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120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3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4025" y="114950"/>
            <a:ext cx="5242826" cy="4912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0"/>
          <p:cNvSpPr/>
          <p:nvPr/>
        </p:nvSpPr>
        <p:spPr>
          <a:xfrm>
            <a:off x="425750" y="259275"/>
            <a:ext cx="3208200" cy="476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b="1"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Cadre de référence de la compétence numérique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2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version interactive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0"/>
          <p:cNvSpPr/>
          <p:nvPr/>
        </p:nvSpPr>
        <p:spPr>
          <a:xfrm>
            <a:off x="5053175" y="68152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0"/>
          <p:cNvSpPr/>
          <p:nvPr/>
        </p:nvSpPr>
        <p:spPr>
          <a:xfrm>
            <a:off x="6510975" y="25927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0"/>
          <p:cNvSpPr/>
          <p:nvPr/>
        </p:nvSpPr>
        <p:spPr>
          <a:xfrm>
            <a:off x="6471800" y="709900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0"/>
          <p:cNvSpPr/>
          <p:nvPr/>
        </p:nvSpPr>
        <p:spPr>
          <a:xfrm>
            <a:off x="7993450" y="2727900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0"/>
          <p:cNvSpPr/>
          <p:nvPr/>
        </p:nvSpPr>
        <p:spPr>
          <a:xfrm>
            <a:off x="7592475" y="386642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0"/>
          <p:cNvSpPr/>
          <p:nvPr/>
        </p:nvSpPr>
        <p:spPr>
          <a:xfrm>
            <a:off x="6471800" y="461477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0"/>
          <p:cNvSpPr/>
          <p:nvPr/>
        </p:nvSpPr>
        <p:spPr>
          <a:xfrm>
            <a:off x="5002725" y="461477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0"/>
          <p:cNvSpPr/>
          <p:nvPr/>
        </p:nvSpPr>
        <p:spPr>
          <a:xfrm>
            <a:off x="3878100" y="381992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30"/>
          <p:cNvSpPr/>
          <p:nvPr/>
        </p:nvSpPr>
        <p:spPr>
          <a:xfrm>
            <a:off x="3959575" y="1503450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24650"/>
            <a:ext cx="5970625" cy="339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0625" y="1335050"/>
            <a:ext cx="3097175" cy="2741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1"/>
          <p:cNvSpPr txBox="1"/>
          <p:nvPr/>
        </p:nvSpPr>
        <p:spPr>
          <a:xfrm>
            <a:off x="1336075" y="4661225"/>
            <a:ext cx="4825800" cy="29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200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1173" y="0"/>
            <a:ext cx="397282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225" y="487700"/>
            <a:ext cx="4866374" cy="3952659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2"/>
          <p:cNvSpPr txBox="1"/>
          <p:nvPr/>
        </p:nvSpPr>
        <p:spPr>
          <a:xfrm>
            <a:off x="1776050" y="4608350"/>
            <a:ext cx="2263200" cy="3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arela Round"/>
                <a:ea typeface="Varela Round"/>
                <a:cs typeface="Varela Round"/>
                <a:sym typeface="Varela Round"/>
              </a:rPr>
              <a:t>Romero 2015</a:t>
            </a:r>
            <a:endParaRPr sz="1200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550" y="261897"/>
            <a:ext cx="8405575" cy="463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4"/>
          <p:cNvSpPr txBox="1">
            <a:spLocks noGrp="1"/>
          </p:cNvSpPr>
          <p:nvPr>
            <p:ph type="title"/>
          </p:nvPr>
        </p:nvSpPr>
        <p:spPr>
          <a:xfrm>
            <a:off x="777625" y="1904550"/>
            <a:ext cx="3304800" cy="133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Autoformations sur le Campus Récit</a:t>
            </a:r>
            <a:endParaRPr b="1" i="1">
              <a:solidFill>
                <a:srgbClr val="FFFFFF"/>
              </a:solidFill>
            </a:endParaRPr>
          </a:p>
        </p:txBody>
      </p:sp>
      <p:sp>
        <p:nvSpPr>
          <p:cNvPr id="316" name="Google Shape;316;p34"/>
          <p:cNvSpPr txBox="1">
            <a:spLocks noGrp="1"/>
          </p:cNvSpPr>
          <p:nvPr>
            <p:ph type="body" idx="1"/>
          </p:nvPr>
        </p:nvSpPr>
        <p:spPr>
          <a:xfrm>
            <a:off x="4583525" y="1457175"/>
            <a:ext cx="4354200" cy="32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Lien sur </a:t>
            </a:r>
            <a:r>
              <a:rPr lang="en" u="sng">
                <a:solidFill>
                  <a:schemeClr val="hlink"/>
                </a:solidFill>
                <a:hlinkClick r:id="rId3"/>
              </a:rPr>
              <a:t>Campus Récit</a:t>
            </a:r>
            <a:endParaRPr/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8BB00"/>
              </a:buClr>
              <a:buSzPts val="2400"/>
              <a:buChar char="-"/>
            </a:pPr>
            <a:r>
              <a:rPr lang="en" sz="2400" b="1" i="1">
                <a:solidFill>
                  <a:srgbClr val="F8BB00"/>
                </a:solidFill>
                <a:latin typeface="Nixie One"/>
                <a:ea typeface="Nixie One"/>
                <a:cs typeface="Nixie One"/>
                <a:sym typeface="Nixie One"/>
              </a:rPr>
              <a:t>Appropriation pédagogique de la tablette iPad</a:t>
            </a:r>
            <a:endParaRPr sz="2400" b="1" i="1">
              <a:solidFill>
                <a:srgbClr val="F8BB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400"/>
              <a:buChar char="-"/>
            </a:pPr>
            <a:r>
              <a:rPr lang="en" sz="2400" b="1" i="1">
                <a:solidFill>
                  <a:srgbClr val="1155CC"/>
                </a:solidFill>
                <a:latin typeface="Nixie One"/>
                <a:ea typeface="Nixie One"/>
                <a:cs typeface="Nixie One"/>
                <a:sym typeface="Nixie One"/>
              </a:rPr>
              <a:t>Fonctions d’aide à l’organisation du temps et des ressources intégrées iPad</a:t>
            </a:r>
            <a:r>
              <a:rPr lang="en" sz="2400">
                <a:solidFill>
                  <a:srgbClr val="1155CC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 sz="2400">
              <a:solidFill>
                <a:srgbClr val="1155CC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7" name="Google Shape;31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4674" y="3781775"/>
            <a:ext cx="1142974" cy="110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93950" y="360575"/>
            <a:ext cx="1499075" cy="122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5"/>
          <p:cNvSpPr txBox="1">
            <a:spLocks noGrp="1"/>
          </p:cNvSpPr>
          <p:nvPr>
            <p:ph type="title" idx="4294967295"/>
          </p:nvPr>
        </p:nvSpPr>
        <p:spPr>
          <a:xfrm>
            <a:off x="1550300" y="265050"/>
            <a:ext cx="5762400" cy="108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ACC3"/>
                </a:solidFill>
              </a:rPr>
              <a:t>Présentation des ressources?</a:t>
            </a:r>
            <a:endParaRPr sz="3600">
              <a:solidFill>
                <a:srgbClr val="00ACC3"/>
              </a:solidFill>
            </a:endParaRPr>
          </a:p>
        </p:txBody>
      </p:sp>
      <p:sp>
        <p:nvSpPr>
          <p:cNvPr id="324" name="Google Shape;324;p35"/>
          <p:cNvSpPr txBox="1">
            <a:spLocks noGrp="1"/>
          </p:cNvSpPr>
          <p:nvPr>
            <p:ph type="body" idx="4294967295"/>
          </p:nvPr>
        </p:nvSpPr>
        <p:spPr>
          <a:xfrm>
            <a:off x="785250" y="1252975"/>
            <a:ext cx="7893900" cy="38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ixie One"/>
              <a:buChar char="◎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Code Qr, comment les lire?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ixie One"/>
              <a:buChar char="◎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Photos ou vidéos (capture d’écran)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ixie One"/>
              <a:buChar char="◎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Il y aura un rappel 20 minutes avant les présentations afin de vous rappeler d’avoir au moins une production à partager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ixie One"/>
              <a:buChar char="◎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Pour aller plus loin: 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Tutoriels d’applications iPad</a:t>
            </a:r>
            <a:r>
              <a:rPr lang="en" sz="18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Applications et PDA math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23 recommandations d’usage des technologies en math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25" name="Google Shape;325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11549" y="357663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6"/>
          <p:cNvSpPr txBox="1">
            <a:spLocks noGrp="1"/>
          </p:cNvSpPr>
          <p:nvPr>
            <p:ph type="title" idx="4294967295"/>
          </p:nvPr>
        </p:nvSpPr>
        <p:spPr>
          <a:xfrm>
            <a:off x="1490850" y="229025"/>
            <a:ext cx="5762400" cy="108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D4A00"/>
                </a:solidFill>
              </a:rPr>
              <a:t>Nos droits et nos devoirs d’apprenants</a:t>
            </a:r>
            <a:endParaRPr sz="3600">
              <a:solidFill>
                <a:srgbClr val="ED4A00"/>
              </a:solidFill>
            </a:endParaRPr>
          </a:p>
        </p:txBody>
      </p:sp>
      <p:sp>
        <p:nvSpPr>
          <p:cNvPr id="331" name="Google Shape;331;p36"/>
          <p:cNvSpPr txBox="1">
            <a:spLocks noGrp="1"/>
          </p:cNvSpPr>
          <p:nvPr>
            <p:ph type="body" idx="4294967295"/>
          </p:nvPr>
        </p:nvSpPr>
        <p:spPr>
          <a:xfrm>
            <a:off x="799925" y="1406325"/>
            <a:ext cx="7893900" cy="26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Font typeface="Nixie One"/>
              <a:buChar char="◎"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Je prends le temps dont j’ai besoin pour explorer les applications que je choisis.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◎"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J’explore les applications qui inspirent ma pratique.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◎"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J’aurai au moins une production à partager avec une vidéo ou une photo.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◎"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Je peux poser toutes les questions et recevoir l’aide dont j’ai besoin.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◎"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Je peux travailler en équipe.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32" name="Google Shape;33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2724" y="318550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7"/>
          <p:cNvSpPr txBox="1">
            <a:spLocks noGrp="1"/>
          </p:cNvSpPr>
          <p:nvPr>
            <p:ph type="body" idx="1"/>
          </p:nvPr>
        </p:nvSpPr>
        <p:spPr>
          <a:xfrm>
            <a:off x="1706800" y="1418725"/>
            <a:ext cx="6152400" cy="26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/>
              <a:t>Allons apprendre !</a:t>
            </a:r>
            <a:endParaRPr sz="4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hlinkClick r:id="rId3"/>
              </a:rPr>
              <a:t>PDA et applications</a:t>
            </a:r>
            <a:endParaRPr sz="4800">
              <a:solidFill>
                <a:srgbClr val="F8BB00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rgbClr val="E8004C"/>
                </a:solidFill>
                <a:hlinkClick r:id="rId4"/>
              </a:rPr>
              <a:t>Document de partage</a:t>
            </a:r>
            <a:r>
              <a:rPr lang="en" sz="4800" u="sng">
                <a:solidFill>
                  <a:srgbClr val="E8004C"/>
                </a:solidFill>
                <a:hlinkClick r:id="rId4"/>
              </a:rPr>
              <a:t>, jour 2</a:t>
            </a:r>
            <a:endParaRPr sz="4800">
              <a:solidFill>
                <a:srgbClr val="E8004C"/>
              </a:solidFill>
            </a:endParaRPr>
          </a:p>
        </p:txBody>
      </p:sp>
      <p:pic>
        <p:nvPicPr>
          <p:cNvPr id="338" name="Google Shape;338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8"/>
          <p:cNvSpPr txBox="1">
            <a:spLocks noGrp="1"/>
          </p:cNvSpPr>
          <p:nvPr>
            <p:ph type="title" idx="4294967295"/>
          </p:nvPr>
        </p:nvSpPr>
        <p:spPr>
          <a:xfrm>
            <a:off x="1476650" y="138288"/>
            <a:ext cx="5762400" cy="118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65BB48"/>
                </a:solidFill>
              </a:rPr>
              <a:t>Stations d’apprentissage</a:t>
            </a:r>
            <a:endParaRPr sz="3600">
              <a:solidFill>
                <a:srgbClr val="65BB48"/>
              </a:solidFill>
            </a:endParaRPr>
          </a:p>
        </p:txBody>
      </p:sp>
      <p:sp>
        <p:nvSpPr>
          <p:cNvPr id="344" name="Google Shape;344;p38"/>
          <p:cNvSpPr txBox="1">
            <a:spLocks noGrp="1"/>
          </p:cNvSpPr>
          <p:nvPr>
            <p:ph type="body" idx="4294967295"/>
          </p:nvPr>
        </p:nvSpPr>
        <p:spPr>
          <a:xfrm>
            <a:off x="550050" y="1198300"/>
            <a:ext cx="8043900" cy="35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◎"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Math : Geoboard, Number Frames, Number Rack, Number Pieces, Pattern Shapes, Number Line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◎"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Création : iMovie, Notes, Pages, Keynotes, Clips, Extra : Book creator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◎"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Outils : Horloge, Mesures, Appareil photo, Siri, Dictaphone, AirDrop, Photo Booth, Livres, Plans, Calendrier, Astuces, Centre de contrôle, </a:t>
            </a: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Écran partagé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, </a:t>
            </a: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Voice over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r>
              <a:rPr lang="en" sz="1400">
                <a:latin typeface="Nixie One"/>
                <a:ea typeface="Nixie One"/>
                <a:cs typeface="Nixie One"/>
                <a:sym typeface="Nixie One"/>
              </a:rPr>
              <a:t>(à enlever lorsqu’on ne l’utilise plus)</a:t>
            </a:r>
            <a:endParaRPr sz="14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45" name="Google Shape;34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0049" y="230900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9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Geoboard</a:t>
            </a:r>
            <a:endParaRPr sz="3000" b="1" u="sng"/>
          </a:p>
        </p:txBody>
      </p:sp>
      <p:sp>
        <p:nvSpPr>
          <p:cNvPr id="351" name="Google Shape;351;p39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tracer des quadrilatères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tracer des quadrilatères ayant un côté de 6 unités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tracer des formes géométriques planes ayant un périmètre de 24 unités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tracer des formes géométriques planes ayant une surface de 24 unités carrés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5-prendre une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photo</a:t>
            </a:r>
            <a:endParaRPr sz="1800"/>
          </a:p>
        </p:txBody>
      </p:sp>
      <p:sp>
        <p:nvSpPr>
          <p:cNvPr id="352" name="Google Shape;352;p39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Vidéo en anglais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6"/>
              </a:rPr>
              <a:t>App en ligne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353" name="Google Shape;353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81125" y="2881800"/>
            <a:ext cx="1908050" cy="19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0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Number Pieces </a:t>
            </a:r>
            <a:endParaRPr sz="3000" b="1" u="sng"/>
          </a:p>
        </p:txBody>
      </p:sp>
      <p:sp>
        <p:nvSpPr>
          <p:cNvPr id="360" name="Google Shape;360;p40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utiliser une boîte de 10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représenter le nombre 6 en utilisant un groupe de 5 et une unité en rouge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compléter la boîte avec des cercles bleus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changer la forme des pictos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à l’aide du crayon, écrire l’équation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6-prendre une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photo</a:t>
            </a:r>
            <a:endParaRPr sz="1800"/>
          </a:p>
        </p:txBody>
      </p:sp>
      <p:sp>
        <p:nvSpPr>
          <p:cNvPr id="361" name="Google Shape;361;p40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App en ligne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2" name="Google Shape;362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75075" y="2722825"/>
            <a:ext cx="1795525" cy="17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1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Number Rack </a:t>
            </a:r>
            <a:endParaRPr sz="3000" b="1" u="sng"/>
          </a:p>
        </p:txBody>
      </p:sp>
      <p:sp>
        <p:nvSpPr>
          <p:cNvPr id="369" name="Google Shape;369;p41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ajouter le nombre de lignes que vous désirez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représenter le nombre 12 avec 2 tiges en haut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représenter le nombre 18 avec 2 autres tiges en bas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en utilisant le crayon, écrire l’équation 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encercler les unités pour montrer la dizaine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 prendre une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photo</a:t>
            </a:r>
            <a:endParaRPr sz="1800"/>
          </a:p>
        </p:txBody>
      </p:sp>
      <p:sp>
        <p:nvSpPr>
          <p:cNvPr id="370" name="Google Shape;370;p41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6"/>
              </a:rPr>
              <a:t>App en ligne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1" name="Google Shape;371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17475" y="2699450"/>
            <a:ext cx="1955000" cy="195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2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Pattern Shapes </a:t>
            </a:r>
            <a:endParaRPr sz="3000" b="1" u="sng"/>
          </a:p>
        </p:txBody>
      </p:sp>
      <p:sp>
        <p:nvSpPr>
          <p:cNvPr id="378" name="Google Shape;378;p42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déplacer une forme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tourner la forme à l’aide d’une rotation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ajouter une grille en fond d’écran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reproduire la figure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faire une répétition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 prendre une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photo</a:t>
            </a:r>
            <a:endParaRPr sz="1800"/>
          </a:p>
        </p:txBody>
      </p:sp>
      <p:sp>
        <p:nvSpPr>
          <p:cNvPr id="379" name="Google Shape;379;p42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6"/>
              </a:rPr>
              <a:t>App en ligne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0" name="Google Shape;380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34750" y="2871450"/>
            <a:ext cx="1920600" cy="192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3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Fractions </a:t>
            </a:r>
            <a:endParaRPr sz="3000" b="1" u="sng"/>
          </a:p>
        </p:txBody>
      </p:sp>
      <p:sp>
        <p:nvSpPr>
          <p:cNvPr id="387" name="Google Shape;387;p43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choisir la forme rectangulaire ou circulaire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choisir le nombre de parties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ajouter une couleur pour exprimer la fraction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copier la fraction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à l’aide du crayon, écrire la fraction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6-prendre une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photo</a:t>
            </a:r>
            <a:endParaRPr sz="1800"/>
          </a:p>
        </p:txBody>
      </p:sp>
      <p:sp>
        <p:nvSpPr>
          <p:cNvPr id="388" name="Google Shape;388;p43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App en ligne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9" name="Google Shape;389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70375" y="2725250"/>
            <a:ext cx="1817375" cy="181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4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Number Lines </a:t>
            </a:r>
            <a:endParaRPr sz="3000" b="1" u="sng"/>
          </a:p>
        </p:txBody>
      </p:sp>
      <p:sp>
        <p:nvSpPr>
          <p:cNvPr id="396" name="Google Shape;396;p44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Sélectionner le type de fractions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Sélectionner la largeur des bonds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Ajouter un bond de 2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Ajouter un bond de 5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À l’aide du crayon, écrire l’addition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6-Prendre une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photo</a:t>
            </a:r>
            <a:endParaRPr sz="1800"/>
          </a:p>
        </p:txBody>
      </p:sp>
      <p:sp>
        <p:nvSpPr>
          <p:cNvPr id="397" name="Google Shape;397;p44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</a:t>
            </a:r>
            <a:r>
              <a:rPr lang="en" sz="1800" u="sng">
                <a:solidFill>
                  <a:schemeClr val="hlink"/>
                </a:solidFill>
                <a:hlinkClick r:id="rId6"/>
              </a:rPr>
              <a:t>App en ligne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8" name="Google Shape;398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61775" y="2733850"/>
            <a:ext cx="1868975" cy="186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5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NumberFrames </a:t>
            </a:r>
            <a:endParaRPr sz="3000" b="1" u="sng"/>
          </a:p>
        </p:txBody>
      </p:sp>
      <p:sp>
        <p:nvSpPr>
          <p:cNvPr id="405" name="Google Shape;405;p45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Utiliser une boîte de 10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Représenter le nombre 6 en utilisant un groupe de 5 et une unité en rouge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Compléter la boîte avec des cercles bleus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Changer la forme des pictos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À l’aide du crayon, écrire l’équation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6-Prendre une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photo</a:t>
            </a:r>
            <a:endParaRPr sz="1800"/>
          </a:p>
        </p:txBody>
      </p:sp>
      <p:sp>
        <p:nvSpPr>
          <p:cNvPr id="406" name="Google Shape;406;p45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6"/>
              </a:rPr>
              <a:t>App en ligne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7" name="Google Shape;407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17475" y="2776850"/>
            <a:ext cx="1868975" cy="186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6"/>
          <p:cNvSpPr txBox="1">
            <a:spLocks noGrp="1"/>
          </p:cNvSpPr>
          <p:nvPr>
            <p:ph type="body" idx="4294967295"/>
          </p:nvPr>
        </p:nvSpPr>
        <p:spPr>
          <a:xfrm>
            <a:off x="1113250" y="448100"/>
            <a:ext cx="6787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  <a:latin typeface="Nixie One"/>
                <a:ea typeface="Nixie One"/>
                <a:cs typeface="Nixie One"/>
                <a:sym typeface="Nixie One"/>
              </a:rPr>
              <a:t>Retour sur l’expérimentation</a:t>
            </a:r>
            <a:endParaRPr sz="3600" b="1">
              <a:solidFill>
                <a:srgbClr val="00ACC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6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 u="sng">
                <a:solidFill>
                  <a:schemeClr val="hlink"/>
                </a:solidFill>
                <a:hlinkClick r:id="rId3"/>
              </a:rPr>
              <a:t>Document de partage</a:t>
            </a:r>
            <a:r>
              <a:rPr lang="en" sz="30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, jour 2</a:t>
            </a:r>
            <a:endParaRPr sz="30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Nixie One"/>
                <a:ea typeface="Nixie One"/>
                <a:cs typeface="Nixie One"/>
                <a:sym typeface="Nixie One"/>
              </a:rPr>
              <a:t>Dîner</a:t>
            </a:r>
            <a:endParaRPr sz="3000"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414" name="Google Shape;41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46"/>
          <p:cNvSpPr/>
          <p:nvPr/>
        </p:nvSpPr>
        <p:spPr>
          <a:xfrm>
            <a:off x="1930749" y="3250645"/>
            <a:ext cx="1820919" cy="1217742"/>
          </a:xfrm>
          <a:custGeom>
            <a:avLst/>
            <a:gdLst/>
            <a:ahLst/>
            <a:cxnLst/>
            <a:rect l="l" t="t" r="r" b="b"/>
            <a:pathLst>
              <a:path w="16985" h="17204" extrusionOk="0">
                <a:moveTo>
                  <a:pt x="8906" y="7252"/>
                </a:moveTo>
                <a:lnTo>
                  <a:pt x="8833" y="7349"/>
                </a:lnTo>
                <a:lnTo>
                  <a:pt x="8784" y="7446"/>
                </a:lnTo>
                <a:lnTo>
                  <a:pt x="8760" y="7616"/>
                </a:lnTo>
                <a:lnTo>
                  <a:pt x="8784" y="7689"/>
                </a:lnTo>
                <a:lnTo>
                  <a:pt x="8809" y="7762"/>
                </a:lnTo>
                <a:lnTo>
                  <a:pt x="8833" y="7787"/>
                </a:lnTo>
                <a:lnTo>
                  <a:pt x="8882" y="7811"/>
                </a:lnTo>
                <a:lnTo>
                  <a:pt x="8955" y="7811"/>
                </a:lnTo>
                <a:lnTo>
                  <a:pt x="9028" y="7738"/>
                </a:lnTo>
                <a:lnTo>
                  <a:pt x="9052" y="7714"/>
                </a:lnTo>
                <a:lnTo>
                  <a:pt x="9028" y="7665"/>
                </a:lnTo>
                <a:lnTo>
                  <a:pt x="8979" y="7470"/>
                </a:lnTo>
                <a:lnTo>
                  <a:pt x="8979" y="7397"/>
                </a:lnTo>
                <a:lnTo>
                  <a:pt x="8979" y="7300"/>
                </a:lnTo>
                <a:lnTo>
                  <a:pt x="8979" y="7276"/>
                </a:lnTo>
                <a:lnTo>
                  <a:pt x="8955" y="7252"/>
                </a:lnTo>
                <a:close/>
                <a:moveTo>
                  <a:pt x="1363" y="414"/>
                </a:moveTo>
                <a:lnTo>
                  <a:pt x="1533" y="463"/>
                </a:lnTo>
                <a:lnTo>
                  <a:pt x="1728" y="560"/>
                </a:lnTo>
                <a:lnTo>
                  <a:pt x="1898" y="657"/>
                </a:lnTo>
                <a:lnTo>
                  <a:pt x="2190" y="876"/>
                </a:lnTo>
                <a:lnTo>
                  <a:pt x="2750" y="1363"/>
                </a:lnTo>
                <a:lnTo>
                  <a:pt x="3261" y="1874"/>
                </a:lnTo>
                <a:lnTo>
                  <a:pt x="4283" y="2945"/>
                </a:lnTo>
                <a:lnTo>
                  <a:pt x="6327" y="5013"/>
                </a:lnTo>
                <a:lnTo>
                  <a:pt x="8395" y="7106"/>
                </a:lnTo>
                <a:lnTo>
                  <a:pt x="6984" y="8395"/>
                </a:lnTo>
                <a:lnTo>
                  <a:pt x="6887" y="8298"/>
                </a:lnTo>
                <a:lnTo>
                  <a:pt x="6765" y="8225"/>
                </a:lnTo>
                <a:lnTo>
                  <a:pt x="6668" y="8176"/>
                </a:lnTo>
                <a:lnTo>
                  <a:pt x="6570" y="8152"/>
                </a:lnTo>
                <a:lnTo>
                  <a:pt x="6497" y="8127"/>
                </a:lnTo>
                <a:lnTo>
                  <a:pt x="6424" y="8054"/>
                </a:lnTo>
                <a:lnTo>
                  <a:pt x="6351" y="8030"/>
                </a:lnTo>
                <a:lnTo>
                  <a:pt x="6303" y="8030"/>
                </a:lnTo>
                <a:lnTo>
                  <a:pt x="6230" y="8054"/>
                </a:lnTo>
                <a:lnTo>
                  <a:pt x="6181" y="8103"/>
                </a:lnTo>
                <a:lnTo>
                  <a:pt x="6084" y="8200"/>
                </a:lnTo>
                <a:lnTo>
                  <a:pt x="6011" y="8249"/>
                </a:lnTo>
                <a:lnTo>
                  <a:pt x="5938" y="8225"/>
                </a:lnTo>
                <a:lnTo>
                  <a:pt x="5889" y="8152"/>
                </a:lnTo>
                <a:lnTo>
                  <a:pt x="5816" y="7981"/>
                </a:lnTo>
                <a:lnTo>
                  <a:pt x="5767" y="7835"/>
                </a:lnTo>
                <a:lnTo>
                  <a:pt x="5694" y="7787"/>
                </a:lnTo>
                <a:lnTo>
                  <a:pt x="5646" y="7787"/>
                </a:lnTo>
                <a:lnTo>
                  <a:pt x="5500" y="7860"/>
                </a:lnTo>
                <a:lnTo>
                  <a:pt x="5402" y="7981"/>
                </a:lnTo>
                <a:lnTo>
                  <a:pt x="5305" y="7787"/>
                </a:lnTo>
                <a:lnTo>
                  <a:pt x="5232" y="7616"/>
                </a:lnTo>
                <a:lnTo>
                  <a:pt x="5208" y="7568"/>
                </a:lnTo>
                <a:lnTo>
                  <a:pt x="5159" y="7543"/>
                </a:lnTo>
                <a:lnTo>
                  <a:pt x="5086" y="7543"/>
                </a:lnTo>
                <a:lnTo>
                  <a:pt x="5013" y="7568"/>
                </a:lnTo>
                <a:lnTo>
                  <a:pt x="4964" y="7641"/>
                </a:lnTo>
                <a:lnTo>
                  <a:pt x="4672" y="7616"/>
                </a:lnTo>
                <a:lnTo>
                  <a:pt x="4672" y="7495"/>
                </a:lnTo>
                <a:lnTo>
                  <a:pt x="4648" y="7422"/>
                </a:lnTo>
                <a:lnTo>
                  <a:pt x="4575" y="7373"/>
                </a:lnTo>
                <a:lnTo>
                  <a:pt x="4526" y="7349"/>
                </a:lnTo>
                <a:lnTo>
                  <a:pt x="4453" y="7373"/>
                </a:lnTo>
                <a:lnTo>
                  <a:pt x="4332" y="7446"/>
                </a:lnTo>
                <a:lnTo>
                  <a:pt x="4283" y="7470"/>
                </a:lnTo>
                <a:lnTo>
                  <a:pt x="4210" y="7495"/>
                </a:lnTo>
                <a:lnTo>
                  <a:pt x="4161" y="7470"/>
                </a:lnTo>
                <a:lnTo>
                  <a:pt x="4161" y="7422"/>
                </a:lnTo>
                <a:lnTo>
                  <a:pt x="4161" y="7276"/>
                </a:lnTo>
                <a:lnTo>
                  <a:pt x="4210" y="7081"/>
                </a:lnTo>
                <a:lnTo>
                  <a:pt x="4210" y="7008"/>
                </a:lnTo>
                <a:lnTo>
                  <a:pt x="4161" y="6960"/>
                </a:lnTo>
                <a:lnTo>
                  <a:pt x="4113" y="6935"/>
                </a:lnTo>
                <a:lnTo>
                  <a:pt x="4064" y="6960"/>
                </a:lnTo>
                <a:lnTo>
                  <a:pt x="3967" y="7008"/>
                </a:lnTo>
                <a:lnTo>
                  <a:pt x="3845" y="7081"/>
                </a:lnTo>
                <a:lnTo>
                  <a:pt x="3748" y="7081"/>
                </a:lnTo>
                <a:lnTo>
                  <a:pt x="3699" y="7033"/>
                </a:lnTo>
                <a:lnTo>
                  <a:pt x="3699" y="6960"/>
                </a:lnTo>
                <a:lnTo>
                  <a:pt x="3723" y="6838"/>
                </a:lnTo>
                <a:lnTo>
                  <a:pt x="3675" y="6741"/>
                </a:lnTo>
                <a:lnTo>
                  <a:pt x="3650" y="6716"/>
                </a:lnTo>
                <a:lnTo>
                  <a:pt x="3602" y="6716"/>
                </a:lnTo>
                <a:lnTo>
                  <a:pt x="3456" y="6765"/>
                </a:lnTo>
                <a:lnTo>
                  <a:pt x="3334" y="6741"/>
                </a:lnTo>
                <a:lnTo>
                  <a:pt x="3237" y="6692"/>
                </a:lnTo>
                <a:lnTo>
                  <a:pt x="3164" y="6619"/>
                </a:lnTo>
                <a:lnTo>
                  <a:pt x="3115" y="6522"/>
                </a:lnTo>
                <a:lnTo>
                  <a:pt x="3091" y="6424"/>
                </a:lnTo>
                <a:lnTo>
                  <a:pt x="3091" y="6303"/>
                </a:lnTo>
                <a:lnTo>
                  <a:pt x="3115" y="6205"/>
                </a:lnTo>
                <a:lnTo>
                  <a:pt x="3139" y="6132"/>
                </a:lnTo>
                <a:lnTo>
                  <a:pt x="3091" y="6059"/>
                </a:lnTo>
                <a:lnTo>
                  <a:pt x="3018" y="6035"/>
                </a:lnTo>
                <a:lnTo>
                  <a:pt x="2945" y="6035"/>
                </a:lnTo>
                <a:lnTo>
                  <a:pt x="2823" y="6084"/>
                </a:lnTo>
                <a:lnTo>
                  <a:pt x="2701" y="6132"/>
                </a:lnTo>
                <a:lnTo>
                  <a:pt x="2653" y="6059"/>
                </a:lnTo>
                <a:lnTo>
                  <a:pt x="2604" y="5962"/>
                </a:lnTo>
                <a:lnTo>
                  <a:pt x="2604" y="5767"/>
                </a:lnTo>
                <a:lnTo>
                  <a:pt x="2580" y="5573"/>
                </a:lnTo>
                <a:lnTo>
                  <a:pt x="2531" y="5524"/>
                </a:lnTo>
                <a:lnTo>
                  <a:pt x="2482" y="5500"/>
                </a:lnTo>
                <a:lnTo>
                  <a:pt x="2409" y="5500"/>
                </a:lnTo>
                <a:lnTo>
                  <a:pt x="2361" y="5524"/>
                </a:lnTo>
                <a:lnTo>
                  <a:pt x="2263" y="5427"/>
                </a:lnTo>
                <a:lnTo>
                  <a:pt x="2190" y="5305"/>
                </a:lnTo>
                <a:lnTo>
                  <a:pt x="2190" y="5183"/>
                </a:lnTo>
                <a:lnTo>
                  <a:pt x="2215" y="5062"/>
                </a:lnTo>
                <a:lnTo>
                  <a:pt x="2215" y="4989"/>
                </a:lnTo>
                <a:lnTo>
                  <a:pt x="2190" y="4916"/>
                </a:lnTo>
                <a:lnTo>
                  <a:pt x="2117" y="4867"/>
                </a:lnTo>
                <a:lnTo>
                  <a:pt x="2020" y="4867"/>
                </a:lnTo>
                <a:lnTo>
                  <a:pt x="1898" y="4891"/>
                </a:lnTo>
                <a:lnTo>
                  <a:pt x="1801" y="4867"/>
                </a:lnTo>
                <a:lnTo>
                  <a:pt x="1752" y="4794"/>
                </a:lnTo>
                <a:lnTo>
                  <a:pt x="1704" y="4697"/>
                </a:lnTo>
                <a:lnTo>
                  <a:pt x="1655" y="4575"/>
                </a:lnTo>
                <a:lnTo>
                  <a:pt x="1655" y="4453"/>
                </a:lnTo>
                <a:lnTo>
                  <a:pt x="1655" y="4234"/>
                </a:lnTo>
                <a:lnTo>
                  <a:pt x="1655" y="4186"/>
                </a:lnTo>
                <a:lnTo>
                  <a:pt x="1631" y="4137"/>
                </a:lnTo>
                <a:lnTo>
                  <a:pt x="1582" y="4088"/>
                </a:lnTo>
                <a:lnTo>
                  <a:pt x="1558" y="4088"/>
                </a:lnTo>
                <a:lnTo>
                  <a:pt x="1460" y="4064"/>
                </a:lnTo>
                <a:lnTo>
                  <a:pt x="1363" y="4113"/>
                </a:lnTo>
                <a:lnTo>
                  <a:pt x="1266" y="4186"/>
                </a:lnTo>
                <a:lnTo>
                  <a:pt x="1217" y="3942"/>
                </a:lnTo>
                <a:lnTo>
                  <a:pt x="1193" y="3699"/>
                </a:lnTo>
                <a:lnTo>
                  <a:pt x="1193" y="3650"/>
                </a:lnTo>
                <a:lnTo>
                  <a:pt x="1144" y="3626"/>
                </a:lnTo>
                <a:lnTo>
                  <a:pt x="1095" y="3602"/>
                </a:lnTo>
                <a:lnTo>
                  <a:pt x="974" y="3602"/>
                </a:lnTo>
                <a:lnTo>
                  <a:pt x="925" y="3529"/>
                </a:lnTo>
                <a:lnTo>
                  <a:pt x="925" y="3431"/>
                </a:lnTo>
                <a:lnTo>
                  <a:pt x="925" y="3310"/>
                </a:lnTo>
                <a:lnTo>
                  <a:pt x="949" y="3042"/>
                </a:lnTo>
                <a:lnTo>
                  <a:pt x="974" y="2896"/>
                </a:lnTo>
                <a:lnTo>
                  <a:pt x="974" y="2823"/>
                </a:lnTo>
                <a:lnTo>
                  <a:pt x="949" y="2774"/>
                </a:lnTo>
                <a:lnTo>
                  <a:pt x="925" y="2726"/>
                </a:lnTo>
                <a:lnTo>
                  <a:pt x="852" y="2701"/>
                </a:lnTo>
                <a:lnTo>
                  <a:pt x="658" y="2701"/>
                </a:lnTo>
                <a:lnTo>
                  <a:pt x="682" y="2044"/>
                </a:lnTo>
                <a:lnTo>
                  <a:pt x="658" y="1971"/>
                </a:lnTo>
                <a:lnTo>
                  <a:pt x="633" y="1923"/>
                </a:lnTo>
                <a:lnTo>
                  <a:pt x="585" y="1898"/>
                </a:lnTo>
                <a:lnTo>
                  <a:pt x="512" y="1874"/>
                </a:lnTo>
                <a:lnTo>
                  <a:pt x="317" y="1898"/>
                </a:lnTo>
                <a:lnTo>
                  <a:pt x="317" y="1704"/>
                </a:lnTo>
                <a:lnTo>
                  <a:pt x="293" y="1509"/>
                </a:lnTo>
                <a:lnTo>
                  <a:pt x="317" y="1460"/>
                </a:lnTo>
                <a:lnTo>
                  <a:pt x="366" y="1193"/>
                </a:lnTo>
                <a:lnTo>
                  <a:pt x="463" y="949"/>
                </a:lnTo>
                <a:lnTo>
                  <a:pt x="536" y="828"/>
                </a:lnTo>
                <a:lnTo>
                  <a:pt x="609" y="730"/>
                </a:lnTo>
                <a:lnTo>
                  <a:pt x="706" y="633"/>
                </a:lnTo>
                <a:lnTo>
                  <a:pt x="828" y="536"/>
                </a:lnTo>
                <a:lnTo>
                  <a:pt x="998" y="463"/>
                </a:lnTo>
                <a:lnTo>
                  <a:pt x="1168" y="414"/>
                </a:lnTo>
                <a:close/>
                <a:moveTo>
                  <a:pt x="1241" y="14357"/>
                </a:moveTo>
                <a:lnTo>
                  <a:pt x="1266" y="14527"/>
                </a:lnTo>
                <a:lnTo>
                  <a:pt x="1339" y="14770"/>
                </a:lnTo>
                <a:lnTo>
                  <a:pt x="1266" y="14795"/>
                </a:lnTo>
                <a:lnTo>
                  <a:pt x="1193" y="14843"/>
                </a:lnTo>
                <a:lnTo>
                  <a:pt x="1071" y="14624"/>
                </a:lnTo>
                <a:lnTo>
                  <a:pt x="1047" y="14576"/>
                </a:lnTo>
                <a:lnTo>
                  <a:pt x="1241" y="14357"/>
                </a:lnTo>
                <a:close/>
                <a:moveTo>
                  <a:pt x="12970" y="1631"/>
                </a:moveTo>
                <a:lnTo>
                  <a:pt x="12629" y="2093"/>
                </a:lnTo>
                <a:lnTo>
                  <a:pt x="12313" y="2580"/>
                </a:lnTo>
                <a:lnTo>
                  <a:pt x="11996" y="3066"/>
                </a:lnTo>
                <a:lnTo>
                  <a:pt x="11729" y="3577"/>
                </a:lnTo>
                <a:lnTo>
                  <a:pt x="11680" y="3650"/>
                </a:lnTo>
                <a:lnTo>
                  <a:pt x="11680" y="3723"/>
                </a:lnTo>
                <a:lnTo>
                  <a:pt x="11680" y="3772"/>
                </a:lnTo>
                <a:lnTo>
                  <a:pt x="11704" y="3821"/>
                </a:lnTo>
                <a:lnTo>
                  <a:pt x="11802" y="3918"/>
                </a:lnTo>
                <a:lnTo>
                  <a:pt x="11899" y="3967"/>
                </a:lnTo>
                <a:lnTo>
                  <a:pt x="11875" y="4015"/>
                </a:lnTo>
                <a:lnTo>
                  <a:pt x="11899" y="4040"/>
                </a:lnTo>
                <a:lnTo>
                  <a:pt x="11899" y="4064"/>
                </a:lnTo>
                <a:lnTo>
                  <a:pt x="11948" y="4064"/>
                </a:lnTo>
                <a:lnTo>
                  <a:pt x="12215" y="4015"/>
                </a:lnTo>
                <a:lnTo>
                  <a:pt x="12483" y="3918"/>
                </a:lnTo>
                <a:lnTo>
                  <a:pt x="12751" y="3796"/>
                </a:lnTo>
                <a:lnTo>
                  <a:pt x="13018" y="3626"/>
                </a:lnTo>
                <a:lnTo>
                  <a:pt x="13505" y="3261"/>
                </a:lnTo>
                <a:lnTo>
                  <a:pt x="13943" y="2920"/>
                </a:lnTo>
                <a:lnTo>
                  <a:pt x="14722" y="2288"/>
                </a:lnTo>
                <a:lnTo>
                  <a:pt x="14722" y="2288"/>
                </a:lnTo>
                <a:lnTo>
                  <a:pt x="14430" y="2726"/>
                </a:lnTo>
                <a:lnTo>
                  <a:pt x="13675" y="3796"/>
                </a:lnTo>
                <a:lnTo>
                  <a:pt x="12945" y="4891"/>
                </a:lnTo>
                <a:lnTo>
                  <a:pt x="12897" y="4989"/>
                </a:lnTo>
                <a:lnTo>
                  <a:pt x="12921" y="5062"/>
                </a:lnTo>
                <a:lnTo>
                  <a:pt x="12945" y="5135"/>
                </a:lnTo>
                <a:lnTo>
                  <a:pt x="13018" y="5208"/>
                </a:lnTo>
                <a:lnTo>
                  <a:pt x="13091" y="5232"/>
                </a:lnTo>
                <a:lnTo>
                  <a:pt x="13164" y="5256"/>
                </a:lnTo>
                <a:lnTo>
                  <a:pt x="13262" y="5232"/>
                </a:lnTo>
                <a:lnTo>
                  <a:pt x="13335" y="5183"/>
                </a:lnTo>
                <a:lnTo>
                  <a:pt x="13481" y="5135"/>
                </a:lnTo>
                <a:lnTo>
                  <a:pt x="13602" y="5086"/>
                </a:lnTo>
                <a:lnTo>
                  <a:pt x="13846" y="4916"/>
                </a:lnTo>
                <a:lnTo>
                  <a:pt x="14381" y="4575"/>
                </a:lnTo>
                <a:lnTo>
                  <a:pt x="14892" y="4234"/>
                </a:lnTo>
                <a:lnTo>
                  <a:pt x="15476" y="3796"/>
                </a:lnTo>
                <a:lnTo>
                  <a:pt x="16084" y="3358"/>
                </a:lnTo>
                <a:lnTo>
                  <a:pt x="16084" y="3358"/>
                </a:lnTo>
                <a:lnTo>
                  <a:pt x="15646" y="4161"/>
                </a:lnTo>
                <a:lnTo>
                  <a:pt x="15208" y="4964"/>
                </a:lnTo>
                <a:lnTo>
                  <a:pt x="14965" y="5329"/>
                </a:lnTo>
                <a:lnTo>
                  <a:pt x="14697" y="5719"/>
                </a:lnTo>
                <a:lnTo>
                  <a:pt x="14430" y="6084"/>
                </a:lnTo>
                <a:lnTo>
                  <a:pt x="14138" y="6424"/>
                </a:lnTo>
                <a:lnTo>
                  <a:pt x="13967" y="6619"/>
                </a:lnTo>
                <a:lnTo>
                  <a:pt x="13797" y="6814"/>
                </a:lnTo>
                <a:lnTo>
                  <a:pt x="13602" y="6984"/>
                </a:lnTo>
                <a:lnTo>
                  <a:pt x="13383" y="7130"/>
                </a:lnTo>
                <a:lnTo>
                  <a:pt x="13164" y="7276"/>
                </a:lnTo>
                <a:lnTo>
                  <a:pt x="12945" y="7397"/>
                </a:lnTo>
                <a:lnTo>
                  <a:pt x="12702" y="7495"/>
                </a:lnTo>
                <a:lnTo>
                  <a:pt x="12459" y="7568"/>
                </a:lnTo>
                <a:lnTo>
                  <a:pt x="12240" y="7592"/>
                </a:lnTo>
                <a:lnTo>
                  <a:pt x="12021" y="7616"/>
                </a:lnTo>
                <a:lnTo>
                  <a:pt x="11826" y="7592"/>
                </a:lnTo>
                <a:lnTo>
                  <a:pt x="11607" y="7543"/>
                </a:lnTo>
                <a:lnTo>
                  <a:pt x="11242" y="7422"/>
                </a:lnTo>
                <a:lnTo>
                  <a:pt x="10828" y="7276"/>
                </a:lnTo>
                <a:lnTo>
                  <a:pt x="10780" y="7179"/>
                </a:lnTo>
                <a:lnTo>
                  <a:pt x="10682" y="7106"/>
                </a:lnTo>
                <a:lnTo>
                  <a:pt x="10561" y="7106"/>
                </a:lnTo>
                <a:lnTo>
                  <a:pt x="10512" y="7130"/>
                </a:lnTo>
                <a:lnTo>
                  <a:pt x="10463" y="7179"/>
                </a:lnTo>
                <a:lnTo>
                  <a:pt x="9393" y="8492"/>
                </a:lnTo>
                <a:lnTo>
                  <a:pt x="8322" y="9782"/>
                </a:lnTo>
                <a:lnTo>
                  <a:pt x="7227" y="11047"/>
                </a:lnTo>
                <a:lnTo>
                  <a:pt x="6108" y="12313"/>
                </a:lnTo>
                <a:lnTo>
                  <a:pt x="4916" y="13578"/>
                </a:lnTo>
                <a:lnTo>
                  <a:pt x="3723" y="14819"/>
                </a:lnTo>
                <a:lnTo>
                  <a:pt x="3139" y="15427"/>
                </a:lnTo>
                <a:lnTo>
                  <a:pt x="2823" y="15743"/>
                </a:lnTo>
                <a:lnTo>
                  <a:pt x="2507" y="16011"/>
                </a:lnTo>
                <a:lnTo>
                  <a:pt x="2312" y="16133"/>
                </a:lnTo>
                <a:lnTo>
                  <a:pt x="2142" y="16230"/>
                </a:lnTo>
                <a:lnTo>
                  <a:pt x="1947" y="16303"/>
                </a:lnTo>
                <a:lnTo>
                  <a:pt x="1752" y="16352"/>
                </a:lnTo>
                <a:lnTo>
                  <a:pt x="1558" y="16376"/>
                </a:lnTo>
                <a:lnTo>
                  <a:pt x="1363" y="16376"/>
                </a:lnTo>
                <a:lnTo>
                  <a:pt x="1168" y="16303"/>
                </a:lnTo>
                <a:lnTo>
                  <a:pt x="949" y="16230"/>
                </a:lnTo>
                <a:lnTo>
                  <a:pt x="876" y="16206"/>
                </a:lnTo>
                <a:lnTo>
                  <a:pt x="828" y="16206"/>
                </a:lnTo>
                <a:lnTo>
                  <a:pt x="779" y="16011"/>
                </a:lnTo>
                <a:lnTo>
                  <a:pt x="828" y="16060"/>
                </a:lnTo>
                <a:lnTo>
                  <a:pt x="901" y="16084"/>
                </a:lnTo>
                <a:lnTo>
                  <a:pt x="949" y="16084"/>
                </a:lnTo>
                <a:lnTo>
                  <a:pt x="998" y="16035"/>
                </a:lnTo>
                <a:lnTo>
                  <a:pt x="998" y="15962"/>
                </a:lnTo>
                <a:lnTo>
                  <a:pt x="925" y="15792"/>
                </a:lnTo>
                <a:lnTo>
                  <a:pt x="852" y="15646"/>
                </a:lnTo>
                <a:lnTo>
                  <a:pt x="779" y="15476"/>
                </a:lnTo>
                <a:lnTo>
                  <a:pt x="706" y="15330"/>
                </a:lnTo>
                <a:lnTo>
                  <a:pt x="779" y="15087"/>
                </a:lnTo>
                <a:lnTo>
                  <a:pt x="852" y="14892"/>
                </a:lnTo>
                <a:lnTo>
                  <a:pt x="876" y="14989"/>
                </a:lnTo>
                <a:lnTo>
                  <a:pt x="974" y="15257"/>
                </a:lnTo>
                <a:lnTo>
                  <a:pt x="1120" y="15500"/>
                </a:lnTo>
                <a:lnTo>
                  <a:pt x="1168" y="15549"/>
                </a:lnTo>
                <a:lnTo>
                  <a:pt x="1266" y="15646"/>
                </a:lnTo>
                <a:lnTo>
                  <a:pt x="1363" y="15719"/>
                </a:lnTo>
                <a:lnTo>
                  <a:pt x="1509" y="15743"/>
                </a:lnTo>
                <a:lnTo>
                  <a:pt x="1655" y="15768"/>
                </a:lnTo>
                <a:lnTo>
                  <a:pt x="1801" y="15743"/>
                </a:lnTo>
                <a:lnTo>
                  <a:pt x="1947" y="15719"/>
                </a:lnTo>
                <a:lnTo>
                  <a:pt x="2215" y="15646"/>
                </a:lnTo>
                <a:lnTo>
                  <a:pt x="2458" y="15500"/>
                </a:lnTo>
                <a:lnTo>
                  <a:pt x="2677" y="15354"/>
                </a:lnTo>
                <a:lnTo>
                  <a:pt x="2896" y="15184"/>
                </a:lnTo>
                <a:lnTo>
                  <a:pt x="3115" y="15014"/>
                </a:lnTo>
                <a:lnTo>
                  <a:pt x="3553" y="14624"/>
                </a:lnTo>
                <a:lnTo>
                  <a:pt x="3918" y="14259"/>
                </a:lnTo>
                <a:lnTo>
                  <a:pt x="4259" y="13870"/>
                </a:lnTo>
                <a:lnTo>
                  <a:pt x="4599" y="13481"/>
                </a:lnTo>
                <a:lnTo>
                  <a:pt x="4745" y="13262"/>
                </a:lnTo>
                <a:lnTo>
                  <a:pt x="4916" y="13067"/>
                </a:lnTo>
                <a:lnTo>
                  <a:pt x="4989" y="12945"/>
                </a:lnTo>
                <a:lnTo>
                  <a:pt x="5037" y="12824"/>
                </a:lnTo>
                <a:lnTo>
                  <a:pt x="5086" y="12702"/>
                </a:lnTo>
                <a:lnTo>
                  <a:pt x="5086" y="12580"/>
                </a:lnTo>
                <a:lnTo>
                  <a:pt x="5086" y="12532"/>
                </a:lnTo>
                <a:lnTo>
                  <a:pt x="5037" y="12507"/>
                </a:lnTo>
                <a:lnTo>
                  <a:pt x="4964" y="12507"/>
                </a:lnTo>
                <a:lnTo>
                  <a:pt x="4867" y="12580"/>
                </a:lnTo>
                <a:lnTo>
                  <a:pt x="4770" y="12653"/>
                </a:lnTo>
                <a:lnTo>
                  <a:pt x="4599" y="12848"/>
                </a:lnTo>
                <a:lnTo>
                  <a:pt x="4453" y="13067"/>
                </a:lnTo>
                <a:lnTo>
                  <a:pt x="4307" y="13262"/>
                </a:lnTo>
                <a:lnTo>
                  <a:pt x="3942" y="13700"/>
                </a:lnTo>
                <a:lnTo>
                  <a:pt x="3529" y="14089"/>
                </a:lnTo>
                <a:lnTo>
                  <a:pt x="3066" y="14503"/>
                </a:lnTo>
                <a:lnTo>
                  <a:pt x="2604" y="14892"/>
                </a:lnTo>
                <a:lnTo>
                  <a:pt x="2312" y="15111"/>
                </a:lnTo>
                <a:lnTo>
                  <a:pt x="2020" y="15306"/>
                </a:lnTo>
                <a:lnTo>
                  <a:pt x="1898" y="15354"/>
                </a:lnTo>
                <a:lnTo>
                  <a:pt x="1777" y="15379"/>
                </a:lnTo>
                <a:lnTo>
                  <a:pt x="1655" y="15379"/>
                </a:lnTo>
                <a:lnTo>
                  <a:pt x="1558" y="15330"/>
                </a:lnTo>
                <a:lnTo>
                  <a:pt x="1485" y="15281"/>
                </a:lnTo>
                <a:lnTo>
                  <a:pt x="1436" y="15184"/>
                </a:lnTo>
                <a:lnTo>
                  <a:pt x="1460" y="15087"/>
                </a:lnTo>
                <a:lnTo>
                  <a:pt x="1533" y="14941"/>
                </a:lnTo>
                <a:lnTo>
                  <a:pt x="1631" y="14941"/>
                </a:lnTo>
                <a:lnTo>
                  <a:pt x="1704" y="14892"/>
                </a:lnTo>
                <a:lnTo>
                  <a:pt x="1728" y="14819"/>
                </a:lnTo>
                <a:lnTo>
                  <a:pt x="1728" y="14770"/>
                </a:lnTo>
                <a:lnTo>
                  <a:pt x="1704" y="14673"/>
                </a:lnTo>
                <a:lnTo>
                  <a:pt x="1655" y="14551"/>
                </a:lnTo>
                <a:lnTo>
                  <a:pt x="1606" y="14454"/>
                </a:lnTo>
                <a:lnTo>
                  <a:pt x="1509" y="14308"/>
                </a:lnTo>
                <a:lnTo>
                  <a:pt x="1412" y="14162"/>
                </a:lnTo>
                <a:lnTo>
                  <a:pt x="1679" y="13919"/>
                </a:lnTo>
                <a:lnTo>
                  <a:pt x="1801" y="14405"/>
                </a:lnTo>
                <a:lnTo>
                  <a:pt x="1825" y="14478"/>
                </a:lnTo>
                <a:lnTo>
                  <a:pt x="1898" y="14527"/>
                </a:lnTo>
                <a:lnTo>
                  <a:pt x="2020" y="14527"/>
                </a:lnTo>
                <a:lnTo>
                  <a:pt x="2069" y="14503"/>
                </a:lnTo>
                <a:lnTo>
                  <a:pt x="2117" y="14454"/>
                </a:lnTo>
                <a:lnTo>
                  <a:pt x="2142" y="14381"/>
                </a:lnTo>
                <a:lnTo>
                  <a:pt x="2142" y="14308"/>
                </a:lnTo>
                <a:lnTo>
                  <a:pt x="2044" y="13992"/>
                </a:lnTo>
                <a:lnTo>
                  <a:pt x="1923" y="13675"/>
                </a:lnTo>
                <a:lnTo>
                  <a:pt x="2093" y="13529"/>
                </a:lnTo>
                <a:lnTo>
                  <a:pt x="2117" y="13748"/>
                </a:lnTo>
                <a:lnTo>
                  <a:pt x="2117" y="13870"/>
                </a:lnTo>
                <a:lnTo>
                  <a:pt x="2142" y="13967"/>
                </a:lnTo>
                <a:lnTo>
                  <a:pt x="2190" y="14065"/>
                </a:lnTo>
                <a:lnTo>
                  <a:pt x="2239" y="14089"/>
                </a:lnTo>
                <a:lnTo>
                  <a:pt x="2288" y="14113"/>
                </a:lnTo>
                <a:lnTo>
                  <a:pt x="2336" y="14113"/>
                </a:lnTo>
                <a:lnTo>
                  <a:pt x="2385" y="14089"/>
                </a:lnTo>
                <a:lnTo>
                  <a:pt x="2434" y="14016"/>
                </a:lnTo>
                <a:lnTo>
                  <a:pt x="2434" y="13919"/>
                </a:lnTo>
                <a:lnTo>
                  <a:pt x="2385" y="13724"/>
                </a:lnTo>
                <a:lnTo>
                  <a:pt x="2263" y="13359"/>
                </a:lnTo>
                <a:lnTo>
                  <a:pt x="2385" y="13262"/>
                </a:lnTo>
                <a:lnTo>
                  <a:pt x="2458" y="13554"/>
                </a:lnTo>
                <a:lnTo>
                  <a:pt x="2531" y="13846"/>
                </a:lnTo>
                <a:lnTo>
                  <a:pt x="2555" y="13894"/>
                </a:lnTo>
                <a:lnTo>
                  <a:pt x="2580" y="13943"/>
                </a:lnTo>
                <a:lnTo>
                  <a:pt x="2628" y="13967"/>
                </a:lnTo>
                <a:lnTo>
                  <a:pt x="2677" y="13967"/>
                </a:lnTo>
                <a:lnTo>
                  <a:pt x="2774" y="13943"/>
                </a:lnTo>
                <a:lnTo>
                  <a:pt x="2823" y="13919"/>
                </a:lnTo>
                <a:lnTo>
                  <a:pt x="2847" y="13870"/>
                </a:lnTo>
                <a:lnTo>
                  <a:pt x="2872" y="13797"/>
                </a:lnTo>
                <a:lnTo>
                  <a:pt x="2847" y="13748"/>
                </a:lnTo>
                <a:lnTo>
                  <a:pt x="2750" y="13408"/>
                </a:lnTo>
                <a:lnTo>
                  <a:pt x="2604" y="13067"/>
                </a:lnTo>
                <a:lnTo>
                  <a:pt x="2823" y="12848"/>
                </a:lnTo>
                <a:lnTo>
                  <a:pt x="2920" y="13164"/>
                </a:lnTo>
                <a:lnTo>
                  <a:pt x="2969" y="13286"/>
                </a:lnTo>
                <a:lnTo>
                  <a:pt x="3018" y="13383"/>
                </a:lnTo>
                <a:lnTo>
                  <a:pt x="3066" y="13481"/>
                </a:lnTo>
                <a:lnTo>
                  <a:pt x="3115" y="13529"/>
                </a:lnTo>
                <a:lnTo>
                  <a:pt x="3212" y="13529"/>
                </a:lnTo>
                <a:lnTo>
                  <a:pt x="3237" y="13505"/>
                </a:lnTo>
                <a:lnTo>
                  <a:pt x="3261" y="13456"/>
                </a:lnTo>
                <a:lnTo>
                  <a:pt x="3285" y="13408"/>
                </a:lnTo>
                <a:lnTo>
                  <a:pt x="3261" y="13310"/>
                </a:lnTo>
                <a:lnTo>
                  <a:pt x="3188" y="13116"/>
                </a:lnTo>
                <a:lnTo>
                  <a:pt x="3091" y="12921"/>
                </a:lnTo>
                <a:lnTo>
                  <a:pt x="2969" y="12726"/>
                </a:lnTo>
                <a:lnTo>
                  <a:pt x="3261" y="12459"/>
                </a:lnTo>
                <a:lnTo>
                  <a:pt x="3285" y="12678"/>
                </a:lnTo>
                <a:lnTo>
                  <a:pt x="3334" y="12897"/>
                </a:lnTo>
                <a:lnTo>
                  <a:pt x="3383" y="12994"/>
                </a:lnTo>
                <a:lnTo>
                  <a:pt x="3480" y="13067"/>
                </a:lnTo>
                <a:lnTo>
                  <a:pt x="3529" y="13067"/>
                </a:lnTo>
                <a:lnTo>
                  <a:pt x="3577" y="13043"/>
                </a:lnTo>
                <a:lnTo>
                  <a:pt x="3626" y="12945"/>
                </a:lnTo>
                <a:lnTo>
                  <a:pt x="3626" y="12848"/>
                </a:lnTo>
                <a:lnTo>
                  <a:pt x="3577" y="12678"/>
                </a:lnTo>
                <a:lnTo>
                  <a:pt x="3529" y="12483"/>
                </a:lnTo>
                <a:lnTo>
                  <a:pt x="3431" y="12288"/>
                </a:lnTo>
                <a:lnTo>
                  <a:pt x="3650" y="12094"/>
                </a:lnTo>
                <a:lnTo>
                  <a:pt x="3699" y="12313"/>
                </a:lnTo>
                <a:lnTo>
                  <a:pt x="3748" y="12483"/>
                </a:lnTo>
                <a:lnTo>
                  <a:pt x="3796" y="12556"/>
                </a:lnTo>
                <a:lnTo>
                  <a:pt x="3845" y="12605"/>
                </a:lnTo>
                <a:lnTo>
                  <a:pt x="3942" y="12605"/>
                </a:lnTo>
                <a:lnTo>
                  <a:pt x="4015" y="12580"/>
                </a:lnTo>
                <a:lnTo>
                  <a:pt x="4040" y="12532"/>
                </a:lnTo>
                <a:lnTo>
                  <a:pt x="4064" y="12483"/>
                </a:lnTo>
                <a:lnTo>
                  <a:pt x="4064" y="12410"/>
                </a:lnTo>
                <a:lnTo>
                  <a:pt x="4015" y="12142"/>
                </a:lnTo>
                <a:lnTo>
                  <a:pt x="3967" y="11996"/>
                </a:lnTo>
                <a:lnTo>
                  <a:pt x="3894" y="11875"/>
                </a:lnTo>
                <a:lnTo>
                  <a:pt x="4161" y="11607"/>
                </a:lnTo>
                <a:lnTo>
                  <a:pt x="4210" y="11729"/>
                </a:lnTo>
                <a:lnTo>
                  <a:pt x="4283" y="11923"/>
                </a:lnTo>
                <a:lnTo>
                  <a:pt x="4332" y="11996"/>
                </a:lnTo>
                <a:lnTo>
                  <a:pt x="4380" y="12021"/>
                </a:lnTo>
                <a:lnTo>
                  <a:pt x="4429" y="12045"/>
                </a:lnTo>
                <a:lnTo>
                  <a:pt x="4478" y="12045"/>
                </a:lnTo>
                <a:lnTo>
                  <a:pt x="4526" y="11996"/>
                </a:lnTo>
                <a:lnTo>
                  <a:pt x="4551" y="11923"/>
                </a:lnTo>
                <a:lnTo>
                  <a:pt x="4551" y="11826"/>
                </a:lnTo>
                <a:lnTo>
                  <a:pt x="4478" y="11680"/>
                </a:lnTo>
                <a:lnTo>
                  <a:pt x="4356" y="11437"/>
                </a:lnTo>
                <a:lnTo>
                  <a:pt x="4405" y="11388"/>
                </a:lnTo>
                <a:lnTo>
                  <a:pt x="4672" y="11169"/>
                </a:lnTo>
                <a:lnTo>
                  <a:pt x="4745" y="11364"/>
                </a:lnTo>
                <a:lnTo>
                  <a:pt x="4818" y="11607"/>
                </a:lnTo>
                <a:lnTo>
                  <a:pt x="4867" y="11729"/>
                </a:lnTo>
                <a:lnTo>
                  <a:pt x="4916" y="11777"/>
                </a:lnTo>
                <a:lnTo>
                  <a:pt x="4964" y="11826"/>
                </a:lnTo>
                <a:lnTo>
                  <a:pt x="5013" y="11826"/>
                </a:lnTo>
                <a:lnTo>
                  <a:pt x="5037" y="11802"/>
                </a:lnTo>
                <a:lnTo>
                  <a:pt x="5062" y="11729"/>
                </a:lnTo>
                <a:lnTo>
                  <a:pt x="5086" y="11680"/>
                </a:lnTo>
                <a:lnTo>
                  <a:pt x="5062" y="11558"/>
                </a:lnTo>
                <a:lnTo>
                  <a:pt x="4964" y="11339"/>
                </a:lnTo>
                <a:lnTo>
                  <a:pt x="4794" y="11023"/>
                </a:lnTo>
                <a:lnTo>
                  <a:pt x="5135" y="10731"/>
                </a:lnTo>
                <a:lnTo>
                  <a:pt x="5135" y="10755"/>
                </a:lnTo>
                <a:lnTo>
                  <a:pt x="5208" y="10950"/>
                </a:lnTo>
                <a:lnTo>
                  <a:pt x="5281" y="11145"/>
                </a:lnTo>
                <a:lnTo>
                  <a:pt x="5329" y="11218"/>
                </a:lnTo>
                <a:lnTo>
                  <a:pt x="5378" y="11242"/>
                </a:lnTo>
                <a:lnTo>
                  <a:pt x="5427" y="11242"/>
                </a:lnTo>
                <a:lnTo>
                  <a:pt x="5475" y="11218"/>
                </a:lnTo>
                <a:lnTo>
                  <a:pt x="5524" y="11193"/>
                </a:lnTo>
                <a:lnTo>
                  <a:pt x="5573" y="11145"/>
                </a:lnTo>
                <a:lnTo>
                  <a:pt x="5597" y="11096"/>
                </a:lnTo>
                <a:lnTo>
                  <a:pt x="5597" y="11023"/>
                </a:lnTo>
                <a:lnTo>
                  <a:pt x="5524" y="10828"/>
                </a:lnTo>
                <a:lnTo>
                  <a:pt x="5475" y="10658"/>
                </a:lnTo>
                <a:lnTo>
                  <a:pt x="5378" y="10488"/>
                </a:lnTo>
                <a:lnTo>
                  <a:pt x="5670" y="10244"/>
                </a:lnTo>
                <a:lnTo>
                  <a:pt x="5670" y="10366"/>
                </a:lnTo>
                <a:lnTo>
                  <a:pt x="5694" y="10512"/>
                </a:lnTo>
                <a:lnTo>
                  <a:pt x="5743" y="10707"/>
                </a:lnTo>
                <a:lnTo>
                  <a:pt x="5792" y="10780"/>
                </a:lnTo>
                <a:lnTo>
                  <a:pt x="5816" y="10804"/>
                </a:lnTo>
                <a:lnTo>
                  <a:pt x="5865" y="10828"/>
                </a:lnTo>
                <a:lnTo>
                  <a:pt x="5913" y="10828"/>
                </a:lnTo>
                <a:lnTo>
                  <a:pt x="5938" y="10804"/>
                </a:lnTo>
                <a:lnTo>
                  <a:pt x="5986" y="10731"/>
                </a:lnTo>
                <a:lnTo>
                  <a:pt x="5986" y="10658"/>
                </a:lnTo>
                <a:lnTo>
                  <a:pt x="5938" y="10488"/>
                </a:lnTo>
                <a:lnTo>
                  <a:pt x="5865" y="10293"/>
                </a:lnTo>
                <a:lnTo>
                  <a:pt x="5767" y="10123"/>
                </a:lnTo>
                <a:lnTo>
                  <a:pt x="5986" y="9928"/>
                </a:lnTo>
                <a:lnTo>
                  <a:pt x="6011" y="10050"/>
                </a:lnTo>
                <a:lnTo>
                  <a:pt x="6035" y="10147"/>
                </a:lnTo>
                <a:lnTo>
                  <a:pt x="6108" y="10244"/>
                </a:lnTo>
                <a:lnTo>
                  <a:pt x="6181" y="10317"/>
                </a:lnTo>
                <a:lnTo>
                  <a:pt x="6230" y="10366"/>
                </a:lnTo>
                <a:lnTo>
                  <a:pt x="6303" y="10366"/>
                </a:lnTo>
                <a:lnTo>
                  <a:pt x="6376" y="10317"/>
                </a:lnTo>
                <a:lnTo>
                  <a:pt x="6400" y="10269"/>
                </a:lnTo>
                <a:lnTo>
                  <a:pt x="6400" y="10220"/>
                </a:lnTo>
                <a:lnTo>
                  <a:pt x="6376" y="10171"/>
                </a:lnTo>
                <a:lnTo>
                  <a:pt x="6327" y="10074"/>
                </a:lnTo>
                <a:lnTo>
                  <a:pt x="6205" y="9952"/>
                </a:lnTo>
                <a:lnTo>
                  <a:pt x="6084" y="9855"/>
                </a:lnTo>
                <a:lnTo>
                  <a:pt x="6376" y="9587"/>
                </a:lnTo>
                <a:lnTo>
                  <a:pt x="6400" y="9758"/>
                </a:lnTo>
                <a:lnTo>
                  <a:pt x="6449" y="9952"/>
                </a:lnTo>
                <a:lnTo>
                  <a:pt x="6473" y="10025"/>
                </a:lnTo>
                <a:lnTo>
                  <a:pt x="6522" y="10050"/>
                </a:lnTo>
                <a:lnTo>
                  <a:pt x="6595" y="10074"/>
                </a:lnTo>
                <a:lnTo>
                  <a:pt x="6643" y="10074"/>
                </a:lnTo>
                <a:lnTo>
                  <a:pt x="6716" y="10025"/>
                </a:lnTo>
                <a:lnTo>
                  <a:pt x="6741" y="10001"/>
                </a:lnTo>
                <a:lnTo>
                  <a:pt x="6765" y="9928"/>
                </a:lnTo>
                <a:lnTo>
                  <a:pt x="6765" y="9855"/>
                </a:lnTo>
                <a:lnTo>
                  <a:pt x="6692" y="9612"/>
                </a:lnTo>
                <a:lnTo>
                  <a:pt x="6643" y="9490"/>
                </a:lnTo>
                <a:lnTo>
                  <a:pt x="6595" y="9393"/>
                </a:lnTo>
                <a:lnTo>
                  <a:pt x="6765" y="9222"/>
                </a:lnTo>
                <a:lnTo>
                  <a:pt x="6814" y="9417"/>
                </a:lnTo>
                <a:lnTo>
                  <a:pt x="6887" y="9587"/>
                </a:lnTo>
                <a:lnTo>
                  <a:pt x="6911" y="9636"/>
                </a:lnTo>
                <a:lnTo>
                  <a:pt x="6960" y="9660"/>
                </a:lnTo>
                <a:lnTo>
                  <a:pt x="7033" y="9660"/>
                </a:lnTo>
                <a:lnTo>
                  <a:pt x="7081" y="9636"/>
                </a:lnTo>
                <a:lnTo>
                  <a:pt x="7130" y="9612"/>
                </a:lnTo>
                <a:lnTo>
                  <a:pt x="7179" y="9563"/>
                </a:lnTo>
                <a:lnTo>
                  <a:pt x="7179" y="9514"/>
                </a:lnTo>
                <a:lnTo>
                  <a:pt x="7179" y="9441"/>
                </a:lnTo>
                <a:lnTo>
                  <a:pt x="7057" y="9174"/>
                </a:lnTo>
                <a:lnTo>
                  <a:pt x="6984" y="9003"/>
                </a:lnTo>
                <a:lnTo>
                  <a:pt x="7106" y="8906"/>
                </a:lnTo>
                <a:lnTo>
                  <a:pt x="7106" y="8955"/>
                </a:lnTo>
                <a:lnTo>
                  <a:pt x="7106" y="9125"/>
                </a:lnTo>
                <a:lnTo>
                  <a:pt x="7130" y="9198"/>
                </a:lnTo>
                <a:lnTo>
                  <a:pt x="7179" y="9271"/>
                </a:lnTo>
                <a:lnTo>
                  <a:pt x="7227" y="9271"/>
                </a:lnTo>
                <a:lnTo>
                  <a:pt x="7276" y="9247"/>
                </a:lnTo>
                <a:lnTo>
                  <a:pt x="7325" y="9198"/>
                </a:lnTo>
                <a:lnTo>
                  <a:pt x="7349" y="9125"/>
                </a:lnTo>
                <a:lnTo>
                  <a:pt x="7325" y="8955"/>
                </a:lnTo>
                <a:lnTo>
                  <a:pt x="7276" y="8736"/>
                </a:lnTo>
                <a:lnTo>
                  <a:pt x="7519" y="8517"/>
                </a:lnTo>
                <a:lnTo>
                  <a:pt x="7544" y="8638"/>
                </a:lnTo>
                <a:lnTo>
                  <a:pt x="7617" y="8760"/>
                </a:lnTo>
                <a:lnTo>
                  <a:pt x="7665" y="8784"/>
                </a:lnTo>
                <a:lnTo>
                  <a:pt x="7714" y="8784"/>
                </a:lnTo>
                <a:lnTo>
                  <a:pt x="7763" y="8736"/>
                </a:lnTo>
                <a:lnTo>
                  <a:pt x="7787" y="8687"/>
                </a:lnTo>
                <a:lnTo>
                  <a:pt x="7763" y="8638"/>
                </a:lnTo>
                <a:lnTo>
                  <a:pt x="7738" y="8590"/>
                </a:lnTo>
                <a:lnTo>
                  <a:pt x="7690" y="8492"/>
                </a:lnTo>
                <a:lnTo>
                  <a:pt x="7641" y="8419"/>
                </a:lnTo>
                <a:lnTo>
                  <a:pt x="7884" y="8176"/>
                </a:lnTo>
                <a:lnTo>
                  <a:pt x="7909" y="8298"/>
                </a:lnTo>
                <a:lnTo>
                  <a:pt x="7933" y="8419"/>
                </a:lnTo>
                <a:lnTo>
                  <a:pt x="7957" y="8468"/>
                </a:lnTo>
                <a:lnTo>
                  <a:pt x="8006" y="8517"/>
                </a:lnTo>
                <a:lnTo>
                  <a:pt x="8152" y="8517"/>
                </a:lnTo>
                <a:lnTo>
                  <a:pt x="8201" y="8492"/>
                </a:lnTo>
                <a:lnTo>
                  <a:pt x="8225" y="8444"/>
                </a:lnTo>
                <a:lnTo>
                  <a:pt x="8249" y="8371"/>
                </a:lnTo>
                <a:lnTo>
                  <a:pt x="8201" y="8152"/>
                </a:lnTo>
                <a:lnTo>
                  <a:pt x="8128" y="7957"/>
                </a:lnTo>
                <a:lnTo>
                  <a:pt x="8468" y="7641"/>
                </a:lnTo>
                <a:lnTo>
                  <a:pt x="8444" y="7762"/>
                </a:lnTo>
                <a:lnTo>
                  <a:pt x="8444" y="7884"/>
                </a:lnTo>
                <a:lnTo>
                  <a:pt x="8493" y="7981"/>
                </a:lnTo>
                <a:lnTo>
                  <a:pt x="8517" y="8030"/>
                </a:lnTo>
                <a:lnTo>
                  <a:pt x="8566" y="8054"/>
                </a:lnTo>
                <a:lnTo>
                  <a:pt x="8590" y="8054"/>
                </a:lnTo>
                <a:lnTo>
                  <a:pt x="8614" y="8030"/>
                </a:lnTo>
                <a:lnTo>
                  <a:pt x="8639" y="7981"/>
                </a:lnTo>
                <a:lnTo>
                  <a:pt x="8639" y="7933"/>
                </a:lnTo>
                <a:lnTo>
                  <a:pt x="8614" y="7835"/>
                </a:lnTo>
                <a:lnTo>
                  <a:pt x="8566" y="7714"/>
                </a:lnTo>
                <a:lnTo>
                  <a:pt x="8541" y="7568"/>
                </a:lnTo>
                <a:lnTo>
                  <a:pt x="9125" y="7033"/>
                </a:lnTo>
                <a:lnTo>
                  <a:pt x="9125" y="7179"/>
                </a:lnTo>
                <a:lnTo>
                  <a:pt x="9149" y="7325"/>
                </a:lnTo>
                <a:lnTo>
                  <a:pt x="9198" y="7373"/>
                </a:lnTo>
                <a:lnTo>
                  <a:pt x="9222" y="7397"/>
                </a:lnTo>
                <a:lnTo>
                  <a:pt x="9271" y="7422"/>
                </a:lnTo>
                <a:lnTo>
                  <a:pt x="9320" y="7397"/>
                </a:lnTo>
                <a:lnTo>
                  <a:pt x="9368" y="7397"/>
                </a:lnTo>
                <a:lnTo>
                  <a:pt x="9393" y="7349"/>
                </a:lnTo>
                <a:lnTo>
                  <a:pt x="9417" y="7300"/>
                </a:lnTo>
                <a:lnTo>
                  <a:pt x="9417" y="7252"/>
                </a:lnTo>
                <a:lnTo>
                  <a:pt x="9393" y="7154"/>
                </a:lnTo>
                <a:lnTo>
                  <a:pt x="9393" y="7033"/>
                </a:lnTo>
                <a:lnTo>
                  <a:pt x="9417" y="6935"/>
                </a:lnTo>
                <a:lnTo>
                  <a:pt x="9417" y="6838"/>
                </a:lnTo>
                <a:lnTo>
                  <a:pt x="9393" y="6789"/>
                </a:lnTo>
                <a:lnTo>
                  <a:pt x="9466" y="6716"/>
                </a:lnTo>
                <a:lnTo>
                  <a:pt x="9490" y="6838"/>
                </a:lnTo>
                <a:lnTo>
                  <a:pt x="9514" y="6960"/>
                </a:lnTo>
                <a:lnTo>
                  <a:pt x="9539" y="7008"/>
                </a:lnTo>
                <a:lnTo>
                  <a:pt x="9587" y="7033"/>
                </a:lnTo>
                <a:lnTo>
                  <a:pt x="9636" y="7057"/>
                </a:lnTo>
                <a:lnTo>
                  <a:pt x="9660" y="7057"/>
                </a:lnTo>
                <a:lnTo>
                  <a:pt x="9709" y="7033"/>
                </a:lnTo>
                <a:lnTo>
                  <a:pt x="9733" y="7008"/>
                </a:lnTo>
                <a:lnTo>
                  <a:pt x="9782" y="6984"/>
                </a:lnTo>
                <a:lnTo>
                  <a:pt x="9782" y="6935"/>
                </a:lnTo>
                <a:lnTo>
                  <a:pt x="9782" y="6741"/>
                </a:lnTo>
                <a:lnTo>
                  <a:pt x="9733" y="6619"/>
                </a:lnTo>
                <a:lnTo>
                  <a:pt x="9709" y="6522"/>
                </a:lnTo>
                <a:lnTo>
                  <a:pt x="9831" y="6376"/>
                </a:lnTo>
                <a:lnTo>
                  <a:pt x="9879" y="6327"/>
                </a:lnTo>
                <a:lnTo>
                  <a:pt x="9904" y="6278"/>
                </a:lnTo>
                <a:lnTo>
                  <a:pt x="9904" y="6205"/>
                </a:lnTo>
                <a:lnTo>
                  <a:pt x="9928" y="6132"/>
                </a:lnTo>
                <a:lnTo>
                  <a:pt x="9952" y="6059"/>
                </a:lnTo>
                <a:lnTo>
                  <a:pt x="9855" y="5670"/>
                </a:lnTo>
                <a:lnTo>
                  <a:pt x="9831" y="5475"/>
                </a:lnTo>
                <a:lnTo>
                  <a:pt x="9806" y="5281"/>
                </a:lnTo>
                <a:lnTo>
                  <a:pt x="9806" y="5037"/>
                </a:lnTo>
                <a:lnTo>
                  <a:pt x="9855" y="4794"/>
                </a:lnTo>
                <a:lnTo>
                  <a:pt x="9904" y="4575"/>
                </a:lnTo>
                <a:lnTo>
                  <a:pt x="9977" y="4332"/>
                </a:lnTo>
                <a:lnTo>
                  <a:pt x="10074" y="4088"/>
                </a:lnTo>
                <a:lnTo>
                  <a:pt x="10196" y="3869"/>
                </a:lnTo>
                <a:lnTo>
                  <a:pt x="10317" y="3650"/>
                </a:lnTo>
                <a:lnTo>
                  <a:pt x="10488" y="3456"/>
                </a:lnTo>
                <a:lnTo>
                  <a:pt x="10658" y="3261"/>
                </a:lnTo>
                <a:lnTo>
                  <a:pt x="10853" y="3091"/>
                </a:lnTo>
                <a:lnTo>
                  <a:pt x="11242" y="2750"/>
                </a:lnTo>
                <a:lnTo>
                  <a:pt x="11680" y="2458"/>
                </a:lnTo>
                <a:lnTo>
                  <a:pt x="12094" y="2166"/>
                </a:lnTo>
                <a:lnTo>
                  <a:pt x="12970" y="1631"/>
                </a:lnTo>
                <a:close/>
                <a:moveTo>
                  <a:pt x="10755" y="11631"/>
                </a:moveTo>
                <a:lnTo>
                  <a:pt x="10755" y="11680"/>
                </a:lnTo>
                <a:lnTo>
                  <a:pt x="10853" y="11850"/>
                </a:lnTo>
                <a:lnTo>
                  <a:pt x="10974" y="12021"/>
                </a:lnTo>
                <a:lnTo>
                  <a:pt x="11266" y="12361"/>
                </a:lnTo>
                <a:lnTo>
                  <a:pt x="11875" y="12970"/>
                </a:lnTo>
                <a:lnTo>
                  <a:pt x="13286" y="14503"/>
                </a:lnTo>
                <a:lnTo>
                  <a:pt x="13943" y="15184"/>
                </a:lnTo>
                <a:lnTo>
                  <a:pt x="14259" y="15549"/>
                </a:lnTo>
                <a:lnTo>
                  <a:pt x="14430" y="15719"/>
                </a:lnTo>
                <a:lnTo>
                  <a:pt x="14503" y="15792"/>
                </a:lnTo>
                <a:lnTo>
                  <a:pt x="14600" y="15841"/>
                </a:lnTo>
                <a:lnTo>
                  <a:pt x="14916" y="16035"/>
                </a:lnTo>
                <a:lnTo>
                  <a:pt x="15208" y="16206"/>
                </a:lnTo>
                <a:lnTo>
                  <a:pt x="15354" y="16279"/>
                </a:lnTo>
                <a:lnTo>
                  <a:pt x="15500" y="16352"/>
                </a:lnTo>
                <a:lnTo>
                  <a:pt x="15671" y="16376"/>
                </a:lnTo>
                <a:lnTo>
                  <a:pt x="15890" y="16376"/>
                </a:lnTo>
                <a:lnTo>
                  <a:pt x="15914" y="16352"/>
                </a:lnTo>
                <a:lnTo>
                  <a:pt x="15938" y="16279"/>
                </a:lnTo>
                <a:lnTo>
                  <a:pt x="15914" y="16230"/>
                </a:lnTo>
                <a:lnTo>
                  <a:pt x="15890" y="16206"/>
                </a:lnTo>
                <a:lnTo>
                  <a:pt x="15865" y="16206"/>
                </a:lnTo>
                <a:lnTo>
                  <a:pt x="15622" y="16157"/>
                </a:lnTo>
                <a:lnTo>
                  <a:pt x="15403" y="16084"/>
                </a:lnTo>
                <a:lnTo>
                  <a:pt x="15233" y="15987"/>
                </a:lnTo>
                <a:lnTo>
                  <a:pt x="15062" y="15865"/>
                </a:lnTo>
                <a:lnTo>
                  <a:pt x="14892" y="15743"/>
                </a:lnTo>
                <a:lnTo>
                  <a:pt x="14746" y="15573"/>
                </a:lnTo>
                <a:lnTo>
                  <a:pt x="14454" y="15233"/>
                </a:lnTo>
                <a:lnTo>
                  <a:pt x="13846" y="14624"/>
                </a:lnTo>
                <a:lnTo>
                  <a:pt x="13262" y="14016"/>
                </a:lnTo>
                <a:lnTo>
                  <a:pt x="12045" y="12799"/>
                </a:lnTo>
                <a:lnTo>
                  <a:pt x="11461" y="12167"/>
                </a:lnTo>
                <a:lnTo>
                  <a:pt x="11145" y="11875"/>
                </a:lnTo>
                <a:lnTo>
                  <a:pt x="10974" y="11729"/>
                </a:lnTo>
                <a:lnTo>
                  <a:pt x="10804" y="11631"/>
                </a:lnTo>
                <a:close/>
                <a:moveTo>
                  <a:pt x="9904" y="8638"/>
                </a:moveTo>
                <a:lnTo>
                  <a:pt x="10123" y="8882"/>
                </a:lnTo>
                <a:lnTo>
                  <a:pt x="9977" y="9003"/>
                </a:lnTo>
                <a:lnTo>
                  <a:pt x="9709" y="9271"/>
                </a:lnTo>
                <a:lnTo>
                  <a:pt x="9587" y="9417"/>
                </a:lnTo>
                <a:lnTo>
                  <a:pt x="9466" y="9587"/>
                </a:lnTo>
                <a:lnTo>
                  <a:pt x="9466" y="9612"/>
                </a:lnTo>
                <a:lnTo>
                  <a:pt x="9490" y="9660"/>
                </a:lnTo>
                <a:lnTo>
                  <a:pt x="9539" y="9660"/>
                </a:lnTo>
                <a:lnTo>
                  <a:pt x="9685" y="9612"/>
                </a:lnTo>
                <a:lnTo>
                  <a:pt x="9831" y="9539"/>
                </a:lnTo>
                <a:lnTo>
                  <a:pt x="10098" y="9320"/>
                </a:lnTo>
                <a:lnTo>
                  <a:pt x="10366" y="9101"/>
                </a:lnTo>
                <a:lnTo>
                  <a:pt x="10536" y="9247"/>
                </a:lnTo>
                <a:lnTo>
                  <a:pt x="10244" y="9466"/>
                </a:lnTo>
                <a:lnTo>
                  <a:pt x="10025" y="9636"/>
                </a:lnTo>
                <a:lnTo>
                  <a:pt x="9928" y="9733"/>
                </a:lnTo>
                <a:lnTo>
                  <a:pt x="9831" y="9855"/>
                </a:lnTo>
                <a:lnTo>
                  <a:pt x="9831" y="9928"/>
                </a:lnTo>
                <a:lnTo>
                  <a:pt x="9855" y="9977"/>
                </a:lnTo>
                <a:lnTo>
                  <a:pt x="9904" y="10025"/>
                </a:lnTo>
                <a:lnTo>
                  <a:pt x="9977" y="10025"/>
                </a:lnTo>
                <a:lnTo>
                  <a:pt x="10098" y="9977"/>
                </a:lnTo>
                <a:lnTo>
                  <a:pt x="10196" y="9904"/>
                </a:lnTo>
                <a:lnTo>
                  <a:pt x="10390" y="9758"/>
                </a:lnTo>
                <a:lnTo>
                  <a:pt x="10780" y="9490"/>
                </a:lnTo>
                <a:lnTo>
                  <a:pt x="10950" y="9660"/>
                </a:lnTo>
                <a:lnTo>
                  <a:pt x="10780" y="9733"/>
                </a:lnTo>
                <a:lnTo>
                  <a:pt x="10609" y="9855"/>
                </a:lnTo>
                <a:lnTo>
                  <a:pt x="10390" y="10001"/>
                </a:lnTo>
                <a:lnTo>
                  <a:pt x="10293" y="10098"/>
                </a:lnTo>
                <a:lnTo>
                  <a:pt x="10220" y="10220"/>
                </a:lnTo>
                <a:lnTo>
                  <a:pt x="10220" y="10269"/>
                </a:lnTo>
                <a:lnTo>
                  <a:pt x="10244" y="10293"/>
                </a:lnTo>
                <a:lnTo>
                  <a:pt x="10293" y="10317"/>
                </a:lnTo>
                <a:lnTo>
                  <a:pt x="10439" y="10317"/>
                </a:lnTo>
                <a:lnTo>
                  <a:pt x="10585" y="10244"/>
                </a:lnTo>
                <a:lnTo>
                  <a:pt x="10828" y="10074"/>
                </a:lnTo>
                <a:lnTo>
                  <a:pt x="10999" y="9977"/>
                </a:lnTo>
                <a:lnTo>
                  <a:pt x="11072" y="9904"/>
                </a:lnTo>
                <a:lnTo>
                  <a:pt x="11145" y="9831"/>
                </a:lnTo>
                <a:lnTo>
                  <a:pt x="11364" y="10025"/>
                </a:lnTo>
                <a:lnTo>
                  <a:pt x="11193" y="10123"/>
                </a:lnTo>
                <a:lnTo>
                  <a:pt x="11072" y="10244"/>
                </a:lnTo>
                <a:lnTo>
                  <a:pt x="10974" y="10342"/>
                </a:lnTo>
                <a:lnTo>
                  <a:pt x="10901" y="10439"/>
                </a:lnTo>
                <a:lnTo>
                  <a:pt x="10853" y="10561"/>
                </a:lnTo>
                <a:lnTo>
                  <a:pt x="10853" y="10634"/>
                </a:lnTo>
                <a:lnTo>
                  <a:pt x="10853" y="10682"/>
                </a:lnTo>
                <a:lnTo>
                  <a:pt x="10877" y="10707"/>
                </a:lnTo>
                <a:lnTo>
                  <a:pt x="10974" y="10682"/>
                </a:lnTo>
                <a:lnTo>
                  <a:pt x="11072" y="10634"/>
                </a:lnTo>
                <a:lnTo>
                  <a:pt x="11218" y="10536"/>
                </a:lnTo>
                <a:lnTo>
                  <a:pt x="11437" y="10366"/>
                </a:lnTo>
                <a:lnTo>
                  <a:pt x="11607" y="10269"/>
                </a:lnTo>
                <a:lnTo>
                  <a:pt x="11753" y="10415"/>
                </a:lnTo>
                <a:lnTo>
                  <a:pt x="11656" y="10488"/>
                </a:lnTo>
                <a:lnTo>
                  <a:pt x="11364" y="10731"/>
                </a:lnTo>
                <a:lnTo>
                  <a:pt x="11242" y="10877"/>
                </a:lnTo>
                <a:lnTo>
                  <a:pt x="11218" y="10950"/>
                </a:lnTo>
                <a:lnTo>
                  <a:pt x="11169" y="11023"/>
                </a:lnTo>
                <a:lnTo>
                  <a:pt x="11193" y="11072"/>
                </a:lnTo>
                <a:lnTo>
                  <a:pt x="11242" y="11096"/>
                </a:lnTo>
                <a:lnTo>
                  <a:pt x="11388" y="11047"/>
                </a:lnTo>
                <a:lnTo>
                  <a:pt x="11510" y="10974"/>
                </a:lnTo>
                <a:lnTo>
                  <a:pt x="11777" y="10780"/>
                </a:lnTo>
                <a:lnTo>
                  <a:pt x="11972" y="10634"/>
                </a:lnTo>
                <a:lnTo>
                  <a:pt x="12191" y="10828"/>
                </a:lnTo>
                <a:lnTo>
                  <a:pt x="12069" y="10926"/>
                </a:lnTo>
                <a:lnTo>
                  <a:pt x="11923" y="11023"/>
                </a:lnTo>
                <a:lnTo>
                  <a:pt x="11777" y="11169"/>
                </a:lnTo>
                <a:lnTo>
                  <a:pt x="11729" y="11242"/>
                </a:lnTo>
                <a:lnTo>
                  <a:pt x="11680" y="11315"/>
                </a:lnTo>
                <a:lnTo>
                  <a:pt x="11656" y="11388"/>
                </a:lnTo>
                <a:lnTo>
                  <a:pt x="11656" y="11485"/>
                </a:lnTo>
                <a:lnTo>
                  <a:pt x="11680" y="11534"/>
                </a:lnTo>
                <a:lnTo>
                  <a:pt x="11704" y="11558"/>
                </a:lnTo>
                <a:lnTo>
                  <a:pt x="11729" y="11558"/>
                </a:lnTo>
                <a:lnTo>
                  <a:pt x="11826" y="11534"/>
                </a:lnTo>
                <a:lnTo>
                  <a:pt x="11899" y="11510"/>
                </a:lnTo>
                <a:lnTo>
                  <a:pt x="12021" y="11412"/>
                </a:lnTo>
                <a:lnTo>
                  <a:pt x="12288" y="11193"/>
                </a:lnTo>
                <a:lnTo>
                  <a:pt x="12459" y="11072"/>
                </a:lnTo>
                <a:lnTo>
                  <a:pt x="12726" y="11315"/>
                </a:lnTo>
                <a:lnTo>
                  <a:pt x="12483" y="11534"/>
                </a:lnTo>
                <a:lnTo>
                  <a:pt x="12361" y="11656"/>
                </a:lnTo>
                <a:lnTo>
                  <a:pt x="12264" y="11777"/>
                </a:lnTo>
                <a:lnTo>
                  <a:pt x="12264" y="11826"/>
                </a:lnTo>
                <a:lnTo>
                  <a:pt x="12264" y="11850"/>
                </a:lnTo>
                <a:lnTo>
                  <a:pt x="12288" y="11948"/>
                </a:lnTo>
                <a:lnTo>
                  <a:pt x="12361" y="11972"/>
                </a:lnTo>
                <a:lnTo>
                  <a:pt x="12459" y="11972"/>
                </a:lnTo>
                <a:lnTo>
                  <a:pt x="12605" y="11875"/>
                </a:lnTo>
                <a:lnTo>
                  <a:pt x="12726" y="11777"/>
                </a:lnTo>
                <a:lnTo>
                  <a:pt x="12970" y="11558"/>
                </a:lnTo>
                <a:lnTo>
                  <a:pt x="12970" y="11534"/>
                </a:lnTo>
                <a:lnTo>
                  <a:pt x="13262" y="11802"/>
                </a:lnTo>
                <a:lnTo>
                  <a:pt x="13116" y="11923"/>
                </a:lnTo>
                <a:lnTo>
                  <a:pt x="12994" y="12021"/>
                </a:lnTo>
                <a:lnTo>
                  <a:pt x="12872" y="12142"/>
                </a:lnTo>
                <a:lnTo>
                  <a:pt x="12799" y="12288"/>
                </a:lnTo>
                <a:lnTo>
                  <a:pt x="12775" y="12361"/>
                </a:lnTo>
                <a:lnTo>
                  <a:pt x="12775" y="12434"/>
                </a:lnTo>
                <a:lnTo>
                  <a:pt x="12799" y="12507"/>
                </a:lnTo>
                <a:lnTo>
                  <a:pt x="12824" y="12532"/>
                </a:lnTo>
                <a:lnTo>
                  <a:pt x="12872" y="12532"/>
                </a:lnTo>
                <a:lnTo>
                  <a:pt x="12994" y="12483"/>
                </a:lnTo>
                <a:lnTo>
                  <a:pt x="13116" y="12434"/>
                </a:lnTo>
                <a:lnTo>
                  <a:pt x="13310" y="12264"/>
                </a:lnTo>
                <a:lnTo>
                  <a:pt x="13554" y="12094"/>
                </a:lnTo>
                <a:lnTo>
                  <a:pt x="13700" y="12215"/>
                </a:lnTo>
                <a:lnTo>
                  <a:pt x="13627" y="12264"/>
                </a:lnTo>
                <a:lnTo>
                  <a:pt x="13432" y="12434"/>
                </a:lnTo>
                <a:lnTo>
                  <a:pt x="13262" y="12653"/>
                </a:lnTo>
                <a:lnTo>
                  <a:pt x="13237" y="12702"/>
                </a:lnTo>
                <a:lnTo>
                  <a:pt x="13262" y="12751"/>
                </a:lnTo>
                <a:lnTo>
                  <a:pt x="13310" y="12799"/>
                </a:lnTo>
                <a:lnTo>
                  <a:pt x="13383" y="12799"/>
                </a:lnTo>
                <a:lnTo>
                  <a:pt x="13602" y="12702"/>
                </a:lnTo>
                <a:lnTo>
                  <a:pt x="13797" y="12556"/>
                </a:lnTo>
                <a:lnTo>
                  <a:pt x="13919" y="12459"/>
                </a:lnTo>
                <a:lnTo>
                  <a:pt x="14162" y="12702"/>
                </a:lnTo>
                <a:lnTo>
                  <a:pt x="13992" y="12848"/>
                </a:lnTo>
                <a:lnTo>
                  <a:pt x="13894" y="12945"/>
                </a:lnTo>
                <a:lnTo>
                  <a:pt x="13797" y="13043"/>
                </a:lnTo>
                <a:lnTo>
                  <a:pt x="13724" y="13164"/>
                </a:lnTo>
                <a:lnTo>
                  <a:pt x="13700" y="13237"/>
                </a:lnTo>
                <a:lnTo>
                  <a:pt x="13700" y="13310"/>
                </a:lnTo>
                <a:lnTo>
                  <a:pt x="13700" y="13359"/>
                </a:lnTo>
                <a:lnTo>
                  <a:pt x="13748" y="13359"/>
                </a:lnTo>
                <a:lnTo>
                  <a:pt x="13870" y="13335"/>
                </a:lnTo>
                <a:lnTo>
                  <a:pt x="13992" y="13286"/>
                </a:lnTo>
                <a:lnTo>
                  <a:pt x="14089" y="13189"/>
                </a:lnTo>
                <a:lnTo>
                  <a:pt x="14186" y="13116"/>
                </a:lnTo>
                <a:lnTo>
                  <a:pt x="14381" y="12921"/>
                </a:lnTo>
                <a:lnTo>
                  <a:pt x="14746" y="13335"/>
                </a:lnTo>
                <a:lnTo>
                  <a:pt x="14624" y="13408"/>
                </a:lnTo>
                <a:lnTo>
                  <a:pt x="14503" y="13505"/>
                </a:lnTo>
                <a:lnTo>
                  <a:pt x="14284" y="13651"/>
                </a:lnTo>
                <a:lnTo>
                  <a:pt x="14186" y="13748"/>
                </a:lnTo>
                <a:lnTo>
                  <a:pt x="14138" y="13870"/>
                </a:lnTo>
                <a:lnTo>
                  <a:pt x="14138" y="13919"/>
                </a:lnTo>
                <a:lnTo>
                  <a:pt x="14162" y="13992"/>
                </a:lnTo>
                <a:lnTo>
                  <a:pt x="14211" y="14016"/>
                </a:lnTo>
                <a:lnTo>
                  <a:pt x="14259" y="14040"/>
                </a:lnTo>
                <a:lnTo>
                  <a:pt x="14381" y="14016"/>
                </a:lnTo>
                <a:lnTo>
                  <a:pt x="14503" y="13943"/>
                </a:lnTo>
                <a:lnTo>
                  <a:pt x="14697" y="13773"/>
                </a:lnTo>
                <a:lnTo>
                  <a:pt x="14819" y="13651"/>
                </a:lnTo>
                <a:lnTo>
                  <a:pt x="14941" y="13529"/>
                </a:lnTo>
                <a:lnTo>
                  <a:pt x="15160" y="13748"/>
                </a:lnTo>
                <a:lnTo>
                  <a:pt x="14989" y="13919"/>
                </a:lnTo>
                <a:lnTo>
                  <a:pt x="14795" y="14065"/>
                </a:lnTo>
                <a:lnTo>
                  <a:pt x="14722" y="14138"/>
                </a:lnTo>
                <a:lnTo>
                  <a:pt x="14673" y="14259"/>
                </a:lnTo>
                <a:lnTo>
                  <a:pt x="14673" y="14284"/>
                </a:lnTo>
                <a:lnTo>
                  <a:pt x="14697" y="14284"/>
                </a:lnTo>
                <a:lnTo>
                  <a:pt x="14770" y="14308"/>
                </a:lnTo>
                <a:lnTo>
                  <a:pt x="14819" y="14308"/>
                </a:lnTo>
                <a:lnTo>
                  <a:pt x="14941" y="14284"/>
                </a:lnTo>
                <a:lnTo>
                  <a:pt x="15062" y="14235"/>
                </a:lnTo>
                <a:lnTo>
                  <a:pt x="15184" y="14162"/>
                </a:lnTo>
                <a:lnTo>
                  <a:pt x="15281" y="14089"/>
                </a:lnTo>
                <a:lnTo>
                  <a:pt x="15379" y="13992"/>
                </a:lnTo>
                <a:lnTo>
                  <a:pt x="15573" y="14186"/>
                </a:lnTo>
                <a:lnTo>
                  <a:pt x="15452" y="14284"/>
                </a:lnTo>
                <a:lnTo>
                  <a:pt x="15330" y="14381"/>
                </a:lnTo>
                <a:lnTo>
                  <a:pt x="15184" y="14503"/>
                </a:lnTo>
                <a:lnTo>
                  <a:pt x="15111" y="14576"/>
                </a:lnTo>
                <a:lnTo>
                  <a:pt x="15038" y="14673"/>
                </a:lnTo>
                <a:lnTo>
                  <a:pt x="15038" y="14746"/>
                </a:lnTo>
                <a:lnTo>
                  <a:pt x="15062" y="14795"/>
                </a:lnTo>
                <a:lnTo>
                  <a:pt x="15111" y="14843"/>
                </a:lnTo>
                <a:lnTo>
                  <a:pt x="15184" y="14843"/>
                </a:lnTo>
                <a:lnTo>
                  <a:pt x="15257" y="14819"/>
                </a:lnTo>
                <a:lnTo>
                  <a:pt x="15354" y="14770"/>
                </a:lnTo>
                <a:lnTo>
                  <a:pt x="15500" y="14649"/>
                </a:lnTo>
                <a:lnTo>
                  <a:pt x="15646" y="14527"/>
                </a:lnTo>
                <a:lnTo>
                  <a:pt x="15792" y="14405"/>
                </a:lnTo>
                <a:lnTo>
                  <a:pt x="15987" y="14649"/>
                </a:lnTo>
                <a:lnTo>
                  <a:pt x="15890" y="14722"/>
                </a:lnTo>
                <a:lnTo>
                  <a:pt x="15744" y="14892"/>
                </a:lnTo>
                <a:lnTo>
                  <a:pt x="15598" y="15087"/>
                </a:lnTo>
                <a:lnTo>
                  <a:pt x="15573" y="15111"/>
                </a:lnTo>
                <a:lnTo>
                  <a:pt x="15598" y="15135"/>
                </a:lnTo>
                <a:lnTo>
                  <a:pt x="15622" y="15160"/>
                </a:lnTo>
                <a:lnTo>
                  <a:pt x="15646" y="15160"/>
                </a:lnTo>
                <a:lnTo>
                  <a:pt x="15865" y="15038"/>
                </a:lnTo>
                <a:lnTo>
                  <a:pt x="16036" y="14916"/>
                </a:lnTo>
                <a:lnTo>
                  <a:pt x="16133" y="14868"/>
                </a:lnTo>
                <a:lnTo>
                  <a:pt x="16230" y="15014"/>
                </a:lnTo>
                <a:lnTo>
                  <a:pt x="16084" y="15135"/>
                </a:lnTo>
                <a:lnTo>
                  <a:pt x="15914" y="15306"/>
                </a:lnTo>
                <a:lnTo>
                  <a:pt x="15768" y="15476"/>
                </a:lnTo>
                <a:lnTo>
                  <a:pt x="15744" y="15524"/>
                </a:lnTo>
                <a:lnTo>
                  <a:pt x="15744" y="15573"/>
                </a:lnTo>
                <a:lnTo>
                  <a:pt x="15792" y="15622"/>
                </a:lnTo>
                <a:lnTo>
                  <a:pt x="15865" y="15670"/>
                </a:lnTo>
                <a:lnTo>
                  <a:pt x="15938" y="15646"/>
                </a:lnTo>
                <a:lnTo>
                  <a:pt x="16109" y="15524"/>
                </a:lnTo>
                <a:lnTo>
                  <a:pt x="16303" y="15403"/>
                </a:lnTo>
                <a:lnTo>
                  <a:pt x="16376" y="15330"/>
                </a:lnTo>
                <a:lnTo>
                  <a:pt x="16425" y="15500"/>
                </a:lnTo>
                <a:lnTo>
                  <a:pt x="16449" y="15695"/>
                </a:lnTo>
                <a:lnTo>
                  <a:pt x="16376" y="15719"/>
                </a:lnTo>
                <a:lnTo>
                  <a:pt x="16255" y="15841"/>
                </a:lnTo>
                <a:lnTo>
                  <a:pt x="16206" y="15938"/>
                </a:lnTo>
                <a:lnTo>
                  <a:pt x="16182" y="16011"/>
                </a:lnTo>
                <a:lnTo>
                  <a:pt x="16157" y="16060"/>
                </a:lnTo>
                <a:lnTo>
                  <a:pt x="16206" y="16108"/>
                </a:lnTo>
                <a:lnTo>
                  <a:pt x="16255" y="16133"/>
                </a:lnTo>
                <a:lnTo>
                  <a:pt x="16303" y="16133"/>
                </a:lnTo>
                <a:lnTo>
                  <a:pt x="16401" y="16108"/>
                </a:lnTo>
                <a:lnTo>
                  <a:pt x="16401" y="16108"/>
                </a:lnTo>
                <a:lnTo>
                  <a:pt x="16328" y="16327"/>
                </a:lnTo>
                <a:lnTo>
                  <a:pt x="16255" y="16449"/>
                </a:lnTo>
                <a:lnTo>
                  <a:pt x="16157" y="16546"/>
                </a:lnTo>
                <a:lnTo>
                  <a:pt x="16060" y="16619"/>
                </a:lnTo>
                <a:lnTo>
                  <a:pt x="15963" y="16668"/>
                </a:lnTo>
                <a:lnTo>
                  <a:pt x="15841" y="16692"/>
                </a:lnTo>
                <a:lnTo>
                  <a:pt x="15719" y="16692"/>
                </a:lnTo>
                <a:lnTo>
                  <a:pt x="15598" y="16668"/>
                </a:lnTo>
                <a:lnTo>
                  <a:pt x="15452" y="16644"/>
                </a:lnTo>
                <a:lnTo>
                  <a:pt x="15160" y="16522"/>
                </a:lnTo>
                <a:lnTo>
                  <a:pt x="14843" y="16327"/>
                </a:lnTo>
                <a:lnTo>
                  <a:pt x="14527" y="16108"/>
                </a:lnTo>
                <a:lnTo>
                  <a:pt x="14186" y="15841"/>
                </a:lnTo>
                <a:lnTo>
                  <a:pt x="13870" y="15549"/>
                </a:lnTo>
                <a:lnTo>
                  <a:pt x="13554" y="15257"/>
                </a:lnTo>
                <a:lnTo>
                  <a:pt x="12970" y="14649"/>
                </a:lnTo>
                <a:lnTo>
                  <a:pt x="12167" y="13797"/>
                </a:lnTo>
                <a:lnTo>
                  <a:pt x="11291" y="12897"/>
                </a:lnTo>
                <a:lnTo>
                  <a:pt x="10439" y="11972"/>
                </a:lnTo>
                <a:lnTo>
                  <a:pt x="10001" y="11534"/>
                </a:lnTo>
                <a:lnTo>
                  <a:pt x="9539" y="11096"/>
                </a:lnTo>
                <a:lnTo>
                  <a:pt x="9076" y="10658"/>
                </a:lnTo>
                <a:lnTo>
                  <a:pt x="8614" y="10269"/>
                </a:lnTo>
                <a:lnTo>
                  <a:pt x="8566" y="10244"/>
                </a:lnTo>
                <a:lnTo>
                  <a:pt x="9904" y="8638"/>
                </a:lnTo>
                <a:close/>
                <a:moveTo>
                  <a:pt x="1071" y="0"/>
                </a:moveTo>
                <a:lnTo>
                  <a:pt x="828" y="73"/>
                </a:lnTo>
                <a:lnTo>
                  <a:pt x="609" y="171"/>
                </a:lnTo>
                <a:lnTo>
                  <a:pt x="414" y="317"/>
                </a:lnTo>
                <a:lnTo>
                  <a:pt x="244" y="511"/>
                </a:lnTo>
                <a:lnTo>
                  <a:pt x="122" y="730"/>
                </a:lnTo>
                <a:lnTo>
                  <a:pt x="25" y="949"/>
                </a:lnTo>
                <a:lnTo>
                  <a:pt x="25" y="1071"/>
                </a:lnTo>
                <a:lnTo>
                  <a:pt x="25" y="1193"/>
                </a:lnTo>
                <a:lnTo>
                  <a:pt x="25" y="1314"/>
                </a:lnTo>
                <a:lnTo>
                  <a:pt x="49" y="1436"/>
                </a:lnTo>
                <a:lnTo>
                  <a:pt x="25" y="1777"/>
                </a:lnTo>
                <a:lnTo>
                  <a:pt x="1" y="2117"/>
                </a:lnTo>
                <a:lnTo>
                  <a:pt x="25" y="2215"/>
                </a:lnTo>
                <a:lnTo>
                  <a:pt x="74" y="2263"/>
                </a:lnTo>
                <a:lnTo>
                  <a:pt x="147" y="2288"/>
                </a:lnTo>
                <a:lnTo>
                  <a:pt x="244" y="2263"/>
                </a:lnTo>
                <a:lnTo>
                  <a:pt x="341" y="2239"/>
                </a:lnTo>
                <a:lnTo>
                  <a:pt x="317" y="2896"/>
                </a:lnTo>
                <a:lnTo>
                  <a:pt x="341" y="2993"/>
                </a:lnTo>
                <a:lnTo>
                  <a:pt x="414" y="3042"/>
                </a:lnTo>
                <a:lnTo>
                  <a:pt x="560" y="3042"/>
                </a:lnTo>
                <a:lnTo>
                  <a:pt x="658" y="3018"/>
                </a:lnTo>
                <a:lnTo>
                  <a:pt x="658" y="3285"/>
                </a:lnTo>
                <a:lnTo>
                  <a:pt x="658" y="3431"/>
                </a:lnTo>
                <a:lnTo>
                  <a:pt x="682" y="3529"/>
                </a:lnTo>
                <a:lnTo>
                  <a:pt x="731" y="3650"/>
                </a:lnTo>
                <a:lnTo>
                  <a:pt x="779" y="3723"/>
                </a:lnTo>
                <a:lnTo>
                  <a:pt x="876" y="3748"/>
                </a:lnTo>
                <a:lnTo>
                  <a:pt x="998" y="3772"/>
                </a:lnTo>
                <a:lnTo>
                  <a:pt x="949" y="3942"/>
                </a:lnTo>
                <a:lnTo>
                  <a:pt x="949" y="4137"/>
                </a:lnTo>
                <a:lnTo>
                  <a:pt x="949" y="4332"/>
                </a:lnTo>
                <a:lnTo>
                  <a:pt x="998" y="4526"/>
                </a:lnTo>
                <a:lnTo>
                  <a:pt x="1047" y="4575"/>
                </a:lnTo>
                <a:lnTo>
                  <a:pt x="1095" y="4624"/>
                </a:lnTo>
                <a:lnTo>
                  <a:pt x="1168" y="4648"/>
                </a:lnTo>
                <a:lnTo>
                  <a:pt x="1241" y="4624"/>
                </a:lnTo>
                <a:lnTo>
                  <a:pt x="1339" y="4551"/>
                </a:lnTo>
                <a:lnTo>
                  <a:pt x="1363" y="4745"/>
                </a:lnTo>
                <a:lnTo>
                  <a:pt x="1436" y="4916"/>
                </a:lnTo>
                <a:lnTo>
                  <a:pt x="1533" y="5086"/>
                </a:lnTo>
                <a:lnTo>
                  <a:pt x="1655" y="5232"/>
                </a:lnTo>
                <a:lnTo>
                  <a:pt x="1728" y="5281"/>
                </a:lnTo>
                <a:lnTo>
                  <a:pt x="1801" y="5281"/>
                </a:lnTo>
                <a:lnTo>
                  <a:pt x="1874" y="5256"/>
                </a:lnTo>
                <a:lnTo>
                  <a:pt x="1850" y="5378"/>
                </a:lnTo>
                <a:lnTo>
                  <a:pt x="1874" y="5500"/>
                </a:lnTo>
                <a:lnTo>
                  <a:pt x="1923" y="5621"/>
                </a:lnTo>
                <a:lnTo>
                  <a:pt x="1996" y="5719"/>
                </a:lnTo>
                <a:lnTo>
                  <a:pt x="2093" y="5792"/>
                </a:lnTo>
                <a:lnTo>
                  <a:pt x="2190" y="5840"/>
                </a:lnTo>
                <a:lnTo>
                  <a:pt x="2263" y="5840"/>
                </a:lnTo>
                <a:lnTo>
                  <a:pt x="2361" y="5816"/>
                </a:lnTo>
                <a:lnTo>
                  <a:pt x="2458" y="5986"/>
                </a:lnTo>
                <a:lnTo>
                  <a:pt x="2434" y="6084"/>
                </a:lnTo>
                <a:lnTo>
                  <a:pt x="2434" y="6181"/>
                </a:lnTo>
                <a:lnTo>
                  <a:pt x="2482" y="6424"/>
                </a:lnTo>
                <a:lnTo>
                  <a:pt x="2531" y="6473"/>
                </a:lnTo>
                <a:lnTo>
                  <a:pt x="2580" y="6522"/>
                </a:lnTo>
                <a:lnTo>
                  <a:pt x="2653" y="6522"/>
                </a:lnTo>
                <a:lnTo>
                  <a:pt x="2726" y="6473"/>
                </a:lnTo>
                <a:lnTo>
                  <a:pt x="2823" y="6424"/>
                </a:lnTo>
                <a:lnTo>
                  <a:pt x="2847" y="6546"/>
                </a:lnTo>
                <a:lnTo>
                  <a:pt x="2896" y="6643"/>
                </a:lnTo>
                <a:lnTo>
                  <a:pt x="2969" y="6741"/>
                </a:lnTo>
                <a:lnTo>
                  <a:pt x="3042" y="6838"/>
                </a:lnTo>
                <a:lnTo>
                  <a:pt x="3139" y="6887"/>
                </a:lnTo>
                <a:lnTo>
                  <a:pt x="3261" y="6911"/>
                </a:lnTo>
                <a:lnTo>
                  <a:pt x="3383" y="6911"/>
                </a:lnTo>
                <a:lnTo>
                  <a:pt x="3529" y="6887"/>
                </a:lnTo>
                <a:lnTo>
                  <a:pt x="3553" y="6887"/>
                </a:lnTo>
                <a:lnTo>
                  <a:pt x="3553" y="6911"/>
                </a:lnTo>
                <a:lnTo>
                  <a:pt x="3529" y="6984"/>
                </a:lnTo>
                <a:lnTo>
                  <a:pt x="3504" y="7130"/>
                </a:lnTo>
                <a:lnTo>
                  <a:pt x="3504" y="7252"/>
                </a:lnTo>
                <a:lnTo>
                  <a:pt x="3529" y="7276"/>
                </a:lnTo>
                <a:lnTo>
                  <a:pt x="3553" y="7325"/>
                </a:lnTo>
                <a:lnTo>
                  <a:pt x="3626" y="7349"/>
                </a:lnTo>
                <a:lnTo>
                  <a:pt x="3723" y="7349"/>
                </a:lnTo>
                <a:lnTo>
                  <a:pt x="3845" y="7300"/>
                </a:lnTo>
                <a:lnTo>
                  <a:pt x="3942" y="7252"/>
                </a:lnTo>
                <a:lnTo>
                  <a:pt x="3942" y="7373"/>
                </a:lnTo>
                <a:lnTo>
                  <a:pt x="3967" y="7470"/>
                </a:lnTo>
                <a:lnTo>
                  <a:pt x="3991" y="7568"/>
                </a:lnTo>
                <a:lnTo>
                  <a:pt x="4088" y="7641"/>
                </a:lnTo>
                <a:lnTo>
                  <a:pt x="4210" y="7689"/>
                </a:lnTo>
                <a:lnTo>
                  <a:pt x="4283" y="7714"/>
                </a:lnTo>
                <a:lnTo>
                  <a:pt x="4356" y="7689"/>
                </a:lnTo>
                <a:lnTo>
                  <a:pt x="4453" y="7641"/>
                </a:lnTo>
                <a:lnTo>
                  <a:pt x="4453" y="7762"/>
                </a:lnTo>
                <a:lnTo>
                  <a:pt x="4453" y="7884"/>
                </a:lnTo>
                <a:lnTo>
                  <a:pt x="4478" y="7933"/>
                </a:lnTo>
                <a:lnTo>
                  <a:pt x="4526" y="7981"/>
                </a:lnTo>
                <a:lnTo>
                  <a:pt x="4575" y="8030"/>
                </a:lnTo>
                <a:lnTo>
                  <a:pt x="4648" y="8054"/>
                </a:lnTo>
                <a:lnTo>
                  <a:pt x="4770" y="8103"/>
                </a:lnTo>
                <a:lnTo>
                  <a:pt x="4891" y="8079"/>
                </a:lnTo>
                <a:lnTo>
                  <a:pt x="5013" y="8054"/>
                </a:lnTo>
                <a:lnTo>
                  <a:pt x="5110" y="7981"/>
                </a:lnTo>
                <a:lnTo>
                  <a:pt x="5159" y="8079"/>
                </a:lnTo>
                <a:lnTo>
                  <a:pt x="5208" y="8103"/>
                </a:lnTo>
                <a:lnTo>
                  <a:pt x="5232" y="8127"/>
                </a:lnTo>
                <a:lnTo>
                  <a:pt x="5329" y="8103"/>
                </a:lnTo>
                <a:lnTo>
                  <a:pt x="5329" y="8127"/>
                </a:lnTo>
                <a:lnTo>
                  <a:pt x="5329" y="8152"/>
                </a:lnTo>
                <a:lnTo>
                  <a:pt x="5354" y="8152"/>
                </a:lnTo>
                <a:lnTo>
                  <a:pt x="5475" y="8103"/>
                </a:lnTo>
                <a:lnTo>
                  <a:pt x="5597" y="8054"/>
                </a:lnTo>
                <a:lnTo>
                  <a:pt x="5597" y="8225"/>
                </a:lnTo>
                <a:lnTo>
                  <a:pt x="5646" y="8298"/>
                </a:lnTo>
                <a:lnTo>
                  <a:pt x="5694" y="8346"/>
                </a:lnTo>
                <a:lnTo>
                  <a:pt x="5840" y="8444"/>
                </a:lnTo>
                <a:lnTo>
                  <a:pt x="5938" y="8492"/>
                </a:lnTo>
                <a:lnTo>
                  <a:pt x="6059" y="8492"/>
                </a:lnTo>
                <a:lnTo>
                  <a:pt x="6181" y="8468"/>
                </a:lnTo>
                <a:lnTo>
                  <a:pt x="6278" y="8419"/>
                </a:lnTo>
                <a:lnTo>
                  <a:pt x="6400" y="8492"/>
                </a:lnTo>
                <a:lnTo>
                  <a:pt x="6546" y="8565"/>
                </a:lnTo>
                <a:lnTo>
                  <a:pt x="6668" y="8687"/>
                </a:lnTo>
                <a:lnTo>
                  <a:pt x="3383" y="11729"/>
                </a:lnTo>
                <a:lnTo>
                  <a:pt x="1947" y="13067"/>
                </a:lnTo>
                <a:lnTo>
                  <a:pt x="1314" y="13627"/>
                </a:lnTo>
                <a:lnTo>
                  <a:pt x="1022" y="13943"/>
                </a:lnTo>
                <a:lnTo>
                  <a:pt x="731" y="14259"/>
                </a:lnTo>
                <a:lnTo>
                  <a:pt x="585" y="14503"/>
                </a:lnTo>
                <a:lnTo>
                  <a:pt x="463" y="14770"/>
                </a:lnTo>
                <a:lnTo>
                  <a:pt x="341" y="15087"/>
                </a:lnTo>
                <a:lnTo>
                  <a:pt x="268" y="15403"/>
                </a:lnTo>
                <a:lnTo>
                  <a:pt x="268" y="15573"/>
                </a:lnTo>
                <a:lnTo>
                  <a:pt x="268" y="15719"/>
                </a:lnTo>
                <a:lnTo>
                  <a:pt x="268" y="15865"/>
                </a:lnTo>
                <a:lnTo>
                  <a:pt x="317" y="16011"/>
                </a:lnTo>
                <a:lnTo>
                  <a:pt x="366" y="16157"/>
                </a:lnTo>
                <a:lnTo>
                  <a:pt x="463" y="16279"/>
                </a:lnTo>
                <a:lnTo>
                  <a:pt x="560" y="16376"/>
                </a:lnTo>
                <a:lnTo>
                  <a:pt x="682" y="16473"/>
                </a:lnTo>
                <a:lnTo>
                  <a:pt x="731" y="16522"/>
                </a:lnTo>
                <a:lnTo>
                  <a:pt x="852" y="16644"/>
                </a:lnTo>
                <a:lnTo>
                  <a:pt x="974" y="16741"/>
                </a:lnTo>
                <a:lnTo>
                  <a:pt x="1095" y="16790"/>
                </a:lnTo>
                <a:lnTo>
                  <a:pt x="1241" y="16838"/>
                </a:lnTo>
                <a:lnTo>
                  <a:pt x="1387" y="16863"/>
                </a:lnTo>
                <a:lnTo>
                  <a:pt x="1679" y="16863"/>
                </a:lnTo>
                <a:lnTo>
                  <a:pt x="1850" y="16838"/>
                </a:lnTo>
                <a:lnTo>
                  <a:pt x="2142" y="16741"/>
                </a:lnTo>
                <a:lnTo>
                  <a:pt x="2434" y="16595"/>
                </a:lnTo>
                <a:lnTo>
                  <a:pt x="2701" y="16425"/>
                </a:lnTo>
                <a:lnTo>
                  <a:pt x="2920" y="16254"/>
                </a:lnTo>
                <a:lnTo>
                  <a:pt x="3285" y="15938"/>
                </a:lnTo>
                <a:lnTo>
                  <a:pt x="3650" y="15597"/>
                </a:lnTo>
                <a:lnTo>
                  <a:pt x="4356" y="14892"/>
                </a:lnTo>
                <a:lnTo>
                  <a:pt x="5694" y="13432"/>
                </a:lnTo>
                <a:lnTo>
                  <a:pt x="7057" y="11972"/>
                </a:lnTo>
                <a:lnTo>
                  <a:pt x="8371" y="10463"/>
                </a:lnTo>
                <a:lnTo>
                  <a:pt x="8833" y="11047"/>
                </a:lnTo>
                <a:lnTo>
                  <a:pt x="9320" y="11583"/>
                </a:lnTo>
                <a:lnTo>
                  <a:pt x="10342" y="12629"/>
                </a:lnTo>
                <a:lnTo>
                  <a:pt x="12386" y="14770"/>
                </a:lnTo>
                <a:lnTo>
                  <a:pt x="12775" y="15160"/>
                </a:lnTo>
                <a:lnTo>
                  <a:pt x="13237" y="15622"/>
                </a:lnTo>
                <a:lnTo>
                  <a:pt x="13773" y="16133"/>
                </a:lnTo>
                <a:lnTo>
                  <a:pt x="14065" y="16376"/>
                </a:lnTo>
                <a:lnTo>
                  <a:pt x="14357" y="16595"/>
                </a:lnTo>
                <a:lnTo>
                  <a:pt x="14649" y="16814"/>
                </a:lnTo>
                <a:lnTo>
                  <a:pt x="14965" y="16960"/>
                </a:lnTo>
                <a:lnTo>
                  <a:pt x="15257" y="17106"/>
                </a:lnTo>
                <a:lnTo>
                  <a:pt x="15549" y="17179"/>
                </a:lnTo>
                <a:lnTo>
                  <a:pt x="15695" y="17203"/>
                </a:lnTo>
                <a:lnTo>
                  <a:pt x="15963" y="17203"/>
                </a:lnTo>
                <a:lnTo>
                  <a:pt x="16084" y="17179"/>
                </a:lnTo>
                <a:lnTo>
                  <a:pt x="16230" y="17130"/>
                </a:lnTo>
                <a:lnTo>
                  <a:pt x="16352" y="17057"/>
                </a:lnTo>
                <a:lnTo>
                  <a:pt x="16474" y="16984"/>
                </a:lnTo>
                <a:lnTo>
                  <a:pt x="16595" y="16863"/>
                </a:lnTo>
                <a:lnTo>
                  <a:pt x="16741" y="16692"/>
                </a:lnTo>
                <a:lnTo>
                  <a:pt x="16863" y="16473"/>
                </a:lnTo>
                <a:lnTo>
                  <a:pt x="16936" y="16230"/>
                </a:lnTo>
                <a:lnTo>
                  <a:pt x="16984" y="15987"/>
                </a:lnTo>
                <a:lnTo>
                  <a:pt x="16984" y="15743"/>
                </a:lnTo>
                <a:lnTo>
                  <a:pt x="16960" y="15500"/>
                </a:lnTo>
                <a:lnTo>
                  <a:pt x="16911" y="15257"/>
                </a:lnTo>
                <a:lnTo>
                  <a:pt x="16838" y="15038"/>
                </a:lnTo>
                <a:lnTo>
                  <a:pt x="16668" y="14722"/>
                </a:lnTo>
                <a:lnTo>
                  <a:pt x="16425" y="14381"/>
                </a:lnTo>
                <a:lnTo>
                  <a:pt x="16157" y="14016"/>
                </a:lnTo>
                <a:lnTo>
                  <a:pt x="15865" y="13651"/>
                </a:lnTo>
                <a:lnTo>
                  <a:pt x="15549" y="13310"/>
                </a:lnTo>
                <a:lnTo>
                  <a:pt x="15233" y="12970"/>
                </a:lnTo>
                <a:lnTo>
                  <a:pt x="14673" y="12459"/>
                </a:lnTo>
                <a:lnTo>
                  <a:pt x="13967" y="11826"/>
                </a:lnTo>
                <a:lnTo>
                  <a:pt x="13262" y="11193"/>
                </a:lnTo>
                <a:lnTo>
                  <a:pt x="13286" y="11120"/>
                </a:lnTo>
                <a:lnTo>
                  <a:pt x="13286" y="11072"/>
                </a:lnTo>
                <a:lnTo>
                  <a:pt x="13262" y="11047"/>
                </a:lnTo>
                <a:lnTo>
                  <a:pt x="13189" y="11023"/>
                </a:lnTo>
                <a:lnTo>
                  <a:pt x="13091" y="11047"/>
                </a:lnTo>
                <a:lnTo>
                  <a:pt x="11631" y="9660"/>
                </a:lnTo>
                <a:lnTo>
                  <a:pt x="10196" y="8273"/>
                </a:lnTo>
                <a:lnTo>
                  <a:pt x="10707" y="7641"/>
                </a:lnTo>
                <a:lnTo>
                  <a:pt x="10828" y="7762"/>
                </a:lnTo>
                <a:lnTo>
                  <a:pt x="10974" y="7860"/>
                </a:lnTo>
                <a:lnTo>
                  <a:pt x="11120" y="7933"/>
                </a:lnTo>
                <a:lnTo>
                  <a:pt x="11291" y="8006"/>
                </a:lnTo>
                <a:lnTo>
                  <a:pt x="11461" y="8054"/>
                </a:lnTo>
                <a:lnTo>
                  <a:pt x="11631" y="8103"/>
                </a:lnTo>
                <a:lnTo>
                  <a:pt x="11996" y="8127"/>
                </a:lnTo>
                <a:lnTo>
                  <a:pt x="12264" y="8127"/>
                </a:lnTo>
                <a:lnTo>
                  <a:pt x="12532" y="8103"/>
                </a:lnTo>
                <a:lnTo>
                  <a:pt x="12799" y="8030"/>
                </a:lnTo>
                <a:lnTo>
                  <a:pt x="13067" y="7933"/>
                </a:lnTo>
                <a:lnTo>
                  <a:pt x="13310" y="7811"/>
                </a:lnTo>
                <a:lnTo>
                  <a:pt x="13554" y="7665"/>
                </a:lnTo>
                <a:lnTo>
                  <a:pt x="13773" y="7519"/>
                </a:lnTo>
                <a:lnTo>
                  <a:pt x="13992" y="7349"/>
                </a:lnTo>
                <a:lnTo>
                  <a:pt x="14235" y="7130"/>
                </a:lnTo>
                <a:lnTo>
                  <a:pt x="14478" y="6911"/>
                </a:lnTo>
                <a:lnTo>
                  <a:pt x="14697" y="6668"/>
                </a:lnTo>
                <a:lnTo>
                  <a:pt x="14892" y="6400"/>
                </a:lnTo>
                <a:lnTo>
                  <a:pt x="15281" y="5865"/>
                </a:lnTo>
                <a:lnTo>
                  <a:pt x="15622" y="5305"/>
                </a:lnTo>
                <a:lnTo>
                  <a:pt x="16011" y="4697"/>
                </a:lnTo>
                <a:lnTo>
                  <a:pt x="16376" y="4064"/>
                </a:lnTo>
                <a:lnTo>
                  <a:pt x="16692" y="3407"/>
                </a:lnTo>
                <a:lnTo>
                  <a:pt x="16960" y="2726"/>
                </a:lnTo>
                <a:lnTo>
                  <a:pt x="16984" y="2628"/>
                </a:lnTo>
                <a:lnTo>
                  <a:pt x="16960" y="2555"/>
                </a:lnTo>
                <a:lnTo>
                  <a:pt x="16960" y="2507"/>
                </a:lnTo>
                <a:lnTo>
                  <a:pt x="16960" y="2434"/>
                </a:lnTo>
                <a:lnTo>
                  <a:pt x="16911" y="2385"/>
                </a:lnTo>
                <a:lnTo>
                  <a:pt x="16863" y="2336"/>
                </a:lnTo>
                <a:lnTo>
                  <a:pt x="16814" y="2288"/>
                </a:lnTo>
                <a:lnTo>
                  <a:pt x="16692" y="2288"/>
                </a:lnTo>
                <a:lnTo>
                  <a:pt x="16644" y="2312"/>
                </a:lnTo>
                <a:lnTo>
                  <a:pt x="15646" y="3066"/>
                </a:lnTo>
                <a:lnTo>
                  <a:pt x="15160" y="3456"/>
                </a:lnTo>
                <a:lnTo>
                  <a:pt x="14649" y="3821"/>
                </a:lnTo>
                <a:lnTo>
                  <a:pt x="13919" y="4332"/>
                </a:lnTo>
                <a:lnTo>
                  <a:pt x="13919" y="4332"/>
                </a:lnTo>
                <a:lnTo>
                  <a:pt x="14746" y="3115"/>
                </a:lnTo>
                <a:lnTo>
                  <a:pt x="15476" y="2020"/>
                </a:lnTo>
                <a:lnTo>
                  <a:pt x="15671" y="1704"/>
                </a:lnTo>
                <a:lnTo>
                  <a:pt x="15768" y="1533"/>
                </a:lnTo>
                <a:lnTo>
                  <a:pt x="15817" y="1363"/>
                </a:lnTo>
                <a:lnTo>
                  <a:pt x="15890" y="1290"/>
                </a:lnTo>
                <a:lnTo>
                  <a:pt x="15963" y="1217"/>
                </a:lnTo>
                <a:lnTo>
                  <a:pt x="15987" y="1120"/>
                </a:lnTo>
                <a:lnTo>
                  <a:pt x="15963" y="1022"/>
                </a:lnTo>
                <a:lnTo>
                  <a:pt x="15890" y="949"/>
                </a:lnTo>
                <a:lnTo>
                  <a:pt x="15817" y="901"/>
                </a:lnTo>
                <a:lnTo>
                  <a:pt x="15744" y="876"/>
                </a:lnTo>
                <a:lnTo>
                  <a:pt x="15622" y="876"/>
                </a:lnTo>
                <a:lnTo>
                  <a:pt x="15549" y="949"/>
                </a:lnTo>
                <a:lnTo>
                  <a:pt x="14551" y="1777"/>
                </a:lnTo>
                <a:lnTo>
                  <a:pt x="13554" y="2580"/>
                </a:lnTo>
                <a:lnTo>
                  <a:pt x="13043" y="2920"/>
                </a:lnTo>
                <a:lnTo>
                  <a:pt x="12532" y="3310"/>
                </a:lnTo>
                <a:lnTo>
                  <a:pt x="12532" y="3310"/>
                </a:lnTo>
                <a:lnTo>
                  <a:pt x="12945" y="2653"/>
                </a:lnTo>
                <a:lnTo>
                  <a:pt x="13359" y="1996"/>
                </a:lnTo>
                <a:lnTo>
                  <a:pt x="13554" y="1752"/>
                </a:lnTo>
                <a:lnTo>
                  <a:pt x="13821" y="1436"/>
                </a:lnTo>
                <a:lnTo>
                  <a:pt x="13919" y="1290"/>
                </a:lnTo>
                <a:lnTo>
                  <a:pt x="14040" y="1120"/>
                </a:lnTo>
                <a:lnTo>
                  <a:pt x="14113" y="949"/>
                </a:lnTo>
                <a:lnTo>
                  <a:pt x="14162" y="779"/>
                </a:lnTo>
                <a:lnTo>
                  <a:pt x="14357" y="584"/>
                </a:lnTo>
                <a:lnTo>
                  <a:pt x="14430" y="487"/>
                </a:lnTo>
                <a:lnTo>
                  <a:pt x="14454" y="390"/>
                </a:lnTo>
                <a:lnTo>
                  <a:pt x="14430" y="292"/>
                </a:lnTo>
                <a:lnTo>
                  <a:pt x="14357" y="195"/>
                </a:lnTo>
                <a:lnTo>
                  <a:pt x="14284" y="146"/>
                </a:lnTo>
                <a:lnTo>
                  <a:pt x="14186" y="122"/>
                </a:lnTo>
                <a:lnTo>
                  <a:pt x="14065" y="122"/>
                </a:lnTo>
                <a:lnTo>
                  <a:pt x="13967" y="195"/>
                </a:lnTo>
                <a:lnTo>
                  <a:pt x="13554" y="560"/>
                </a:lnTo>
                <a:lnTo>
                  <a:pt x="13091" y="901"/>
                </a:lnTo>
                <a:lnTo>
                  <a:pt x="12629" y="1217"/>
                </a:lnTo>
                <a:lnTo>
                  <a:pt x="12142" y="1509"/>
                </a:lnTo>
                <a:lnTo>
                  <a:pt x="11680" y="1801"/>
                </a:lnTo>
                <a:lnTo>
                  <a:pt x="11193" y="2117"/>
                </a:lnTo>
                <a:lnTo>
                  <a:pt x="10755" y="2434"/>
                </a:lnTo>
                <a:lnTo>
                  <a:pt x="10317" y="2823"/>
                </a:lnTo>
                <a:lnTo>
                  <a:pt x="10147" y="2993"/>
                </a:lnTo>
                <a:lnTo>
                  <a:pt x="10001" y="3164"/>
                </a:lnTo>
                <a:lnTo>
                  <a:pt x="9855" y="3383"/>
                </a:lnTo>
                <a:lnTo>
                  <a:pt x="9733" y="3577"/>
                </a:lnTo>
                <a:lnTo>
                  <a:pt x="9612" y="3796"/>
                </a:lnTo>
                <a:lnTo>
                  <a:pt x="9514" y="4015"/>
                </a:lnTo>
                <a:lnTo>
                  <a:pt x="9417" y="4234"/>
                </a:lnTo>
                <a:lnTo>
                  <a:pt x="9368" y="4478"/>
                </a:lnTo>
                <a:lnTo>
                  <a:pt x="9320" y="4672"/>
                </a:lnTo>
                <a:lnTo>
                  <a:pt x="9295" y="4867"/>
                </a:lnTo>
                <a:lnTo>
                  <a:pt x="9295" y="5062"/>
                </a:lnTo>
                <a:lnTo>
                  <a:pt x="9295" y="5281"/>
                </a:lnTo>
                <a:lnTo>
                  <a:pt x="9344" y="5475"/>
                </a:lnTo>
                <a:lnTo>
                  <a:pt x="9393" y="5670"/>
                </a:lnTo>
                <a:lnTo>
                  <a:pt x="9441" y="5865"/>
                </a:lnTo>
                <a:lnTo>
                  <a:pt x="9539" y="6035"/>
                </a:lnTo>
                <a:lnTo>
                  <a:pt x="9514" y="6059"/>
                </a:lnTo>
                <a:lnTo>
                  <a:pt x="8760" y="6765"/>
                </a:lnTo>
                <a:lnTo>
                  <a:pt x="7422" y="5402"/>
                </a:lnTo>
                <a:lnTo>
                  <a:pt x="6059" y="4088"/>
                </a:lnTo>
                <a:lnTo>
                  <a:pt x="3358" y="1412"/>
                </a:lnTo>
                <a:lnTo>
                  <a:pt x="2872" y="925"/>
                </a:lnTo>
                <a:lnTo>
                  <a:pt x="2604" y="682"/>
                </a:lnTo>
                <a:lnTo>
                  <a:pt x="2336" y="438"/>
                </a:lnTo>
                <a:lnTo>
                  <a:pt x="2044" y="244"/>
                </a:lnTo>
                <a:lnTo>
                  <a:pt x="1898" y="171"/>
                </a:lnTo>
                <a:lnTo>
                  <a:pt x="1728" y="98"/>
                </a:lnTo>
                <a:lnTo>
                  <a:pt x="1582" y="49"/>
                </a:lnTo>
                <a:lnTo>
                  <a:pt x="1412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A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46"/>
          <p:cNvSpPr/>
          <p:nvPr/>
        </p:nvSpPr>
        <p:spPr>
          <a:xfrm>
            <a:off x="5247750" y="3250640"/>
            <a:ext cx="1535755" cy="1217720"/>
          </a:xfrm>
          <a:custGeom>
            <a:avLst/>
            <a:gdLst/>
            <a:ahLst/>
            <a:cxnLst/>
            <a:rect l="l" t="t" r="r" b="b"/>
            <a:pathLst>
              <a:path w="17496" h="18421" extrusionOk="0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7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Notes </a:t>
            </a:r>
            <a:endParaRPr sz="3000" b="1" u="sng"/>
          </a:p>
        </p:txBody>
      </p:sp>
      <p:sp>
        <p:nvSpPr>
          <p:cNvPr id="422" name="Google Shape;422;p47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Écrire une phrase dans Notes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Dessiner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Ajouter des pièces jointes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Partager une production</a:t>
            </a:r>
            <a:endParaRPr sz="1800"/>
          </a:p>
        </p:txBody>
      </p:sp>
      <p:sp>
        <p:nvSpPr>
          <p:cNvPr id="423" name="Google Shape;423;p47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4" name="Google Shape;42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7475" y="2453600"/>
            <a:ext cx="2015300" cy="201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8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iMovie </a:t>
            </a:r>
            <a:endParaRPr sz="3000" b="1" u="sng"/>
          </a:p>
        </p:txBody>
      </p:sp>
      <p:sp>
        <p:nvSpPr>
          <p:cNvPr id="431" name="Google Shape;431;p48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Sélectionner au modèle de bande-annonce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Remplir les espaces de texte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Ajouter des images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Faire le montage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Créer un lien et déposer la production dans le Drive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 Partager votre production</a:t>
            </a:r>
            <a:endParaRPr sz="1800"/>
          </a:p>
        </p:txBody>
      </p:sp>
      <p:sp>
        <p:nvSpPr>
          <p:cNvPr id="432" name="Google Shape;432;p48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3" name="Google Shape;433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53825" y="2788175"/>
            <a:ext cx="1857475" cy="185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9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Pages </a:t>
            </a:r>
            <a:endParaRPr sz="3000" b="1" u="sng"/>
          </a:p>
        </p:txBody>
      </p:sp>
      <p:sp>
        <p:nvSpPr>
          <p:cNvPr id="440" name="Google Shape;440;p49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Sélectionner au moins une image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Insérer un texte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Ajouter un lien hypertexte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Faire la mise en page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Prendre une photo de votre production</a:t>
            </a:r>
            <a:endParaRPr sz="1800"/>
          </a:p>
        </p:txBody>
      </p:sp>
      <p:sp>
        <p:nvSpPr>
          <p:cNvPr id="441" name="Google Shape;441;p49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2" name="Google Shape;442;p49"/>
          <p:cNvPicPr preferRelativeResize="0"/>
          <p:nvPr/>
        </p:nvPicPr>
        <p:blipFill rotWithShape="1">
          <a:blip r:embed="rId5">
            <a:alphaModFix/>
          </a:blip>
          <a:srcRect l="17313" r="15214"/>
          <a:stretch/>
        </p:blipFill>
        <p:spPr>
          <a:xfrm>
            <a:off x="2520850" y="2537825"/>
            <a:ext cx="2283600" cy="2258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50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Keynotes </a:t>
            </a:r>
            <a:endParaRPr sz="3000" b="1" u="sng"/>
          </a:p>
        </p:txBody>
      </p:sp>
      <p:sp>
        <p:nvSpPr>
          <p:cNvPr id="449" name="Google Shape;449;p50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Sélectionner un modèle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Mettre un titre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Ajouter une diapo et y mettre au moins une images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Inscrire un paragraphe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Mettre une animation (texte ou image)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Enregistrer en pdf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 Déposer dans votre Drive et partager la production</a:t>
            </a:r>
            <a:endParaRPr sz="1800"/>
          </a:p>
        </p:txBody>
      </p:sp>
      <p:sp>
        <p:nvSpPr>
          <p:cNvPr id="450" name="Google Shape;450;p50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1" name="Google Shape;451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3075" y="2285600"/>
            <a:ext cx="2559400" cy="25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1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Clips </a:t>
            </a:r>
            <a:endParaRPr sz="3000" b="1" u="sng"/>
          </a:p>
        </p:txBody>
      </p:sp>
      <p:sp>
        <p:nvSpPr>
          <p:cNvPr id="458" name="Google Shape;458;p51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Enregistrer une vidéo en utilisant le filtre de votre choix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Ajouter une étiquette, un autocollant ou un Émoji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Partager une production</a:t>
            </a:r>
            <a:endParaRPr sz="1800"/>
          </a:p>
        </p:txBody>
      </p:sp>
      <p:sp>
        <p:nvSpPr>
          <p:cNvPr id="459" name="Google Shape;459;p51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0" name="Google Shape;460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52938" y="2700825"/>
            <a:ext cx="2412675" cy="1768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52"/>
          <p:cNvSpPr txBox="1">
            <a:spLocks noGrp="1"/>
          </p:cNvSpPr>
          <p:nvPr>
            <p:ph type="title"/>
          </p:nvPr>
        </p:nvSpPr>
        <p:spPr>
          <a:xfrm>
            <a:off x="3135550" y="1541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Book Creator </a:t>
            </a:r>
            <a:endParaRPr sz="3000" b="1" u="sng"/>
          </a:p>
        </p:txBody>
      </p:sp>
      <p:sp>
        <p:nvSpPr>
          <p:cNvPr id="467" name="Google Shape;467;p52"/>
          <p:cNvSpPr txBox="1">
            <a:spLocks noGrp="1"/>
          </p:cNvSpPr>
          <p:nvPr>
            <p:ph type="body" idx="1"/>
          </p:nvPr>
        </p:nvSpPr>
        <p:spPr>
          <a:xfrm>
            <a:off x="5203650" y="604425"/>
            <a:ext cx="3784800" cy="40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Créer un nouveau livre (page blanche ou page de type BD)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Ajouter du texte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3-Ajouter une image ou une photo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Dessiner un objet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Faire une courte histoire en ajoutant des pages à la suite de la page couverture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 Mettre un lien vers une autre page du livre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7- Prendre une photo</a:t>
            </a:r>
            <a:endParaRPr sz="1800"/>
          </a:p>
        </p:txBody>
      </p:sp>
      <p:sp>
        <p:nvSpPr>
          <p:cNvPr id="468" name="Google Shape;468;p52"/>
          <p:cNvSpPr txBox="1">
            <a:spLocks noGrp="1"/>
          </p:cNvSpPr>
          <p:nvPr>
            <p:ph type="body" idx="1"/>
          </p:nvPr>
        </p:nvSpPr>
        <p:spPr>
          <a:xfrm>
            <a:off x="2717475" y="604425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En ligne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9" name="Google Shape;469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96825" y="2571375"/>
            <a:ext cx="2113951" cy="2113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3"/>
          <p:cNvSpPr txBox="1">
            <a:spLocks noGrp="1"/>
          </p:cNvSpPr>
          <p:nvPr>
            <p:ph type="body" idx="4294967295"/>
          </p:nvPr>
        </p:nvSpPr>
        <p:spPr>
          <a:xfrm>
            <a:off x="1113250" y="448100"/>
            <a:ext cx="6787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  <a:latin typeface="Nixie One"/>
                <a:ea typeface="Nixie One"/>
                <a:cs typeface="Nixie One"/>
                <a:sym typeface="Nixie One"/>
              </a:rPr>
              <a:t>Retour sur l’expérimentation</a:t>
            </a:r>
            <a:endParaRPr sz="3600" b="1">
              <a:solidFill>
                <a:srgbClr val="00ACC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6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 u="sng">
                <a:solidFill>
                  <a:schemeClr val="hlink"/>
                </a:solidFill>
                <a:hlinkClick r:id="rId3"/>
              </a:rPr>
              <a:t>Document de partage</a:t>
            </a:r>
            <a:r>
              <a:rPr lang="en" sz="30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, jour 2</a:t>
            </a:r>
            <a:endParaRPr sz="30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Nixie One"/>
                <a:ea typeface="Nixie One"/>
                <a:cs typeface="Nixie One"/>
                <a:sym typeface="Nixie One"/>
              </a:rPr>
              <a:t>Dîner</a:t>
            </a:r>
            <a:endParaRPr sz="3000"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476" name="Google Shape;476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53"/>
          <p:cNvSpPr/>
          <p:nvPr/>
        </p:nvSpPr>
        <p:spPr>
          <a:xfrm>
            <a:off x="1930749" y="3250645"/>
            <a:ext cx="1820919" cy="1217742"/>
          </a:xfrm>
          <a:custGeom>
            <a:avLst/>
            <a:gdLst/>
            <a:ahLst/>
            <a:cxnLst/>
            <a:rect l="l" t="t" r="r" b="b"/>
            <a:pathLst>
              <a:path w="16985" h="17204" extrusionOk="0">
                <a:moveTo>
                  <a:pt x="8906" y="7252"/>
                </a:moveTo>
                <a:lnTo>
                  <a:pt x="8833" y="7349"/>
                </a:lnTo>
                <a:lnTo>
                  <a:pt x="8784" y="7446"/>
                </a:lnTo>
                <a:lnTo>
                  <a:pt x="8760" y="7616"/>
                </a:lnTo>
                <a:lnTo>
                  <a:pt x="8784" y="7689"/>
                </a:lnTo>
                <a:lnTo>
                  <a:pt x="8809" y="7762"/>
                </a:lnTo>
                <a:lnTo>
                  <a:pt x="8833" y="7787"/>
                </a:lnTo>
                <a:lnTo>
                  <a:pt x="8882" y="7811"/>
                </a:lnTo>
                <a:lnTo>
                  <a:pt x="8955" y="7811"/>
                </a:lnTo>
                <a:lnTo>
                  <a:pt x="9028" y="7738"/>
                </a:lnTo>
                <a:lnTo>
                  <a:pt x="9052" y="7714"/>
                </a:lnTo>
                <a:lnTo>
                  <a:pt x="9028" y="7665"/>
                </a:lnTo>
                <a:lnTo>
                  <a:pt x="8979" y="7470"/>
                </a:lnTo>
                <a:lnTo>
                  <a:pt x="8979" y="7397"/>
                </a:lnTo>
                <a:lnTo>
                  <a:pt x="8979" y="7300"/>
                </a:lnTo>
                <a:lnTo>
                  <a:pt x="8979" y="7276"/>
                </a:lnTo>
                <a:lnTo>
                  <a:pt x="8955" y="7252"/>
                </a:lnTo>
                <a:close/>
                <a:moveTo>
                  <a:pt x="1363" y="414"/>
                </a:moveTo>
                <a:lnTo>
                  <a:pt x="1533" y="463"/>
                </a:lnTo>
                <a:lnTo>
                  <a:pt x="1728" y="560"/>
                </a:lnTo>
                <a:lnTo>
                  <a:pt x="1898" y="657"/>
                </a:lnTo>
                <a:lnTo>
                  <a:pt x="2190" y="876"/>
                </a:lnTo>
                <a:lnTo>
                  <a:pt x="2750" y="1363"/>
                </a:lnTo>
                <a:lnTo>
                  <a:pt x="3261" y="1874"/>
                </a:lnTo>
                <a:lnTo>
                  <a:pt x="4283" y="2945"/>
                </a:lnTo>
                <a:lnTo>
                  <a:pt x="6327" y="5013"/>
                </a:lnTo>
                <a:lnTo>
                  <a:pt x="8395" y="7106"/>
                </a:lnTo>
                <a:lnTo>
                  <a:pt x="6984" y="8395"/>
                </a:lnTo>
                <a:lnTo>
                  <a:pt x="6887" y="8298"/>
                </a:lnTo>
                <a:lnTo>
                  <a:pt x="6765" y="8225"/>
                </a:lnTo>
                <a:lnTo>
                  <a:pt x="6668" y="8176"/>
                </a:lnTo>
                <a:lnTo>
                  <a:pt x="6570" y="8152"/>
                </a:lnTo>
                <a:lnTo>
                  <a:pt x="6497" y="8127"/>
                </a:lnTo>
                <a:lnTo>
                  <a:pt x="6424" y="8054"/>
                </a:lnTo>
                <a:lnTo>
                  <a:pt x="6351" y="8030"/>
                </a:lnTo>
                <a:lnTo>
                  <a:pt x="6303" y="8030"/>
                </a:lnTo>
                <a:lnTo>
                  <a:pt x="6230" y="8054"/>
                </a:lnTo>
                <a:lnTo>
                  <a:pt x="6181" y="8103"/>
                </a:lnTo>
                <a:lnTo>
                  <a:pt x="6084" y="8200"/>
                </a:lnTo>
                <a:lnTo>
                  <a:pt x="6011" y="8249"/>
                </a:lnTo>
                <a:lnTo>
                  <a:pt x="5938" y="8225"/>
                </a:lnTo>
                <a:lnTo>
                  <a:pt x="5889" y="8152"/>
                </a:lnTo>
                <a:lnTo>
                  <a:pt x="5816" y="7981"/>
                </a:lnTo>
                <a:lnTo>
                  <a:pt x="5767" y="7835"/>
                </a:lnTo>
                <a:lnTo>
                  <a:pt x="5694" y="7787"/>
                </a:lnTo>
                <a:lnTo>
                  <a:pt x="5646" y="7787"/>
                </a:lnTo>
                <a:lnTo>
                  <a:pt x="5500" y="7860"/>
                </a:lnTo>
                <a:lnTo>
                  <a:pt x="5402" y="7981"/>
                </a:lnTo>
                <a:lnTo>
                  <a:pt x="5305" y="7787"/>
                </a:lnTo>
                <a:lnTo>
                  <a:pt x="5232" y="7616"/>
                </a:lnTo>
                <a:lnTo>
                  <a:pt x="5208" y="7568"/>
                </a:lnTo>
                <a:lnTo>
                  <a:pt x="5159" y="7543"/>
                </a:lnTo>
                <a:lnTo>
                  <a:pt x="5086" y="7543"/>
                </a:lnTo>
                <a:lnTo>
                  <a:pt x="5013" y="7568"/>
                </a:lnTo>
                <a:lnTo>
                  <a:pt x="4964" y="7641"/>
                </a:lnTo>
                <a:lnTo>
                  <a:pt x="4672" y="7616"/>
                </a:lnTo>
                <a:lnTo>
                  <a:pt x="4672" y="7495"/>
                </a:lnTo>
                <a:lnTo>
                  <a:pt x="4648" y="7422"/>
                </a:lnTo>
                <a:lnTo>
                  <a:pt x="4575" y="7373"/>
                </a:lnTo>
                <a:lnTo>
                  <a:pt x="4526" y="7349"/>
                </a:lnTo>
                <a:lnTo>
                  <a:pt x="4453" y="7373"/>
                </a:lnTo>
                <a:lnTo>
                  <a:pt x="4332" y="7446"/>
                </a:lnTo>
                <a:lnTo>
                  <a:pt x="4283" y="7470"/>
                </a:lnTo>
                <a:lnTo>
                  <a:pt x="4210" y="7495"/>
                </a:lnTo>
                <a:lnTo>
                  <a:pt x="4161" y="7470"/>
                </a:lnTo>
                <a:lnTo>
                  <a:pt x="4161" y="7422"/>
                </a:lnTo>
                <a:lnTo>
                  <a:pt x="4161" y="7276"/>
                </a:lnTo>
                <a:lnTo>
                  <a:pt x="4210" y="7081"/>
                </a:lnTo>
                <a:lnTo>
                  <a:pt x="4210" y="7008"/>
                </a:lnTo>
                <a:lnTo>
                  <a:pt x="4161" y="6960"/>
                </a:lnTo>
                <a:lnTo>
                  <a:pt x="4113" y="6935"/>
                </a:lnTo>
                <a:lnTo>
                  <a:pt x="4064" y="6960"/>
                </a:lnTo>
                <a:lnTo>
                  <a:pt x="3967" y="7008"/>
                </a:lnTo>
                <a:lnTo>
                  <a:pt x="3845" y="7081"/>
                </a:lnTo>
                <a:lnTo>
                  <a:pt x="3748" y="7081"/>
                </a:lnTo>
                <a:lnTo>
                  <a:pt x="3699" y="7033"/>
                </a:lnTo>
                <a:lnTo>
                  <a:pt x="3699" y="6960"/>
                </a:lnTo>
                <a:lnTo>
                  <a:pt x="3723" y="6838"/>
                </a:lnTo>
                <a:lnTo>
                  <a:pt x="3675" y="6741"/>
                </a:lnTo>
                <a:lnTo>
                  <a:pt x="3650" y="6716"/>
                </a:lnTo>
                <a:lnTo>
                  <a:pt x="3602" y="6716"/>
                </a:lnTo>
                <a:lnTo>
                  <a:pt x="3456" y="6765"/>
                </a:lnTo>
                <a:lnTo>
                  <a:pt x="3334" y="6741"/>
                </a:lnTo>
                <a:lnTo>
                  <a:pt x="3237" y="6692"/>
                </a:lnTo>
                <a:lnTo>
                  <a:pt x="3164" y="6619"/>
                </a:lnTo>
                <a:lnTo>
                  <a:pt x="3115" y="6522"/>
                </a:lnTo>
                <a:lnTo>
                  <a:pt x="3091" y="6424"/>
                </a:lnTo>
                <a:lnTo>
                  <a:pt x="3091" y="6303"/>
                </a:lnTo>
                <a:lnTo>
                  <a:pt x="3115" y="6205"/>
                </a:lnTo>
                <a:lnTo>
                  <a:pt x="3139" y="6132"/>
                </a:lnTo>
                <a:lnTo>
                  <a:pt x="3091" y="6059"/>
                </a:lnTo>
                <a:lnTo>
                  <a:pt x="3018" y="6035"/>
                </a:lnTo>
                <a:lnTo>
                  <a:pt x="2945" y="6035"/>
                </a:lnTo>
                <a:lnTo>
                  <a:pt x="2823" y="6084"/>
                </a:lnTo>
                <a:lnTo>
                  <a:pt x="2701" y="6132"/>
                </a:lnTo>
                <a:lnTo>
                  <a:pt x="2653" y="6059"/>
                </a:lnTo>
                <a:lnTo>
                  <a:pt x="2604" y="5962"/>
                </a:lnTo>
                <a:lnTo>
                  <a:pt x="2604" y="5767"/>
                </a:lnTo>
                <a:lnTo>
                  <a:pt x="2580" y="5573"/>
                </a:lnTo>
                <a:lnTo>
                  <a:pt x="2531" y="5524"/>
                </a:lnTo>
                <a:lnTo>
                  <a:pt x="2482" y="5500"/>
                </a:lnTo>
                <a:lnTo>
                  <a:pt x="2409" y="5500"/>
                </a:lnTo>
                <a:lnTo>
                  <a:pt x="2361" y="5524"/>
                </a:lnTo>
                <a:lnTo>
                  <a:pt x="2263" y="5427"/>
                </a:lnTo>
                <a:lnTo>
                  <a:pt x="2190" y="5305"/>
                </a:lnTo>
                <a:lnTo>
                  <a:pt x="2190" y="5183"/>
                </a:lnTo>
                <a:lnTo>
                  <a:pt x="2215" y="5062"/>
                </a:lnTo>
                <a:lnTo>
                  <a:pt x="2215" y="4989"/>
                </a:lnTo>
                <a:lnTo>
                  <a:pt x="2190" y="4916"/>
                </a:lnTo>
                <a:lnTo>
                  <a:pt x="2117" y="4867"/>
                </a:lnTo>
                <a:lnTo>
                  <a:pt x="2020" y="4867"/>
                </a:lnTo>
                <a:lnTo>
                  <a:pt x="1898" y="4891"/>
                </a:lnTo>
                <a:lnTo>
                  <a:pt x="1801" y="4867"/>
                </a:lnTo>
                <a:lnTo>
                  <a:pt x="1752" y="4794"/>
                </a:lnTo>
                <a:lnTo>
                  <a:pt x="1704" y="4697"/>
                </a:lnTo>
                <a:lnTo>
                  <a:pt x="1655" y="4575"/>
                </a:lnTo>
                <a:lnTo>
                  <a:pt x="1655" y="4453"/>
                </a:lnTo>
                <a:lnTo>
                  <a:pt x="1655" y="4234"/>
                </a:lnTo>
                <a:lnTo>
                  <a:pt x="1655" y="4186"/>
                </a:lnTo>
                <a:lnTo>
                  <a:pt x="1631" y="4137"/>
                </a:lnTo>
                <a:lnTo>
                  <a:pt x="1582" y="4088"/>
                </a:lnTo>
                <a:lnTo>
                  <a:pt x="1558" y="4088"/>
                </a:lnTo>
                <a:lnTo>
                  <a:pt x="1460" y="4064"/>
                </a:lnTo>
                <a:lnTo>
                  <a:pt x="1363" y="4113"/>
                </a:lnTo>
                <a:lnTo>
                  <a:pt x="1266" y="4186"/>
                </a:lnTo>
                <a:lnTo>
                  <a:pt x="1217" y="3942"/>
                </a:lnTo>
                <a:lnTo>
                  <a:pt x="1193" y="3699"/>
                </a:lnTo>
                <a:lnTo>
                  <a:pt x="1193" y="3650"/>
                </a:lnTo>
                <a:lnTo>
                  <a:pt x="1144" y="3626"/>
                </a:lnTo>
                <a:lnTo>
                  <a:pt x="1095" y="3602"/>
                </a:lnTo>
                <a:lnTo>
                  <a:pt x="974" y="3602"/>
                </a:lnTo>
                <a:lnTo>
                  <a:pt x="925" y="3529"/>
                </a:lnTo>
                <a:lnTo>
                  <a:pt x="925" y="3431"/>
                </a:lnTo>
                <a:lnTo>
                  <a:pt x="925" y="3310"/>
                </a:lnTo>
                <a:lnTo>
                  <a:pt x="949" y="3042"/>
                </a:lnTo>
                <a:lnTo>
                  <a:pt x="974" y="2896"/>
                </a:lnTo>
                <a:lnTo>
                  <a:pt x="974" y="2823"/>
                </a:lnTo>
                <a:lnTo>
                  <a:pt x="949" y="2774"/>
                </a:lnTo>
                <a:lnTo>
                  <a:pt x="925" y="2726"/>
                </a:lnTo>
                <a:lnTo>
                  <a:pt x="852" y="2701"/>
                </a:lnTo>
                <a:lnTo>
                  <a:pt x="658" y="2701"/>
                </a:lnTo>
                <a:lnTo>
                  <a:pt x="682" y="2044"/>
                </a:lnTo>
                <a:lnTo>
                  <a:pt x="658" y="1971"/>
                </a:lnTo>
                <a:lnTo>
                  <a:pt x="633" y="1923"/>
                </a:lnTo>
                <a:lnTo>
                  <a:pt x="585" y="1898"/>
                </a:lnTo>
                <a:lnTo>
                  <a:pt x="512" y="1874"/>
                </a:lnTo>
                <a:lnTo>
                  <a:pt x="317" y="1898"/>
                </a:lnTo>
                <a:lnTo>
                  <a:pt x="317" y="1704"/>
                </a:lnTo>
                <a:lnTo>
                  <a:pt x="293" y="1509"/>
                </a:lnTo>
                <a:lnTo>
                  <a:pt x="317" y="1460"/>
                </a:lnTo>
                <a:lnTo>
                  <a:pt x="366" y="1193"/>
                </a:lnTo>
                <a:lnTo>
                  <a:pt x="463" y="949"/>
                </a:lnTo>
                <a:lnTo>
                  <a:pt x="536" y="828"/>
                </a:lnTo>
                <a:lnTo>
                  <a:pt x="609" y="730"/>
                </a:lnTo>
                <a:lnTo>
                  <a:pt x="706" y="633"/>
                </a:lnTo>
                <a:lnTo>
                  <a:pt x="828" y="536"/>
                </a:lnTo>
                <a:lnTo>
                  <a:pt x="998" y="463"/>
                </a:lnTo>
                <a:lnTo>
                  <a:pt x="1168" y="414"/>
                </a:lnTo>
                <a:close/>
                <a:moveTo>
                  <a:pt x="1241" y="14357"/>
                </a:moveTo>
                <a:lnTo>
                  <a:pt x="1266" y="14527"/>
                </a:lnTo>
                <a:lnTo>
                  <a:pt x="1339" y="14770"/>
                </a:lnTo>
                <a:lnTo>
                  <a:pt x="1266" y="14795"/>
                </a:lnTo>
                <a:lnTo>
                  <a:pt x="1193" y="14843"/>
                </a:lnTo>
                <a:lnTo>
                  <a:pt x="1071" y="14624"/>
                </a:lnTo>
                <a:lnTo>
                  <a:pt x="1047" y="14576"/>
                </a:lnTo>
                <a:lnTo>
                  <a:pt x="1241" y="14357"/>
                </a:lnTo>
                <a:close/>
                <a:moveTo>
                  <a:pt x="12970" y="1631"/>
                </a:moveTo>
                <a:lnTo>
                  <a:pt x="12629" y="2093"/>
                </a:lnTo>
                <a:lnTo>
                  <a:pt x="12313" y="2580"/>
                </a:lnTo>
                <a:lnTo>
                  <a:pt x="11996" y="3066"/>
                </a:lnTo>
                <a:lnTo>
                  <a:pt x="11729" y="3577"/>
                </a:lnTo>
                <a:lnTo>
                  <a:pt x="11680" y="3650"/>
                </a:lnTo>
                <a:lnTo>
                  <a:pt x="11680" y="3723"/>
                </a:lnTo>
                <a:lnTo>
                  <a:pt x="11680" y="3772"/>
                </a:lnTo>
                <a:lnTo>
                  <a:pt x="11704" y="3821"/>
                </a:lnTo>
                <a:lnTo>
                  <a:pt x="11802" y="3918"/>
                </a:lnTo>
                <a:lnTo>
                  <a:pt x="11899" y="3967"/>
                </a:lnTo>
                <a:lnTo>
                  <a:pt x="11875" y="4015"/>
                </a:lnTo>
                <a:lnTo>
                  <a:pt x="11899" y="4040"/>
                </a:lnTo>
                <a:lnTo>
                  <a:pt x="11899" y="4064"/>
                </a:lnTo>
                <a:lnTo>
                  <a:pt x="11948" y="4064"/>
                </a:lnTo>
                <a:lnTo>
                  <a:pt x="12215" y="4015"/>
                </a:lnTo>
                <a:lnTo>
                  <a:pt x="12483" y="3918"/>
                </a:lnTo>
                <a:lnTo>
                  <a:pt x="12751" y="3796"/>
                </a:lnTo>
                <a:lnTo>
                  <a:pt x="13018" y="3626"/>
                </a:lnTo>
                <a:lnTo>
                  <a:pt x="13505" y="3261"/>
                </a:lnTo>
                <a:lnTo>
                  <a:pt x="13943" y="2920"/>
                </a:lnTo>
                <a:lnTo>
                  <a:pt x="14722" y="2288"/>
                </a:lnTo>
                <a:lnTo>
                  <a:pt x="14722" y="2288"/>
                </a:lnTo>
                <a:lnTo>
                  <a:pt x="14430" y="2726"/>
                </a:lnTo>
                <a:lnTo>
                  <a:pt x="13675" y="3796"/>
                </a:lnTo>
                <a:lnTo>
                  <a:pt x="12945" y="4891"/>
                </a:lnTo>
                <a:lnTo>
                  <a:pt x="12897" y="4989"/>
                </a:lnTo>
                <a:lnTo>
                  <a:pt x="12921" y="5062"/>
                </a:lnTo>
                <a:lnTo>
                  <a:pt x="12945" y="5135"/>
                </a:lnTo>
                <a:lnTo>
                  <a:pt x="13018" y="5208"/>
                </a:lnTo>
                <a:lnTo>
                  <a:pt x="13091" y="5232"/>
                </a:lnTo>
                <a:lnTo>
                  <a:pt x="13164" y="5256"/>
                </a:lnTo>
                <a:lnTo>
                  <a:pt x="13262" y="5232"/>
                </a:lnTo>
                <a:lnTo>
                  <a:pt x="13335" y="5183"/>
                </a:lnTo>
                <a:lnTo>
                  <a:pt x="13481" y="5135"/>
                </a:lnTo>
                <a:lnTo>
                  <a:pt x="13602" y="5086"/>
                </a:lnTo>
                <a:lnTo>
                  <a:pt x="13846" y="4916"/>
                </a:lnTo>
                <a:lnTo>
                  <a:pt x="14381" y="4575"/>
                </a:lnTo>
                <a:lnTo>
                  <a:pt x="14892" y="4234"/>
                </a:lnTo>
                <a:lnTo>
                  <a:pt x="15476" y="3796"/>
                </a:lnTo>
                <a:lnTo>
                  <a:pt x="16084" y="3358"/>
                </a:lnTo>
                <a:lnTo>
                  <a:pt x="16084" y="3358"/>
                </a:lnTo>
                <a:lnTo>
                  <a:pt x="15646" y="4161"/>
                </a:lnTo>
                <a:lnTo>
                  <a:pt x="15208" y="4964"/>
                </a:lnTo>
                <a:lnTo>
                  <a:pt x="14965" y="5329"/>
                </a:lnTo>
                <a:lnTo>
                  <a:pt x="14697" y="5719"/>
                </a:lnTo>
                <a:lnTo>
                  <a:pt x="14430" y="6084"/>
                </a:lnTo>
                <a:lnTo>
                  <a:pt x="14138" y="6424"/>
                </a:lnTo>
                <a:lnTo>
                  <a:pt x="13967" y="6619"/>
                </a:lnTo>
                <a:lnTo>
                  <a:pt x="13797" y="6814"/>
                </a:lnTo>
                <a:lnTo>
                  <a:pt x="13602" y="6984"/>
                </a:lnTo>
                <a:lnTo>
                  <a:pt x="13383" y="7130"/>
                </a:lnTo>
                <a:lnTo>
                  <a:pt x="13164" y="7276"/>
                </a:lnTo>
                <a:lnTo>
                  <a:pt x="12945" y="7397"/>
                </a:lnTo>
                <a:lnTo>
                  <a:pt x="12702" y="7495"/>
                </a:lnTo>
                <a:lnTo>
                  <a:pt x="12459" y="7568"/>
                </a:lnTo>
                <a:lnTo>
                  <a:pt x="12240" y="7592"/>
                </a:lnTo>
                <a:lnTo>
                  <a:pt x="12021" y="7616"/>
                </a:lnTo>
                <a:lnTo>
                  <a:pt x="11826" y="7592"/>
                </a:lnTo>
                <a:lnTo>
                  <a:pt x="11607" y="7543"/>
                </a:lnTo>
                <a:lnTo>
                  <a:pt x="11242" y="7422"/>
                </a:lnTo>
                <a:lnTo>
                  <a:pt x="10828" y="7276"/>
                </a:lnTo>
                <a:lnTo>
                  <a:pt x="10780" y="7179"/>
                </a:lnTo>
                <a:lnTo>
                  <a:pt x="10682" y="7106"/>
                </a:lnTo>
                <a:lnTo>
                  <a:pt x="10561" y="7106"/>
                </a:lnTo>
                <a:lnTo>
                  <a:pt x="10512" y="7130"/>
                </a:lnTo>
                <a:lnTo>
                  <a:pt x="10463" y="7179"/>
                </a:lnTo>
                <a:lnTo>
                  <a:pt x="9393" y="8492"/>
                </a:lnTo>
                <a:lnTo>
                  <a:pt x="8322" y="9782"/>
                </a:lnTo>
                <a:lnTo>
                  <a:pt x="7227" y="11047"/>
                </a:lnTo>
                <a:lnTo>
                  <a:pt x="6108" y="12313"/>
                </a:lnTo>
                <a:lnTo>
                  <a:pt x="4916" y="13578"/>
                </a:lnTo>
                <a:lnTo>
                  <a:pt x="3723" y="14819"/>
                </a:lnTo>
                <a:lnTo>
                  <a:pt x="3139" y="15427"/>
                </a:lnTo>
                <a:lnTo>
                  <a:pt x="2823" y="15743"/>
                </a:lnTo>
                <a:lnTo>
                  <a:pt x="2507" y="16011"/>
                </a:lnTo>
                <a:lnTo>
                  <a:pt x="2312" y="16133"/>
                </a:lnTo>
                <a:lnTo>
                  <a:pt x="2142" y="16230"/>
                </a:lnTo>
                <a:lnTo>
                  <a:pt x="1947" y="16303"/>
                </a:lnTo>
                <a:lnTo>
                  <a:pt x="1752" y="16352"/>
                </a:lnTo>
                <a:lnTo>
                  <a:pt x="1558" y="16376"/>
                </a:lnTo>
                <a:lnTo>
                  <a:pt x="1363" y="16376"/>
                </a:lnTo>
                <a:lnTo>
                  <a:pt x="1168" y="16303"/>
                </a:lnTo>
                <a:lnTo>
                  <a:pt x="949" y="16230"/>
                </a:lnTo>
                <a:lnTo>
                  <a:pt x="876" y="16206"/>
                </a:lnTo>
                <a:lnTo>
                  <a:pt x="828" y="16206"/>
                </a:lnTo>
                <a:lnTo>
                  <a:pt x="779" y="16011"/>
                </a:lnTo>
                <a:lnTo>
                  <a:pt x="828" y="16060"/>
                </a:lnTo>
                <a:lnTo>
                  <a:pt x="901" y="16084"/>
                </a:lnTo>
                <a:lnTo>
                  <a:pt x="949" y="16084"/>
                </a:lnTo>
                <a:lnTo>
                  <a:pt x="998" y="16035"/>
                </a:lnTo>
                <a:lnTo>
                  <a:pt x="998" y="15962"/>
                </a:lnTo>
                <a:lnTo>
                  <a:pt x="925" y="15792"/>
                </a:lnTo>
                <a:lnTo>
                  <a:pt x="852" y="15646"/>
                </a:lnTo>
                <a:lnTo>
                  <a:pt x="779" y="15476"/>
                </a:lnTo>
                <a:lnTo>
                  <a:pt x="706" y="15330"/>
                </a:lnTo>
                <a:lnTo>
                  <a:pt x="779" y="15087"/>
                </a:lnTo>
                <a:lnTo>
                  <a:pt x="852" y="14892"/>
                </a:lnTo>
                <a:lnTo>
                  <a:pt x="876" y="14989"/>
                </a:lnTo>
                <a:lnTo>
                  <a:pt x="974" y="15257"/>
                </a:lnTo>
                <a:lnTo>
                  <a:pt x="1120" y="15500"/>
                </a:lnTo>
                <a:lnTo>
                  <a:pt x="1168" y="15549"/>
                </a:lnTo>
                <a:lnTo>
                  <a:pt x="1266" y="15646"/>
                </a:lnTo>
                <a:lnTo>
                  <a:pt x="1363" y="15719"/>
                </a:lnTo>
                <a:lnTo>
                  <a:pt x="1509" y="15743"/>
                </a:lnTo>
                <a:lnTo>
                  <a:pt x="1655" y="15768"/>
                </a:lnTo>
                <a:lnTo>
                  <a:pt x="1801" y="15743"/>
                </a:lnTo>
                <a:lnTo>
                  <a:pt x="1947" y="15719"/>
                </a:lnTo>
                <a:lnTo>
                  <a:pt x="2215" y="15646"/>
                </a:lnTo>
                <a:lnTo>
                  <a:pt x="2458" y="15500"/>
                </a:lnTo>
                <a:lnTo>
                  <a:pt x="2677" y="15354"/>
                </a:lnTo>
                <a:lnTo>
                  <a:pt x="2896" y="15184"/>
                </a:lnTo>
                <a:lnTo>
                  <a:pt x="3115" y="15014"/>
                </a:lnTo>
                <a:lnTo>
                  <a:pt x="3553" y="14624"/>
                </a:lnTo>
                <a:lnTo>
                  <a:pt x="3918" y="14259"/>
                </a:lnTo>
                <a:lnTo>
                  <a:pt x="4259" y="13870"/>
                </a:lnTo>
                <a:lnTo>
                  <a:pt x="4599" y="13481"/>
                </a:lnTo>
                <a:lnTo>
                  <a:pt x="4745" y="13262"/>
                </a:lnTo>
                <a:lnTo>
                  <a:pt x="4916" y="13067"/>
                </a:lnTo>
                <a:lnTo>
                  <a:pt x="4989" y="12945"/>
                </a:lnTo>
                <a:lnTo>
                  <a:pt x="5037" y="12824"/>
                </a:lnTo>
                <a:lnTo>
                  <a:pt x="5086" y="12702"/>
                </a:lnTo>
                <a:lnTo>
                  <a:pt x="5086" y="12580"/>
                </a:lnTo>
                <a:lnTo>
                  <a:pt x="5086" y="12532"/>
                </a:lnTo>
                <a:lnTo>
                  <a:pt x="5037" y="12507"/>
                </a:lnTo>
                <a:lnTo>
                  <a:pt x="4964" y="12507"/>
                </a:lnTo>
                <a:lnTo>
                  <a:pt x="4867" y="12580"/>
                </a:lnTo>
                <a:lnTo>
                  <a:pt x="4770" y="12653"/>
                </a:lnTo>
                <a:lnTo>
                  <a:pt x="4599" y="12848"/>
                </a:lnTo>
                <a:lnTo>
                  <a:pt x="4453" y="13067"/>
                </a:lnTo>
                <a:lnTo>
                  <a:pt x="4307" y="13262"/>
                </a:lnTo>
                <a:lnTo>
                  <a:pt x="3942" y="13700"/>
                </a:lnTo>
                <a:lnTo>
                  <a:pt x="3529" y="14089"/>
                </a:lnTo>
                <a:lnTo>
                  <a:pt x="3066" y="14503"/>
                </a:lnTo>
                <a:lnTo>
                  <a:pt x="2604" y="14892"/>
                </a:lnTo>
                <a:lnTo>
                  <a:pt x="2312" y="15111"/>
                </a:lnTo>
                <a:lnTo>
                  <a:pt x="2020" y="15306"/>
                </a:lnTo>
                <a:lnTo>
                  <a:pt x="1898" y="15354"/>
                </a:lnTo>
                <a:lnTo>
                  <a:pt x="1777" y="15379"/>
                </a:lnTo>
                <a:lnTo>
                  <a:pt x="1655" y="15379"/>
                </a:lnTo>
                <a:lnTo>
                  <a:pt x="1558" y="15330"/>
                </a:lnTo>
                <a:lnTo>
                  <a:pt x="1485" y="15281"/>
                </a:lnTo>
                <a:lnTo>
                  <a:pt x="1436" y="15184"/>
                </a:lnTo>
                <a:lnTo>
                  <a:pt x="1460" y="15087"/>
                </a:lnTo>
                <a:lnTo>
                  <a:pt x="1533" y="14941"/>
                </a:lnTo>
                <a:lnTo>
                  <a:pt x="1631" y="14941"/>
                </a:lnTo>
                <a:lnTo>
                  <a:pt x="1704" y="14892"/>
                </a:lnTo>
                <a:lnTo>
                  <a:pt x="1728" y="14819"/>
                </a:lnTo>
                <a:lnTo>
                  <a:pt x="1728" y="14770"/>
                </a:lnTo>
                <a:lnTo>
                  <a:pt x="1704" y="14673"/>
                </a:lnTo>
                <a:lnTo>
                  <a:pt x="1655" y="14551"/>
                </a:lnTo>
                <a:lnTo>
                  <a:pt x="1606" y="14454"/>
                </a:lnTo>
                <a:lnTo>
                  <a:pt x="1509" y="14308"/>
                </a:lnTo>
                <a:lnTo>
                  <a:pt x="1412" y="14162"/>
                </a:lnTo>
                <a:lnTo>
                  <a:pt x="1679" y="13919"/>
                </a:lnTo>
                <a:lnTo>
                  <a:pt x="1801" y="14405"/>
                </a:lnTo>
                <a:lnTo>
                  <a:pt x="1825" y="14478"/>
                </a:lnTo>
                <a:lnTo>
                  <a:pt x="1898" y="14527"/>
                </a:lnTo>
                <a:lnTo>
                  <a:pt x="2020" y="14527"/>
                </a:lnTo>
                <a:lnTo>
                  <a:pt x="2069" y="14503"/>
                </a:lnTo>
                <a:lnTo>
                  <a:pt x="2117" y="14454"/>
                </a:lnTo>
                <a:lnTo>
                  <a:pt x="2142" y="14381"/>
                </a:lnTo>
                <a:lnTo>
                  <a:pt x="2142" y="14308"/>
                </a:lnTo>
                <a:lnTo>
                  <a:pt x="2044" y="13992"/>
                </a:lnTo>
                <a:lnTo>
                  <a:pt x="1923" y="13675"/>
                </a:lnTo>
                <a:lnTo>
                  <a:pt x="2093" y="13529"/>
                </a:lnTo>
                <a:lnTo>
                  <a:pt x="2117" y="13748"/>
                </a:lnTo>
                <a:lnTo>
                  <a:pt x="2117" y="13870"/>
                </a:lnTo>
                <a:lnTo>
                  <a:pt x="2142" y="13967"/>
                </a:lnTo>
                <a:lnTo>
                  <a:pt x="2190" y="14065"/>
                </a:lnTo>
                <a:lnTo>
                  <a:pt x="2239" y="14089"/>
                </a:lnTo>
                <a:lnTo>
                  <a:pt x="2288" y="14113"/>
                </a:lnTo>
                <a:lnTo>
                  <a:pt x="2336" y="14113"/>
                </a:lnTo>
                <a:lnTo>
                  <a:pt x="2385" y="14089"/>
                </a:lnTo>
                <a:lnTo>
                  <a:pt x="2434" y="14016"/>
                </a:lnTo>
                <a:lnTo>
                  <a:pt x="2434" y="13919"/>
                </a:lnTo>
                <a:lnTo>
                  <a:pt x="2385" y="13724"/>
                </a:lnTo>
                <a:lnTo>
                  <a:pt x="2263" y="13359"/>
                </a:lnTo>
                <a:lnTo>
                  <a:pt x="2385" y="13262"/>
                </a:lnTo>
                <a:lnTo>
                  <a:pt x="2458" y="13554"/>
                </a:lnTo>
                <a:lnTo>
                  <a:pt x="2531" y="13846"/>
                </a:lnTo>
                <a:lnTo>
                  <a:pt x="2555" y="13894"/>
                </a:lnTo>
                <a:lnTo>
                  <a:pt x="2580" y="13943"/>
                </a:lnTo>
                <a:lnTo>
                  <a:pt x="2628" y="13967"/>
                </a:lnTo>
                <a:lnTo>
                  <a:pt x="2677" y="13967"/>
                </a:lnTo>
                <a:lnTo>
                  <a:pt x="2774" y="13943"/>
                </a:lnTo>
                <a:lnTo>
                  <a:pt x="2823" y="13919"/>
                </a:lnTo>
                <a:lnTo>
                  <a:pt x="2847" y="13870"/>
                </a:lnTo>
                <a:lnTo>
                  <a:pt x="2872" y="13797"/>
                </a:lnTo>
                <a:lnTo>
                  <a:pt x="2847" y="13748"/>
                </a:lnTo>
                <a:lnTo>
                  <a:pt x="2750" y="13408"/>
                </a:lnTo>
                <a:lnTo>
                  <a:pt x="2604" y="13067"/>
                </a:lnTo>
                <a:lnTo>
                  <a:pt x="2823" y="12848"/>
                </a:lnTo>
                <a:lnTo>
                  <a:pt x="2920" y="13164"/>
                </a:lnTo>
                <a:lnTo>
                  <a:pt x="2969" y="13286"/>
                </a:lnTo>
                <a:lnTo>
                  <a:pt x="3018" y="13383"/>
                </a:lnTo>
                <a:lnTo>
                  <a:pt x="3066" y="13481"/>
                </a:lnTo>
                <a:lnTo>
                  <a:pt x="3115" y="13529"/>
                </a:lnTo>
                <a:lnTo>
                  <a:pt x="3212" y="13529"/>
                </a:lnTo>
                <a:lnTo>
                  <a:pt x="3237" y="13505"/>
                </a:lnTo>
                <a:lnTo>
                  <a:pt x="3261" y="13456"/>
                </a:lnTo>
                <a:lnTo>
                  <a:pt x="3285" y="13408"/>
                </a:lnTo>
                <a:lnTo>
                  <a:pt x="3261" y="13310"/>
                </a:lnTo>
                <a:lnTo>
                  <a:pt x="3188" y="13116"/>
                </a:lnTo>
                <a:lnTo>
                  <a:pt x="3091" y="12921"/>
                </a:lnTo>
                <a:lnTo>
                  <a:pt x="2969" y="12726"/>
                </a:lnTo>
                <a:lnTo>
                  <a:pt x="3261" y="12459"/>
                </a:lnTo>
                <a:lnTo>
                  <a:pt x="3285" y="12678"/>
                </a:lnTo>
                <a:lnTo>
                  <a:pt x="3334" y="12897"/>
                </a:lnTo>
                <a:lnTo>
                  <a:pt x="3383" y="12994"/>
                </a:lnTo>
                <a:lnTo>
                  <a:pt x="3480" y="13067"/>
                </a:lnTo>
                <a:lnTo>
                  <a:pt x="3529" y="13067"/>
                </a:lnTo>
                <a:lnTo>
                  <a:pt x="3577" y="13043"/>
                </a:lnTo>
                <a:lnTo>
                  <a:pt x="3626" y="12945"/>
                </a:lnTo>
                <a:lnTo>
                  <a:pt x="3626" y="12848"/>
                </a:lnTo>
                <a:lnTo>
                  <a:pt x="3577" y="12678"/>
                </a:lnTo>
                <a:lnTo>
                  <a:pt x="3529" y="12483"/>
                </a:lnTo>
                <a:lnTo>
                  <a:pt x="3431" y="12288"/>
                </a:lnTo>
                <a:lnTo>
                  <a:pt x="3650" y="12094"/>
                </a:lnTo>
                <a:lnTo>
                  <a:pt x="3699" y="12313"/>
                </a:lnTo>
                <a:lnTo>
                  <a:pt x="3748" y="12483"/>
                </a:lnTo>
                <a:lnTo>
                  <a:pt x="3796" y="12556"/>
                </a:lnTo>
                <a:lnTo>
                  <a:pt x="3845" y="12605"/>
                </a:lnTo>
                <a:lnTo>
                  <a:pt x="3942" y="12605"/>
                </a:lnTo>
                <a:lnTo>
                  <a:pt x="4015" y="12580"/>
                </a:lnTo>
                <a:lnTo>
                  <a:pt x="4040" y="12532"/>
                </a:lnTo>
                <a:lnTo>
                  <a:pt x="4064" y="12483"/>
                </a:lnTo>
                <a:lnTo>
                  <a:pt x="4064" y="12410"/>
                </a:lnTo>
                <a:lnTo>
                  <a:pt x="4015" y="12142"/>
                </a:lnTo>
                <a:lnTo>
                  <a:pt x="3967" y="11996"/>
                </a:lnTo>
                <a:lnTo>
                  <a:pt x="3894" y="11875"/>
                </a:lnTo>
                <a:lnTo>
                  <a:pt x="4161" y="11607"/>
                </a:lnTo>
                <a:lnTo>
                  <a:pt x="4210" y="11729"/>
                </a:lnTo>
                <a:lnTo>
                  <a:pt x="4283" y="11923"/>
                </a:lnTo>
                <a:lnTo>
                  <a:pt x="4332" y="11996"/>
                </a:lnTo>
                <a:lnTo>
                  <a:pt x="4380" y="12021"/>
                </a:lnTo>
                <a:lnTo>
                  <a:pt x="4429" y="12045"/>
                </a:lnTo>
                <a:lnTo>
                  <a:pt x="4478" y="12045"/>
                </a:lnTo>
                <a:lnTo>
                  <a:pt x="4526" y="11996"/>
                </a:lnTo>
                <a:lnTo>
                  <a:pt x="4551" y="11923"/>
                </a:lnTo>
                <a:lnTo>
                  <a:pt x="4551" y="11826"/>
                </a:lnTo>
                <a:lnTo>
                  <a:pt x="4478" y="11680"/>
                </a:lnTo>
                <a:lnTo>
                  <a:pt x="4356" y="11437"/>
                </a:lnTo>
                <a:lnTo>
                  <a:pt x="4405" y="11388"/>
                </a:lnTo>
                <a:lnTo>
                  <a:pt x="4672" y="11169"/>
                </a:lnTo>
                <a:lnTo>
                  <a:pt x="4745" y="11364"/>
                </a:lnTo>
                <a:lnTo>
                  <a:pt x="4818" y="11607"/>
                </a:lnTo>
                <a:lnTo>
                  <a:pt x="4867" y="11729"/>
                </a:lnTo>
                <a:lnTo>
                  <a:pt x="4916" y="11777"/>
                </a:lnTo>
                <a:lnTo>
                  <a:pt x="4964" y="11826"/>
                </a:lnTo>
                <a:lnTo>
                  <a:pt x="5013" y="11826"/>
                </a:lnTo>
                <a:lnTo>
                  <a:pt x="5037" y="11802"/>
                </a:lnTo>
                <a:lnTo>
                  <a:pt x="5062" y="11729"/>
                </a:lnTo>
                <a:lnTo>
                  <a:pt x="5086" y="11680"/>
                </a:lnTo>
                <a:lnTo>
                  <a:pt x="5062" y="11558"/>
                </a:lnTo>
                <a:lnTo>
                  <a:pt x="4964" y="11339"/>
                </a:lnTo>
                <a:lnTo>
                  <a:pt x="4794" y="11023"/>
                </a:lnTo>
                <a:lnTo>
                  <a:pt x="5135" y="10731"/>
                </a:lnTo>
                <a:lnTo>
                  <a:pt x="5135" y="10755"/>
                </a:lnTo>
                <a:lnTo>
                  <a:pt x="5208" y="10950"/>
                </a:lnTo>
                <a:lnTo>
                  <a:pt x="5281" y="11145"/>
                </a:lnTo>
                <a:lnTo>
                  <a:pt x="5329" y="11218"/>
                </a:lnTo>
                <a:lnTo>
                  <a:pt x="5378" y="11242"/>
                </a:lnTo>
                <a:lnTo>
                  <a:pt x="5427" y="11242"/>
                </a:lnTo>
                <a:lnTo>
                  <a:pt x="5475" y="11218"/>
                </a:lnTo>
                <a:lnTo>
                  <a:pt x="5524" y="11193"/>
                </a:lnTo>
                <a:lnTo>
                  <a:pt x="5573" y="11145"/>
                </a:lnTo>
                <a:lnTo>
                  <a:pt x="5597" y="11096"/>
                </a:lnTo>
                <a:lnTo>
                  <a:pt x="5597" y="11023"/>
                </a:lnTo>
                <a:lnTo>
                  <a:pt x="5524" y="10828"/>
                </a:lnTo>
                <a:lnTo>
                  <a:pt x="5475" y="10658"/>
                </a:lnTo>
                <a:lnTo>
                  <a:pt x="5378" y="10488"/>
                </a:lnTo>
                <a:lnTo>
                  <a:pt x="5670" y="10244"/>
                </a:lnTo>
                <a:lnTo>
                  <a:pt x="5670" y="10366"/>
                </a:lnTo>
                <a:lnTo>
                  <a:pt x="5694" y="10512"/>
                </a:lnTo>
                <a:lnTo>
                  <a:pt x="5743" y="10707"/>
                </a:lnTo>
                <a:lnTo>
                  <a:pt x="5792" y="10780"/>
                </a:lnTo>
                <a:lnTo>
                  <a:pt x="5816" y="10804"/>
                </a:lnTo>
                <a:lnTo>
                  <a:pt x="5865" y="10828"/>
                </a:lnTo>
                <a:lnTo>
                  <a:pt x="5913" y="10828"/>
                </a:lnTo>
                <a:lnTo>
                  <a:pt x="5938" y="10804"/>
                </a:lnTo>
                <a:lnTo>
                  <a:pt x="5986" y="10731"/>
                </a:lnTo>
                <a:lnTo>
                  <a:pt x="5986" y="10658"/>
                </a:lnTo>
                <a:lnTo>
                  <a:pt x="5938" y="10488"/>
                </a:lnTo>
                <a:lnTo>
                  <a:pt x="5865" y="10293"/>
                </a:lnTo>
                <a:lnTo>
                  <a:pt x="5767" y="10123"/>
                </a:lnTo>
                <a:lnTo>
                  <a:pt x="5986" y="9928"/>
                </a:lnTo>
                <a:lnTo>
                  <a:pt x="6011" y="10050"/>
                </a:lnTo>
                <a:lnTo>
                  <a:pt x="6035" y="10147"/>
                </a:lnTo>
                <a:lnTo>
                  <a:pt x="6108" y="10244"/>
                </a:lnTo>
                <a:lnTo>
                  <a:pt x="6181" y="10317"/>
                </a:lnTo>
                <a:lnTo>
                  <a:pt x="6230" y="10366"/>
                </a:lnTo>
                <a:lnTo>
                  <a:pt x="6303" y="10366"/>
                </a:lnTo>
                <a:lnTo>
                  <a:pt x="6376" y="10317"/>
                </a:lnTo>
                <a:lnTo>
                  <a:pt x="6400" y="10269"/>
                </a:lnTo>
                <a:lnTo>
                  <a:pt x="6400" y="10220"/>
                </a:lnTo>
                <a:lnTo>
                  <a:pt x="6376" y="10171"/>
                </a:lnTo>
                <a:lnTo>
                  <a:pt x="6327" y="10074"/>
                </a:lnTo>
                <a:lnTo>
                  <a:pt x="6205" y="9952"/>
                </a:lnTo>
                <a:lnTo>
                  <a:pt x="6084" y="9855"/>
                </a:lnTo>
                <a:lnTo>
                  <a:pt x="6376" y="9587"/>
                </a:lnTo>
                <a:lnTo>
                  <a:pt x="6400" y="9758"/>
                </a:lnTo>
                <a:lnTo>
                  <a:pt x="6449" y="9952"/>
                </a:lnTo>
                <a:lnTo>
                  <a:pt x="6473" y="10025"/>
                </a:lnTo>
                <a:lnTo>
                  <a:pt x="6522" y="10050"/>
                </a:lnTo>
                <a:lnTo>
                  <a:pt x="6595" y="10074"/>
                </a:lnTo>
                <a:lnTo>
                  <a:pt x="6643" y="10074"/>
                </a:lnTo>
                <a:lnTo>
                  <a:pt x="6716" y="10025"/>
                </a:lnTo>
                <a:lnTo>
                  <a:pt x="6741" y="10001"/>
                </a:lnTo>
                <a:lnTo>
                  <a:pt x="6765" y="9928"/>
                </a:lnTo>
                <a:lnTo>
                  <a:pt x="6765" y="9855"/>
                </a:lnTo>
                <a:lnTo>
                  <a:pt x="6692" y="9612"/>
                </a:lnTo>
                <a:lnTo>
                  <a:pt x="6643" y="9490"/>
                </a:lnTo>
                <a:lnTo>
                  <a:pt x="6595" y="9393"/>
                </a:lnTo>
                <a:lnTo>
                  <a:pt x="6765" y="9222"/>
                </a:lnTo>
                <a:lnTo>
                  <a:pt x="6814" y="9417"/>
                </a:lnTo>
                <a:lnTo>
                  <a:pt x="6887" y="9587"/>
                </a:lnTo>
                <a:lnTo>
                  <a:pt x="6911" y="9636"/>
                </a:lnTo>
                <a:lnTo>
                  <a:pt x="6960" y="9660"/>
                </a:lnTo>
                <a:lnTo>
                  <a:pt x="7033" y="9660"/>
                </a:lnTo>
                <a:lnTo>
                  <a:pt x="7081" y="9636"/>
                </a:lnTo>
                <a:lnTo>
                  <a:pt x="7130" y="9612"/>
                </a:lnTo>
                <a:lnTo>
                  <a:pt x="7179" y="9563"/>
                </a:lnTo>
                <a:lnTo>
                  <a:pt x="7179" y="9514"/>
                </a:lnTo>
                <a:lnTo>
                  <a:pt x="7179" y="9441"/>
                </a:lnTo>
                <a:lnTo>
                  <a:pt x="7057" y="9174"/>
                </a:lnTo>
                <a:lnTo>
                  <a:pt x="6984" y="9003"/>
                </a:lnTo>
                <a:lnTo>
                  <a:pt x="7106" y="8906"/>
                </a:lnTo>
                <a:lnTo>
                  <a:pt x="7106" y="8955"/>
                </a:lnTo>
                <a:lnTo>
                  <a:pt x="7106" y="9125"/>
                </a:lnTo>
                <a:lnTo>
                  <a:pt x="7130" y="9198"/>
                </a:lnTo>
                <a:lnTo>
                  <a:pt x="7179" y="9271"/>
                </a:lnTo>
                <a:lnTo>
                  <a:pt x="7227" y="9271"/>
                </a:lnTo>
                <a:lnTo>
                  <a:pt x="7276" y="9247"/>
                </a:lnTo>
                <a:lnTo>
                  <a:pt x="7325" y="9198"/>
                </a:lnTo>
                <a:lnTo>
                  <a:pt x="7349" y="9125"/>
                </a:lnTo>
                <a:lnTo>
                  <a:pt x="7325" y="8955"/>
                </a:lnTo>
                <a:lnTo>
                  <a:pt x="7276" y="8736"/>
                </a:lnTo>
                <a:lnTo>
                  <a:pt x="7519" y="8517"/>
                </a:lnTo>
                <a:lnTo>
                  <a:pt x="7544" y="8638"/>
                </a:lnTo>
                <a:lnTo>
                  <a:pt x="7617" y="8760"/>
                </a:lnTo>
                <a:lnTo>
                  <a:pt x="7665" y="8784"/>
                </a:lnTo>
                <a:lnTo>
                  <a:pt x="7714" y="8784"/>
                </a:lnTo>
                <a:lnTo>
                  <a:pt x="7763" y="8736"/>
                </a:lnTo>
                <a:lnTo>
                  <a:pt x="7787" y="8687"/>
                </a:lnTo>
                <a:lnTo>
                  <a:pt x="7763" y="8638"/>
                </a:lnTo>
                <a:lnTo>
                  <a:pt x="7738" y="8590"/>
                </a:lnTo>
                <a:lnTo>
                  <a:pt x="7690" y="8492"/>
                </a:lnTo>
                <a:lnTo>
                  <a:pt x="7641" y="8419"/>
                </a:lnTo>
                <a:lnTo>
                  <a:pt x="7884" y="8176"/>
                </a:lnTo>
                <a:lnTo>
                  <a:pt x="7909" y="8298"/>
                </a:lnTo>
                <a:lnTo>
                  <a:pt x="7933" y="8419"/>
                </a:lnTo>
                <a:lnTo>
                  <a:pt x="7957" y="8468"/>
                </a:lnTo>
                <a:lnTo>
                  <a:pt x="8006" y="8517"/>
                </a:lnTo>
                <a:lnTo>
                  <a:pt x="8152" y="8517"/>
                </a:lnTo>
                <a:lnTo>
                  <a:pt x="8201" y="8492"/>
                </a:lnTo>
                <a:lnTo>
                  <a:pt x="8225" y="8444"/>
                </a:lnTo>
                <a:lnTo>
                  <a:pt x="8249" y="8371"/>
                </a:lnTo>
                <a:lnTo>
                  <a:pt x="8201" y="8152"/>
                </a:lnTo>
                <a:lnTo>
                  <a:pt x="8128" y="7957"/>
                </a:lnTo>
                <a:lnTo>
                  <a:pt x="8468" y="7641"/>
                </a:lnTo>
                <a:lnTo>
                  <a:pt x="8444" y="7762"/>
                </a:lnTo>
                <a:lnTo>
                  <a:pt x="8444" y="7884"/>
                </a:lnTo>
                <a:lnTo>
                  <a:pt x="8493" y="7981"/>
                </a:lnTo>
                <a:lnTo>
                  <a:pt x="8517" y="8030"/>
                </a:lnTo>
                <a:lnTo>
                  <a:pt x="8566" y="8054"/>
                </a:lnTo>
                <a:lnTo>
                  <a:pt x="8590" y="8054"/>
                </a:lnTo>
                <a:lnTo>
                  <a:pt x="8614" y="8030"/>
                </a:lnTo>
                <a:lnTo>
                  <a:pt x="8639" y="7981"/>
                </a:lnTo>
                <a:lnTo>
                  <a:pt x="8639" y="7933"/>
                </a:lnTo>
                <a:lnTo>
                  <a:pt x="8614" y="7835"/>
                </a:lnTo>
                <a:lnTo>
                  <a:pt x="8566" y="7714"/>
                </a:lnTo>
                <a:lnTo>
                  <a:pt x="8541" y="7568"/>
                </a:lnTo>
                <a:lnTo>
                  <a:pt x="9125" y="7033"/>
                </a:lnTo>
                <a:lnTo>
                  <a:pt x="9125" y="7179"/>
                </a:lnTo>
                <a:lnTo>
                  <a:pt x="9149" y="7325"/>
                </a:lnTo>
                <a:lnTo>
                  <a:pt x="9198" y="7373"/>
                </a:lnTo>
                <a:lnTo>
                  <a:pt x="9222" y="7397"/>
                </a:lnTo>
                <a:lnTo>
                  <a:pt x="9271" y="7422"/>
                </a:lnTo>
                <a:lnTo>
                  <a:pt x="9320" y="7397"/>
                </a:lnTo>
                <a:lnTo>
                  <a:pt x="9368" y="7397"/>
                </a:lnTo>
                <a:lnTo>
                  <a:pt x="9393" y="7349"/>
                </a:lnTo>
                <a:lnTo>
                  <a:pt x="9417" y="7300"/>
                </a:lnTo>
                <a:lnTo>
                  <a:pt x="9417" y="7252"/>
                </a:lnTo>
                <a:lnTo>
                  <a:pt x="9393" y="7154"/>
                </a:lnTo>
                <a:lnTo>
                  <a:pt x="9393" y="7033"/>
                </a:lnTo>
                <a:lnTo>
                  <a:pt x="9417" y="6935"/>
                </a:lnTo>
                <a:lnTo>
                  <a:pt x="9417" y="6838"/>
                </a:lnTo>
                <a:lnTo>
                  <a:pt x="9393" y="6789"/>
                </a:lnTo>
                <a:lnTo>
                  <a:pt x="9466" y="6716"/>
                </a:lnTo>
                <a:lnTo>
                  <a:pt x="9490" y="6838"/>
                </a:lnTo>
                <a:lnTo>
                  <a:pt x="9514" y="6960"/>
                </a:lnTo>
                <a:lnTo>
                  <a:pt x="9539" y="7008"/>
                </a:lnTo>
                <a:lnTo>
                  <a:pt x="9587" y="7033"/>
                </a:lnTo>
                <a:lnTo>
                  <a:pt x="9636" y="7057"/>
                </a:lnTo>
                <a:lnTo>
                  <a:pt x="9660" y="7057"/>
                </a:lnTo>
                <a:lnTo>
                  <a:pt x="9709" y="7033"/>
                </a:lnTo>
                <a:lnTo>
                  <a:pt x="9733" y="7008"/>
                </a:lnTo>
                <a:lnTo>
                  <a:pt x="9782" y="6984"/>
                </a:lnTo>
                <a:lnTo>
                  <a:pt x="9782" y="6935"/>
                </a:lnTo>
                <a:lnTo>
                  <a:pt x="9782" y="6741"/>
                </a:lnTo>
                <a:lnTo>
                  <a:pt x="9733" y="6619"/>
                </a:lnTo>
                <a:lnTo>
                  <a:pt x="9709" y="6522"/>
                </a:lnTo>
                <a:lnTo>
                  <a:pt x="9831" y="6376"/>
                </a:lnTo>
                <a:lnTo>
                  <a:pt x="9879" y="6327"/>
                </a:lnTo>
                <a:lnTo>
                  <a:pt x="9904" y="6278"/>
                </a:lnTo>
                <a:lnTo>
                  <a:pt x="9904" y="6205"/>
                </a:lnTo>
                <a:lnTo>
                  <a:pt x="9928" y="6132"/>
                </a:lnTo>
                <a:lnTo>
                  <a:pt x="9952" y="6059"/>
                </a:lnTo>
                <a:lnTo>
                  <a:pt x="9855" y="5670"/>
                </a:lnTo>
                <a:lnTo>
                  <a:pt x="9831" y="5475"/>
                </a:lnTo>
                <a:lnTo>
                  <a:pt x="9806" y="5281"/>
                </a:lnTo>
                <a:lnTo>
                  <a:pt x="9806" y="5037"/>
                </a:lnTo>
                <a:lnTo>
                  <a:pt x="9855" y="4794"/>
                </a:lnTo>
                <a:lnTo>
                  <a:pt x="9904" y="4575"/>
                </a:lnTo>
                <a:lnTo>
                  <a:pt x="9977" y="4332"/>
                </a:lnTo>
                <a:lnTo>
                  <a:pt x="10074" y="4088"/>
                </a:lnTo>
                <a:lnTo>
                  <a:pt x="10196" y="3869"/>
                </a:lnTo>
                <a:lnTo>
                  <a:pt x="10317" y="3650"/>
                </a:lnTo>
                <a:lnTo>
                  <a:pt x="10488" y="3456"/>
                </a:lnTo>
                <a:lnTo>
                  <a:pt x="10658" y="3261"/>
                </a:lnTo>
                <a:lnTo>
                  <a:pt x="10853" y="3091"/>
                </a:lnTo>
                <a:lnTo>
                  <a:pt x="11242" y="2750"/>
                </a:lnTo>
                <a:lnTo>
                  <a:pt x="11680" y="2458"/>
                </a:lnTo>
                <a:lnTo>
                  <a:pt x="12094" y="2166"/>
                </a:lnTo>
                <a:lnTo>
                  <a:pt x="12970" y="1631"/>
                </a:lnTo>
                <a:close/>
                <a:moveTo>
                  <a:pt x="10755" y="11631"/>
                </a:moveTo>
                <a:lnTo>
                  <a:pt x="10755" y="11680"/>
                </a:lnTo>
                <a:lnTo>
                  <a:pt x="10853" y="11850"/>
                </a:lnTo>
                <a:lnTo>
                  <a:pt x="10974" y="12021"/>
                </a:lnTo>
                <a:lnTo>
                  <a:pt x="11266" y="12361"/>
                </a:lnTo>
                <a:lnTo>
                  <a:pt x="11875" y="12970"/>
                </a:lnTo>
                <a:lnTo>
                  <a:pt x="13286" y="14503"/>
                </a:lnTo>
                <a:lnTo>
                  <a:pt x="13943" y="15184"/>
                </a:lnTo>
                <a:lnTo>
                  <a:pt x="14259" y="15549"/>
                </a:lnTo>
                <a:lnTo>
                  <a:pt x="14430" y="15719"/>
                </a:lnTo>
                <a:lnTo>
                  <a:pt x="14503" y="15792"/>
                </a:lnTo>
                <a:lnTo>
                  <a:pt x="14600" y="15841"/>
                </a:lnTo>
                <a:lnTo>
                  <a:pt x="14916" y="16035"/>
                </a:lnTo>
                <a:lnTo>
                  <a:pt x="15208" y="16206"/>
                </a:lnTo>
                <a:lnTo>
                  <a:pt x="15354" y="16279"/>
                </a:lnTo>
                <a:lnTo>
                  <a:pt x="15500" y="16352"/>
                </a:lnTo>
                <a:lnTo>
                  <a:pt x="15671" y="16376"/>
                </a:lnTo>
                <a:lnTo>
                  <a:pt x="15890" y="16376"/>
                </a:lnTo>
                <a:lnTo>
                  <a:pt x="15914" y="16352"/>
                </a:lnTo>
                <a:lnTo>
                  <a:pt x="15938" y="16279"/>
                </a:lnTo>
                <a:lnTo>
                  <a:pt x="15914" y="16230"/>
                </a:lnTo>
                <a:lnTo>
                  <a:pt x="15890" y="16206"/>
                </a:lnTo>
                <a:lnTo>
                  <a:pt x="15865" y="16206"/>
                </a:lnTo>
                <a:lnTo>
                  <a:pt x="15622" y="16157"/>
                </a:lnTo>
                <a:lnTo>
                  <a:pt x="15403" y="16084"/>
                </a:lnTo>
                <a:lnTo>
                  <a:pt x="15233" y="15987"/>
                </a:lnTo>
                <a:lnTo>
                  <a:pt x="15062" y="15865"/>
                </a:lnTo>
                <a:lnTo>
                  <a:pt x="14892" y="15743"/>
                </a:lnTo>
                <a:lnTo>
                  <a:pt x="14746" y="15573"/>
                </a:lnTo>
                <a:lnTo>
                  <a:pt x="14454" y="15233"/>
                </a:lnTo>
                <a:lnTo>
                  <a:pt x="13846" y="14624"/>
                </a:lnTo>
                <a:lnTo>
                  <a:pt x="13262" y="14016"/>
                </a:lnTo>
                <a:lnTo>
                  <a:pt x="12045" y="12799"/>
                </a:lnTo>
                <a:lnTo>
                  <a:pt x="11461" y="12167"/>
                </a:lnTo>
                <a:lnTo>
                  <a:pt x="11145" y="11875"/>
                </a:lnTo>
                <a:lnTo>
                  <a:pt x="10974" y="11729"/>
                </a:lnTo>
                <a:lnTo>
                  <a:pt x="10804" y="11631"/>
                </a:lnTo>
                <a:close/>
                <a:moveTo>
                  <a:pt x="9904" y="8638"/>
                </a:moveTo>
                <a:lnTo>
                  <a:pt x="10123" y="8882"/>
                </a:lnTo>
                <a:lnTo>
                  <a:pt x="9977" y="9003"/>
                </a:lnTo>
                <a:lnTo>
                  <a:pt x="9709" y="9271"/>
                </a:lnTo>
                <a:lnTo>
                  <a:pt x="9587" y="9417"/>
                </a:lnTo>
                <a:lnTo>
                  <a:pt x="9466" y="9587"/>
                </a:lnTo>
                <a:lnTo>
                  <a:pt x="9466" y="9612"/>
                </a:lnTo>
                <a:lnTo>
                  <a:pt x="9490" y="9660"/>
                </a:lnTo>
                <a:lnTo>
                  <a:pt x="9539" y="9660"/>
                </a:lnTo>
                <a:lnTo>
                  <a:pt x="9685" y="9612"/>
                </a:lnTo>
                <a:lnTo>
                  <a:pt x="9831" y="9539"/>
                </a:lnTo>
                <a:lnTo>
                  <a:pt x="10098" y="9320"/>
                </a:lnTo>
                <a:lnTo>
                  <a:pt x="10366" y="9101"/>
                </a:lnTo>
                <a:lnTo>
                  <a:pt x="10536" y="9247"/>
                </a:lnTo>
                <a:lnTo>
                  <a:pt x="10244" y="9466"/>
                </a:lnTo>
                <a:lnTo>
                  <a:pt x="10025" y="9636"/>
                </a:lnTo>
                <a:lnTo>
                  <a:pt x="9928" y="9733"/>
                </a:lnTo>
                <a:lnTo>
                  <a:pt x="9831" y="9855"/>
                </a:lnTo>
                <a:lnTo>
                  <a:pt x="9831" y="9928"/>
                </a:lnTo>
                <a:lnTo>
                  <a:pt x="9855" y="9977"/>
                </a:lnTo>
                <a:lnTo>
                  <a:pt x="9904" y="10025"/>
                </a:lnTo>
                <a:lnTo>
                  <a:pt x="9977" y="10025"/>
                </a:lnTo>
                <a:lnTo>
                  <a:pt x="10098" y="9977"/>
                </a:lnTo>
                <a:lnTo>
                  <a:pt x="10196" y="9904"/>
                </a:lnTo>
                <a:lnTo>
                  <a:pt x="10390" y="9758"/>
                </a:lnTo>
                <a:lnTo>
                  <a:pt x="10780" y="9490"/>
                </a:lnTo>
                <a:lnTo>
                  <a:pt x="10950" y="9660"/>
                </a:lnTo>
                <a:lnTo>
                  <a:pt x="10780" y="9733"/>
                </a:lnTo>
                <a:lnTo>
                  <a:pt x="10609" y="9855"/>
                </a:lnTo>
                <a:lnTo>
                  <a:pt x="10390" y="10001"/>
                </a:lnTo>
                <a:lnTo>
                  <a:pt x="10293" y="10098"/>
                </a:lnTo>
                <a:lnTo>
                  <a:pt x="10220" y="10220"/>
                </a:lnTo>
                <a:lnTo>
                  <a:pt x="10220" y="10269"/>
                </a:lnTo>
                <a:lnTo>
                  <a:pt x="10244" y="10293"/>
                </a:lnTo>
                <a:lnTo>
                  <a:pt x="10293" y="10317"/>
                </a:lnTo>
                <a:lnTo>
                  <a:pt x="10439" y="10317"/>
                </a:lnTo>
                <a:lnTo>
                  <a:pt x="10585" y="10244"/>
                </a:lnTo>
                <a:lnTo>
                  <a:pt x="10828" y="10074"/>
                </a:lnTo>
                <a:lnTo>
                  <a:pt x="10999" y="9977"/>
                </a:lnTo>
                <a:lnTo>
                  <a:pt x="11072" y="9904"/>
                </a:lnTo>
                <a:lnTo>
                  <a:pt x="11145" y="9831"/>
                </a:lnTo>
                <a:lnTo>
                  <a:pt x="11364" y="10025"/>
                </a:lnTo>
                <a:lnTo>
                  <a:pt x="11193" y="10123"/>
                </a:lnTo>
                <a:lnTo>
                  <a:pt x="11072" y="10244"/>
                </a:lnTo>
                <a:lnTo>
                  <a:pt x="10974" y="10342"/>
                </a:lnTo>
                <a:lnTo>
                  <a:pt x="10901" y="10439"/>
                </a:lnTo>
                <a:lnTo>
                  <a:pt x="10853" y="10561"/>
                </a:lnTo>
                <a:lnTo>
                  <a:pt x="10853" y="10634"/>
                </a:lnTo>
                <a:lnTo>
                  <a:pt x="10853" y="10682"/>
                </a:lnTo>
                <a:lnTo>
                  <a:pt x="10877" y="10707"/>
                </a:lnTo>
                <a:lnTo>
                  <a:pt x="10974" y="10682"/>
                </a:lnTo>
                <a:lnTo>
                  <a:pt x="11072" y="10634"/>
                </a:lnTo>
                <a:lnTo>
                  <a:pt x="11218" y="10536"/>
                </a:lnTo>
                <a:lnTo>
                  <a:pt x="11437" y="10366"/>
                </a:lnTo>
                <a:lnTo>
                  <a:pt x="11607" y="10269"/>
                </a:lnTo>
                <a:lnTo>
                  <a:pt x="11753" y="10415"/>
                </a:lnTo>
                <a:lnTo>
                  <a:pt x="11656" y="10488"/>
                </a:lnTo>
                <a:lnTo>
                  <a:pt x="11364" y="10731"/>
                </a:lnTo>
                <a:lnTo>
                  <a:pt x="11242" y="10877"/>
                </a:lnTo>
                <a:lnTo>
                  <a:pt x="11218" y="10950"/>
                </a:lnTo>
                <a:lnTo>
                  <a:pt x="11169" y="11023"/>
                </a:lnTo>
                <a:lnTo>
                  <a:pt x="11193" y="11072"/>
                </a:lnTo>
                <a:lnTo>
                  <a:pt x="11242" y="11096"/>
                </a:lnTo>
                <a:lnTo>
                  <a:pt x="11388" y="11047"/>
                </a:lnTo>
                <a:lnTo>
                  <a:pt x="11510" y="10974"/>
                </a:lnTo>
                <a:lnTo>
                  <a:pt x="11777" y="10780"/>
                </a:lnTo>
                <a:lnTo>
                  <a:pt x="11972" y="10634"/>
                </a:lnTo>
                <a:lnTo>
                  <a:pt x="12191" y="10828"/>
                </a:lnTo>
                <a:lnTo>
                  <a:pt x="12069" y="10926"/>
                </a:lnTo>
                <a:lnTo>
                  <a:pt x="11923" y="11023"/>
                </a:lnTo>
                <a:lnTo>
                  <a:pt x="11777" y="11169"/>
                </a:lnTo>
                <a:lnTo>
                  <a:pt x="11729" y="11242"/>
                </a:lnTo>
                <a:lnTo>
                  <a:pt x="11680" y="11315"/>
                </a:lnTo>
                <a:lnTo>
                  <a:pt x="11656" y="11388"/>
                </a:lnTo>
                <a:lnTo>
                  <a:pt x="11656" y="11485"/>
                </a:lnTo>
                <a:lnTo>
                  <a:pt x="11680" y="11534"/>
                </a:lnTo>
                <a:lnTo>
                  <a:pt x="11704" y="11558"/>
                </a:lnTo>
                <a:lnTo>
                  <a:pt x="11729" y="11558"/>
                </a:lnTo>
                <a:lnTo>
                  <a:pt x="11826" y="11534"/>
                </a:lnTo>
                <a:lnTo>
                  <a:pt x="11899" y="11510"/>
                </a:lnTo>
                <a:lnTo>
                  <a:pt x="12021" y="11412"/>
                </a:lnTo>
                <a:lnTo>
                  <a:pt x="12288" y="11193"/>
                </a:lnTo>
                <a:lnTo>
                  <a:pt x="12459" y="11072"/>
                </a:lnTo>
                <a:lnTo>
                  <a:pt x="12726" y="11315"/>
                </a:lnTo>
                <a:lnTo>
                  <a:pt x="12483" y="11534"/>
                </a:lnTo>
                <a:lnTo>
                  <a:pt x="12361" y="11656"/>
                </a:lnTo>
                <a:lnTo>
                  <a:pt x="12264" y="11777"/>
                </a:lnTo>
                <a:lnTo>
                  <a:pt x="12264" y="11826"/>
                </a:lnTo>
                <a:lnTo>
                  <a:pt x="12264" y="11850"/>
                </a:lnTo>
                <a:lnTo>
                  <a:pt x="12288" y="11948"/>
                </a:lnTo>
                <a:lnTo>
                  <a:pt x="12361" y="11972"/>
                </a:lnTo>
                <a:lnTo>
                  <a:pt x="12459" y="11972"/>
                </a:lnTo>
                <a:lnTo>
                  <a:pt x="12605" y="11875"/>
                </a:lnTo>
                <a:lnTo>
                  <a:pt x="12726" y="11777"/>
                </a:lnTo>
                <a:lnTo>
                  <a:pt x="12970" y="11558"/>
                </a:lnTo>
                <a:lnTo>
                  <a:pt x="12970" y="11534"/>
                </a:lnTo>
                <a:lnTo>
                  <a:pt x="13262" y="11802"/>
                </a:lnTo>
                <a:lnTo>
                  <a:pt x="13116" y="11923"/>
                </a:lnTo>
                <a:lnTo>
                  <a:pt x="12994" y="12021"/>
                </a:lnTo>
                <a:lnTo>
                  <a:pt x="12872" y="12142"/>
                </a:lnTo>
                <a:lnTo>
                  <a:pt x="12799" y="12288"/>
                </a:lnTo>
                <a:lnTo>
                  <a:pt x="12775" y="12361"/>
                </a:lnTo>
                <a:lnTo>
                  <a:pt x="12775" y="12434"/>
                </a:lnTo>
                <a:lnTo>
                  <a:pt x="12799" y="12507"/>
                </a:lnTo>
                <a:lnTo>
                  <a:pt x="12824" y="12532"/>
                </a:lnTo>
                <a:lnTo>
                  <a:pt x="12872" y="12532"/>
                </a:lnTo>
                <a:lnTo>
                  <a:pt x="12994" y="12483"/>
                </a:lnTo>
                <a:lnTo>
                  <a:pt x="13116" y="12434"/>
                </a:lnTo>
                <a:lnTo>
                  <a:pt x="13310" y="12264"/>
                </a:lnTo>
                <a:lnTo>
                  <a:pt x="13554" y="12094"/>
                </a:lnTo>
                <a:lnTo>
                  <a:pt x="13700" y="12215"/>
                </a:lnTo>
                <a:lnTo>
                  <a:pt x="13627" y="12264"/>
                </a:lnTo>
                <a:lnTo>
                  <a:pt x="13432" y="12434"/>
                </a:lnTo>
                <a:lnTo>
                  <a:pt x="13262" y="12653"/>
                </a:lnTo>
                <a:lnTo>
                  <a:pt x="13237" y="12702"/>
                </a:lnTo>
                <a:lnTo>
                  <a:pt x="13262" y="12751"/>
                </a:lnTo>
                <a:lnTo>
                  <a:pt x="13310" y="12799"/>
                </a:lnTo>
                <a:lnTo>
                  <a:pt x="13383" y="12799"/>
                </a:lnTo>
                <a:lnTo>
                  <a:pt x="13602" y="12702"/>
                </a:lnTo>
                <a:lnTo>
                  <a:pt x="13797" y="12556"/>
                </a:lnTo>
                <a:lnTo>
                  <a:pt x="13919" y="12459"/>
                </a:lnTo>
                <a:lnTo>
                  <a:pt x="14162" y="12702"/>
                </a:lnTo>
                <a:lnTo>
                  <a:pt x="13992" y="12848"/>
                </a:lnTo>
                <a:lnTo>
                  <a:pt x="13894" y="12945"/>
                </a:lnTo>
                <a:lnTo>
                  <a:pt x="13797" y="13043"/>
                </a:lnTo>
                <a:lnTo>
                  <a:pt x="13724" y="13164"/>
                </a:lnTo>
                <a:lnTo>
                  <a:pt x="13700" y="13237"/>
                </a:lnTo>
                <a:lnTo>
                  <a:pt x="13700" y="13310"/>
                </a:lnTo>
                <a:lnTo>
                  <a:pt x="13700" y="13359"/>
                </a:lnTo>
                <a:lnTo>
                  <a:pt x="13748" y="13359"/>
                </a:lnTo>
                <a:lnTo>
                  <a:pt x="13870" y="13335"/>
                </a:lnTo>
                <a:lnTo>
                  <a:pt x="13992" y="13286"/>
                </a:lnTo>
                <a:lnTo>
                  <a:pt x="14089" y="13189"/>
                </a:lnTo>
                <a:lnTo>
                  <a:pt x="14186" y="13116"/>
                </a:lnTo>
                <a:lnTo>
                  <a:pt x="14381" y="12921"/>
                </a:lnTo>
                <a:lnTo>
                  <a:pt x="14746" y="13335"/>
                </a:lnTo>
                <a:lnTo>
                  <a:pt x="14624" y="13408"/>
                </a:lnTo>
                <a:lnTo>
                  <a:pt x="14503" y="13505"/>
                </a:lnTo>
                <a:lnTo>
                  <a:pt x="14284" y="13651"/>
                </a:lnTo>
                <a:lnTo>
                  <a:pt x="14186" y="13748"/>
                </a:lnTo>
                <a:lnTo>
                  <a:pt x="14138" y="13870"/>
                </a:lnTo>
                <a:lnTo>
                  <a:pt x="14138" y="13919"/>
                </a:lnTo>
                <a:lnTo>
                  <a:pt x="14162" y="13992"/>
                </a:lnTo>
                <a:lnTo>
                  <a:pt x="14211" y="14016"/>
                </a:lnTo>
                <a:lnTo>
                  <a:pt x="14259" y="14040"/>
                </a:lnTo>
                <a:lnTo>
                  <a:pt x="14381" y="14016"/>
                </a:lnTo>
                <a:lnTo>
                  <a:pt x="14503" y="13943"/>
                </a:lnTo>
                <a:lnTo>
                  <a:pt x="14697" y="13773"/>
                </a:lnTo>
                <a:lnTo>
                  <a:pt x="14819" y="13651"/>
                </a:lnTo>
                <a:lnTo>
                  <a:pt x="14941" y="13529"/>
                </a:lnTo>
                <a:lnTo>
                  <a:pt x="15160" y="13748"/>
                </a:lnTo>
                <a:lnTo>
                  <a:pt x="14989" y="13919"/>
                </a:lnTo>
                <a:lnTo>
                  <a:pt x="14795" y="14065"/>
                </a:lnTo>
                <a:lnTo>
                  <a:pt x="14722" y="14138"/>
                </a:lnTo>
                <a:lnTo>
                  <a:pt x="14673" y="14259"/>
                </a:lnTo>
                <a:lnTo>
                  <a:pt x="14673" y="14284"/>
                </a:lnTo>
                <a:lnTo>
                  <a:pt x="14697" y="14284"/>
                </a:lnTo>
                <a:lnTo>
                  <a:pt x="14770" y="14308"/>
                </a:lnTo>
                <a:lnTo>
                  <a:pt x="14819" y="14308"/>
                </a:lnTo>
                <a:lnTo>
                  <a:pt x="14941" y="14284"/>
                </a:lnTo>
                <a:lnTo>
                  <a:pt x="15062" y="14235"/>
                </a:lnTo>
                <a:lnTo>
                  <a:pt x="15184" y="14162"/>
                </a:lnTo>
                <a:lnTo>
                  <a:pt x="15281" y="14089"/>
                </a:lnTo>
                <a:lnTo>
                  <a:pt x="15379" y="13992"/>
                </a:lnTo>
                <a:lnTo>
                  <a:pt x="15573" y="14186"/>
                </a:lnTo>
                <a:lnTo>
                  <a:pt x="15452" y="14284"/>
                </a:lnTo>
                <a:lnTo>
                  <a:pt x="15330" y="14381"/>
                </a:lnTo>
                <a:lnTo>
                  <a:pt x="15184" y="14503"/>
                </a:lnTo>
                <a:lnTo>
                  <a:pt x="15111" y="14576"/>
                </a:lnTo>
                <a:lnTo>
                  <a:pt x="15038" y="14673"/>
                </a:lnTo>
                <a:lnTo>
                  <a:pt x="15038" y="14746"/>
                </a:lnTo>
                <a:lnTo>
                  <a:pt x="15062" y="14795"/>
                </a:lnTo>
                <a:lnTo>
                  <a:pt x="15111" y="14843"/>
                </a:lnTo>
                <a:lnTo>
                  <a:pt x="15184" y="14843"/>
                </a:lnTo>
                <a:lnTo>
                  <a:pt x="15257" y="14819"/>
                </a:lnTo>
                <a:lnTo>
                  <a:pt x="15354" y="14770"/>
                </a:lnTo>
                <a:lnTo>
                  <a:pt x="15500" y="14649"/>
                </a:lnTo>
                <a:lnTo>
                  <a:pt x="15646" y="14527"/>
                </a:lnTo>
                <a:lnTo>
                  <a:pt x="15792" y="14405"/>
                </a:lnTo>
                <a:lnTo>
                  <a:pt x="15987" y="14649"/>
                </a:lnTo>
                <a:lnTo>
                  <a:pt x="15890" y="14722"/>
                </a:lnTo>
                <a:lnTo>
                  <a:pt x="15744" y="14892"/>
                </a:lnTo>
                <a:lnTo>
                  <a:pt x="15598" y="15087"/>
                </a:lnTo>
                <a:lnTo>
                  <a:pt x="15573" y="15111"/>
                </a:lnTo>
                <a:lnTo>
                  <a:pt x="15598" y="15135"/>
                </a:lnTo>
                <a:lnTo>
                  <a:pt x="15622" y="15160"/>
                </a:lnTo>
                <a:lnTo>
                  <a:pt x="15646" y="15160"/>
                </a:lnTo>
                <a:lnTo>
                  <a:pt x="15865" y="15038"/>
                </a:lnTo>
                <a:lnTo>
                  <a:pt x="16036" y="14916"/>
                </a:lnTo>
                <a:lnTo>
                  <a:pt x="16133" y="14868"/>
                </a:lnTo>
                <a:lnTo>
                  <a:pt x="16230" y="15014"/>
                </a:lnTo>
                <a:lnTo>
                  <a:pt x="16084" y="15135"/>
                </a:lnTo>
                <a:lnTo>
                  <a:pt x="15914" y="15306"/>
                </a:lnTo>
                <a:lnTo>
                  <a:pt x="15768" y="15476"/>
                </a:lnTo>
                <a:lnTo>
                  <a:pt x="15744" y="15524"/>
                </a:lnTo>
                <a:lnTo>
                  <a:pt x="15744" y="15573"/>
                </a:lnTo>
                <a:lnTo>
                  <a:pt x="15792" y="15622"/>
                </a:lnTo>
                <a:lnTo>
                  <a:pt x="15865" y="15670"/>
                </a:lnTo>
                <a:lnTo>
                  <a:pt x="15938" y="15646"/>
                </a:lnTo>
                <a:lnTo>
                  <a:pt x="16109" y="15524"/>
                </a:lnTo>
                <a:lnTo>
                  <a:pt x="16303" y="15403"/>
                </a:lnTo>
                <a:lnTo>
                  <a:pt x="16376" y="15330"/>
                </a:lnTo>
                <a:lnTo>
                  <a:pt x="16425" y="15500"/>
                </a:lnTo>
                <a:lnTo>
                  <a:pt x="16449" y="15695"/>
                </a:lnTo>
                <a:lnTo>
                  <a:pt x="16376" y="15719"/>
                </a:lnTo>
                <a:lnTo>
                  <a:pt x="16255" y="15841"/>
                </a:lnTo>
                <a:lnTo>
                  <a:pt x="16206" y="15938"/>
                </a:lnTo>
                <a:lnTo>
                  <a:pt x="16182" y="16011"/>
                </a:lnTo>
                <a:lnTo>
                  <a:pt x="16157" y="16060"/>
                </a:lnTo>
                <a:lnTo>
                  <a:pt x="16206" y="16108"/>
                </a:lnTo>
                <a:lnTo>
                  <a:pt x="16255" y="16133"/>
                </a:lnTo>
                <a:lnTo>
                  <a:pt x="16303" y="16133"/>
                </a:lnTo>
                <a:lnTo>
                  <a:pt x="16401" y="16108"/>
                </a:lnTo>
                <a:lnTo>
                  <a:pt x="16401" y="16108"/>
                </a:lnTo>
                <a:lnTo>
                  <a:pt x="16328" y="16327"/>
                </a:lnTo>
                <a:lnTo>
                  <a:pt x="16255" y="16449"/>
                </a:lnTo>
                <a:lnTo>
                  <a:pt x="16157" y="16546"/>
                </a:lnTo>
                <a:lnTo>
                  <a:pt x="16060" y="16619"/>
                </a:lnTo>
                <a:lnTo>
                  <a:pt x="15963" y="16668"/>
                </a:lnTo>
                <a:lnTo>
                  <a:pt x="15841" y="16692"/>
                </a:lnTo>
                <a:lnTo>
                  <a:pt x="15719" y="16692"/>
                </a:lnTo>
                <a:lnTo>
                  <a:pt x="15598" y="16668"/>
                </a:lnTo>
                <a:lnTo>
                  <a:pt x="15452" y="16644"/>
                </a:lnTo>
                <a:lnTo>
                  <a:pt x="15160" y="16522"/>
                </a:lnTo>
                <a:lnTo>
                  <a:pt x="14843" y="16327"/>
                </a:lnTo>
                <a:lnTo>
                  <a:pt x="14527" y="16108"/>
                </a:lnTo>
                <a:lnTo>
                  <a:pt x="14186" y="15841"/>
                </a:lnTo>
                <a:lnTo>
                  <a:pt x="13870" y="15549"/>
                </a:lnTo>
                <a:lnTo>
                  <a:pt x="13554" y="15257"/>
                </a:lnTo>
                <a:lnTo>
                  <a:pt x="12970" y="14649"/>
                </a:lnTo>
                <a:lnTo>
                  <a:pt x="12167" y="13797"/>
                </a:lnTo>
                <a:lnTo>
                  <a:pt x="11291" y="12897"/>
                </a:lnTo>
                <a:lnTo>
                  <a:pt x="10439" y="11972"/>
                </a:lnTo>
                <a:lnTo>
                  <a:pt x="10001" y="11534"/>
                </a:lnTo>
                <a:lnTo>
                  <a:pt x="9539" y="11096"/>
                </a:lnTo>
                <a:lnTo>
                  <a:pt x="9076" y="10658"/>
                </a:lnTo>
                <a:lnTo>
                  <a:pt x="8614" y="10269"/>
                </a:lnTo>
                <a:lnTo>
                  <a:pt x="8566" y="10244"/>
                </a:lnTo>
                <a:lnTo>
                  <a:pt x="9904" y="8638"/>
                </a:lnTo>
                <a:close/>
                <a:moveTo>
                  <a:pt x="1071" y="0"/>
                </a:moveTo>
                <a:lnTo>
                  <a:pt x="828" y="73"/>
                </a:lnTo>
                <a:lnTo>
                  <a:pt x="609" y="171"/>
                </a:lnTo>
                <a:lnTo>
                  <a:pt x="414" y="317"/>
                </a:lnTo>
                <a:lnTo>
                  <a:pt x="244" y="511"/>
                </a:lnTo>
                <a:lnTo>
                  <a:pt x="122" y="730"/>
                </a:lnTo>
                <a:lnTo>
                  <a:pt x="25" y="949"/>
                </a:lnTo>
                <a:lnTo>
                  <a:pt x="25" y="1071"/>
                </a:lnTo>
                <a:lnTo>
                  <a:pt x="25" y="1193"/>
                </a:lnTo>
                <a:lnTo>
                  <a:pt x="25" y="1314"/>
                </a:lnTo>
                <a:lnTo>
                  <a:pt x="49" y="1436"/>
                </a:lnTo>
                <a:lnTo>
                  <a:pt x="25" y="1777"/>
                </a:lnTo>
                <a:lnTo>
                  <a:pt x="1" y="2117"/>
                </a:lnTo>
                <a:lnTo>
                  <a:pt x="25" y="2215"/>
                </a:lnTo>
                <a:lnTo>
                  <a:pt x="74" y="2263"/>
                </a:lnTo>
                <a:lnTo>
                  <a:pt x="147" y="2288"/>
                </a:lnTo>
                <a:lnTo>
                  <a:pt x="244" y="2263"/>
                </a:lnTo>
                <a:lnTo>
                  <a:pt x="341" y="2239"/>
                </a:lnTo>
                <a:lnTo>
                  <a:pt x="317" y="2896"/>
                </a:lnTo>
                <a:lnTo>
                  <a:pt x="341" y="2993"/>
                </a:lnTo>
                <a:lnTo>
                  <a:pt x="414" y="3042"/>
                </a:lnTo>
                <a:lnTo>
                  <a:pt x="560" y="3042"/>
                </a:lnTo>
                <a:lnTo>
                  <a:pt x="658" y="3018"/>
                </a:lnTo>
                <a:lnTo>
                  <a:pt x="658" y="3285"/>
                </a:lnTo>
                <a:lnTo>
                  <a:pt x="658" y="3431"/>
                </a:lnTo>
                <a:lnTo>
                  <a:pt x="682" y="3529"/>
                </a:lnTo>
                <a:lnTo>
                  <a:pt x="731" y="3650"/>
                </a:lnTo>
                <a:lnTo>
                  <a:pt x="779" y="3723"/>
                </a:lnTo>
                <a:lnTo>
                  <a:pt x="876" y="3748"/>
                </a:lnTo>
                <a:lnTo>
                  <a:pt x="998" y="3772"/>
                </a:lnTo>
                <a:lnTo>
                  <a:pt x="949" y="3942"/>
                </a:lnTo>
                <a:lnTo>
                  <a:pt x="949" y="4137"/>
                </a:lnTo>
                <a:lnTo>
                  <a:pt x="949" y="4332"/>
                </a:lnTo>
                <a:lnTo>
                  <a:pt x="998" y="4526"/>
                </a:lnTo>
                <a:lnTo>
                  <a:pt x="1047" y="4575"/>
                </a:lnTo>
                <a:lnTo>
                  <a:pt x="1095" y="4624"/>
                </a:lnTo>
                <a:lnTo>
                  <a:pt x="1168" y="4648"/>
                </a:lnTo>
                <a:lnTo>
                  <a:pt x="1241" y="4624"/>
                </a:lnTo>
                <a:lnTo>
                  <a:pt x="1339" y="4551"/>
                </a:lnTo>
                <a:lnTo>
                  <a:pt x="1363" y="4745"/>
                </a:lnTo>
                <a:lnTo>
                  <a:pt x="1436" y="4916"/>
                </a:lnTo>
                <a:lnTo>
                  <a:pt x="1533" y="5086"/>
                </a:lnTo>
                <a:lnTo>
                  <a:pt x="1655" y="5232"/>
                </a:lnTo>
                <a:lnTo>
                  <a:pt x="1728" y="5281"/>
                </a:lnTo>
                <a:lnTo>
                  <a:pt x="1801" y="5281"/>
                </a:lnTo>
                <a:lnTo>
                  <a:pt x="1874" y="5256"/>
                </a:lnTo>
                <a:lnTo>
                  <a:pt x="1850" y="5378"/>
                </a:lnTo>
                <a:lnTo>
                  <a:pt x="1874" y="5500"/>
                </a:lnTo>
                <a:lnTo>
                  <a:pt x="1923" y="5621"/>
                </a:lnTo>
                <a:lnTo>
                  <a:pt x="1996" y="5719"/>
                </a:lnTo>
                <a:lnTo>
                  <a:pt x="2093" y="5792"/>
                </a:lnTo>
                <a:lnTo>
                  <a:pt x="2190" y="5840"/>
                </a:lnTo>
                <a:lnTo>
                  <a:pt x="2263" y="5840"/>
                </a:lnTo>
                <a:lnTo>
                  <a:pt x="2361" y="5816"/>
                </a:lnTo>
                <a:lnTo>
                  <a:pt x="2458" y="5986"/>
                </a:lnTo>
                <a:lnTo>
                  <a:pt x="2434" y="6084"/>
                </a:lnTo>
                <a:lnTo>
                  <a:pt x="2434" y="6181"/>
                </a:lnTo>
                <a:lnTo>
                  <a:pt x="2482" y="6424"/>
                </a:lnTo>
                <a:lnTo>
                  <a:pt x="2531" y="6473"/>
                </a:lnTo>
                <a:lnTo>
                  <a:pt x="2580" y="6522"/>
                </a:lnTo>
                <a:lnTo>
                  <a:pt x="2653" y="6522"/>
                </a:lnTo>
                <a:lnTo>
                  <a:pt x="2726" y="6473"/>
                </a:lnTo>
                <a:lnTo>
                  <a:pt x="2823" y="6424"/>
                </a:lnTo>
                <a:lnTo>
                  <a:pt x="2847" y="6546"/>
                </a:lnTo>
                <a:lnTo>
                  <a:pt x="2896" y="6643"/>
                </a:lnTo>
                <a:lnTo>
                  <a:pt x="2969" y="6741"/>
                </a:lnTo>
                <a:lnTo>
                  <a:pt x="3042" y="6838"/>
                </a:lnTo>
                <a:lnTo>
                  <a:pt x="3139" y="6887"/>
                </a:lnTo>
                <a:lnTo>
                  <a:pt x="3261" y="6911"/>
                </a:lnTo>
                <a:lnTo>
                  <a:pt x="3383" y="6911"/>
                </a:lnTo>
                <a:lnTo>
                  <a:pt x="3529" y="6887"/>
                </a:lnTo>
                <a:lnTo>
                  <a:pt x="3553" y="6887"/>
                </a:lnTo>
                <a:lnTo>
                  <a:pt x="3553" y="6911"/>
                </a:lnTo>
                <a:lnTo>
                  <a:pt x="3529" y="6984"/>
                </a:lnTo>
                <a:lnTo>
                  <a:pt x="3504" y="7130"/>
                </a:lnTo>
                <a:lnTo>
                  <a:pt x="3504" y="7252"/>
                </a:lnTo>
                <a:lnTo>
                  <a:pt x="3529" y="7276"/>
                </a:lnTo>
                <a:lnTo>
                  <a:pt x="3553" y="7325"/>
                </a:lnTo>
                <a:lnTo>
                  <a:pt x="3626" y="7349"/>
                </a:lnTo>
                <a:lnTo>
                  <a:pt x="3723" y="7349"/>
                </a:lnTo>
                <a:lnTo>
                  <a:pt x="3845" y="7300"/>
                </a:lnTo>
                <a:lnTo>
                  <a:pt x="3942" y="7252"/>
                </a:lnTo>
                <a:lnTo>
                  <a:pt x="3942" y="7373"/>
                </a:lnTo>
                <a:lnTo>
                  <a:pt x="3967" y="7470"/>
                </a:lnTo>
                <a:lnTo>
                  <a:pt x="3991" y="7568"/>
                </a:lnTo>
                <a:lnTo>
                  <a:pt x="4088" y="7641"/>
                </a:lnTo>
                <a:lnTo>
                  <a:pt x="4210" y="7689"/>
                </a:lnTo>
                <a:lnTo>
                  <a:pt x="4283" y="7714"/>
                </a:lnTo>
                <a:lnTo>
                  <a:pt x="4356" y="7689"/>
                </a:lnTo>
                <a:lnTo>
                  <a:pt x="4453" y="7641"/>
                </a:lnTo>
                <a:lnTo>
                  <a:pt x="4453" y="7762"/>
                </a:lnTo>
                <a:lnTo>
                  <a:pt x="4453" y="7884"/>
                </a:lnTo>
                <a:lnTo>
                  <a:pt x="4478" y="7933"/>
                </a:lnTo>
                <a:lnTo>
                  <a:pt x="4526" y="7981"/>
                </a:lnTo>
                <a:lnTo>
                  <a:pt x="4575" y="8030"/>
                </a:lnTo>
                <a:lnTo>
                  <a:pt x="4648" y="8054"/>
                </a:lnTo>
                <a:lnTo>
                  <a:pt x="4770" y="8103"/>
                </a:lnTo>
                <a:lnTo>
                  <a:pt x="4891" y="8079"/>
                </a:lnTo>
                <a:lnTo>
                  <a:pt x="5013" y="8054"/>
                </a:lnTo>
                <a:lnTo>
                  <a:pt x="5110" y="7981"/>
                </a:lnTo>
                <a:lnTo>
                  <a:pt x="5159" y="8079"/>
                </a:lnTo>
                <a:lnTo>
                  <a:pt x="5208" y="8103"/>
                </a:lnTo>
                <a:lnTo>
                  <a:pt x="5232" y="8127"/>
                </a:lnTo>
                <a:lnTo>
                  <a:pt x="5329" y="8103"/>
                </a:lnTo>
                <a:lnTo>
                  <a:pt x="5329" y="8127"/>
                </a:lnTo>
                <a:lnTo>
                  <a:pt x="5329" y="8152"/>
                </a:lnTo>
                <a:lnTo>
                  <a:pt x="5354" y="8152"/>
                </a:lnTo>
                <a:lnTo>
                  <a:pt x="5475" y="8103"/>
                </a:lnTo>
                <a:lnTo>
                  <a:pt x="5597" y="8054"/>
                </a:lnTo>
                <a:lnTo>
                  <a:pt x="5597" y="8225"/>
                </a:lnTo>
                <a:lnTo>
                  <a:pt x="5646" y="8298"/>
                </a:lnTo>
                <a:lnTo>
                  <a:pt x="5694" y="8346"/>
                </a:lnTo>
                <a:lnTo>
                  <a:pt x="5840" y="8444"/>
                </a:lnTo>
                <a:lnTo>
                  <a:pt x="5938" y="8492"/>
                </a:lnTo>
                <a:lnTo>
                  <a:pt x="6059" y="8492"/>
                </a:lnTo>
                <a:lnTo>
                  <a:pt x="6181" y="8468"/>
                </a:lnTo>
                <a:lnTo>
                  <a:pt x="6278" y="8419"/>
                </a:lnTo>
                <a:lnTo>
                  <a:pt x="6400" y="8492"/>
                </a:lnTo>
                <a:lnTo>
                  <a:pt x="6546" y="8565"/>
                </a:lnTo>
                <a:lnTo>
                  <a:pt x="6668" y="8687"/>
                </a:lnTo>
                <a:lnTo>
                  <a:pt x="3383" y="11729"/>
                </a:lnTo>
                <a:lnTo>
                  <a:pt x="1947" y="13067"/>
                </a:lnTo>
                <a:lnTo>
                  <a:pt x="1314" y="13627"/>
                </a:lnTo>
                <a:lnTo>
                  <a:pt x="1022" y="13943"/>
                </a:lnTo>
                <a:lnTo>
                  <a:pt x="731" y="14259"/>
                </a:lnTo>
                <a:lnTo>
                  <a:pt x="585" y="14503"/>
                </a:lnTo>
                <a:lnTo>
                  <a:pt x="463" y="14770"/>
                </a:lnTo>
                <a:lnTo>
                  <a:pt x="341" y="15087"/>
                </a:lnTo>
                <a:lnTo>
                  <a:pt x="268" y="15403"/>
                </a:lnTo>
                <a:lnTo>
                  <a:pt x="268" y="15573"/>
                </a:lnTo>
                <a:lnTo>
                  <a:pt x="268" y="15719"/>
                </a:lnTo>
                <a:lnTo>
                  <a:pt x="268" y="15865"/>
                </a:lnTo>
                <a:lnTo>
                  <a:pt x="317" y="16011"/>
                </a:lnTo>
                <a:lnTo>
                  <a:pt x="366" y="16157"/>
                </a:lnTo>
                <a:lnTo>
                  <a:pt x="463" y="16279"/>
                </a:lnTo>
                <a:lnTo>
                  <a:pt x="560" y="16376"/>
                </a:lnTo>
                <a:lnTo>
                  <a:pt x="682" y="16473"/>
                </a:lnTo>
                <a:lnTo>
                  <a:pt x="731" y="16522"/>
                </a:lnTo>
                <a:lnTo>
                  <a:pt x="852" y="16644"/>
                </a:lnTo>
                <a:lnTo>
                  <a:pt x="974" y="16741"/>
                </a:lnTo>
                <a:lnTo>
                  <a:pt x="1095" y="16790"/>
                </a:lnTo>
                <a:lnTo>
                  <a:pt x="1241" y="16838"/>
                </a:lnTo>
                <a:lnTo>
                  <a:pt x="1387" y="16863"/>
                </a:lnTo>
                <a:lnTo>
                  <a:pt x="1679" y="16863"/>
                </a:lnTo>
                <a:lnTo>
                  <a:pt x="1850" y="16838"/>
                </a:lnTo>
                <a:lnTo>
                  <a:pt x="2142" y="16741"/>
                </a:lnTo>
                <a:lnTo>
                  <a:pt x="2434" y="16595"/>
                </a:lnTo>
                <a:lnTo>
                  <a:pt x="2701" y="16425"/>
                </a:lnTo>
                <a:lnTo>
                  <a:pt x="2920" y="16254"/>
                </a:lnTo>
                <a:lnTo>
                  <a:pt x="3285" y="15938"/>
                </a:lnTo>
                <a:lnTo>
                  <a:pt x="3650" y="15597"/>
                </a:lnTo>
                <a:lnTo>
                  <a:pt x="4356" y="14892"/>
                </a:lnTo>
                <a:lnTo>
                  <a:pt x="5694" y="13432"/>
                </a:lnTo>
                <a:lnTo>
                  <a:pt x="7057" y="11972"/>
                </a:lnTo>
                <a:lnTo>
                  <a:pt x="8371" y="10463"/>
                </a:lnTo>
                <a:lnTo>
                  <a:pt x="8833" y="11047"/>
                </a:lnTo>
                <a:lnTo>
                  <a:pt x="9320" y="11583"/>
                </a:lnTo>
                <a:lnTo>
                  <a:pt x="10342" y="12629"/>
                </a:lnTo>
                <a:lnTo>
                  <a:pt x="12386" y="14770"/>
                </a:lnTo>
                <a:lnTo>
                  <a:pt x="12775" y="15160"/>
                </a:lnTo>
                <a:lnTo>
                  <a:pt x="13237" y="15622"/>
                </a:lnTo>
                <a:lnTo>
                  <a:pt x="13773" y="16133"/>
                </a:lnTo>
                <a:lnTo>
                  <a:pt x="14065" y="16376"/>
                </a:lnTo>
                <a:lnTo>
                  <a:pt x="14357" y="16595"/>
                </a:lnTo>
                <a:lnTo>
                  <a:pt x="14649" y="16814"/>
                </a:lnTo>
                <a:lnTo>
                  <a:pt x="14965" y="16960"/>
                </a:lnTo>
                <a:lnTo>
                  <a:pt x="15257" y="17106"/>
                </a:lnTo>
                <a:lnTo>
                  <a:pt x="15549" y="17179"/>
                </a:lnTo>
                <a:lnTo>
                  <a:pt x="15695" y="17203"/>
                </a:lnTo>
                <a:lnTo>
                  <a:pt x="15963" y="17203"/>
                </a:lnTo>
                <a:lnTo>
                  <a:pt x="16084" y="17179"/>
                </a:lnTo>
                <a:lnTo>
                  <a:pt x="16230" y="17130"/>
                </a:lnTo>
                <a:lnTo>
                  <a:pt x="16352" y="17057"/>
                </a:lnTo>
                <a:lnTo>
                  <a:pt x="16474" y="16984"/>
                </a:lnTo>
                <a:lnTo>
                  <a:pt x="16595" y="16863"/>
                </a:lnTo>
                <a:lnTo>
                  <a:pt x="16741" y="16692"/>
                </a:lnTo>
                <a:lnTo>
                  <a:pt x="16863" y="16473"/>
                </a:lnTo>
                <a:lnTo>
                  <a:pt x="16936" y="16230"/>
                </a:lnTo>
                <a:lnTo>
                  <a:pt x="16984" y="15987"/>
                </a:lnTo>
                <a:lnTo>
                  <a:pt x="16984" y="15743"/>
                </a:lnTo>
                <a:lnTo>
                  <a:pt x="16960" y="15500"/>
                </a:lnTo>
                <a:lnTo>
                  <a:pt x="16911" y="15257"/>
                </a:lnTo>
                <a:lnTo>
                  <a:pt x="16838" y="15038"/>
                </a:lnTo>
                <a:lnTo>
                  <a:pt x="16668" y="14722"/>
                </a:lnTo>
                <a:lnTo>
                  <a:pt x="16425" y="14381"/>
                </a:lnTo>
                <a:lnTo>
                  <a:pt x="16157" y="14016"/>
                </a:lnTo>
                <a:lnTo>
                  <a:pt x="15865" y="13651"/>
                </a:lnTo>
                <a:lnTo>
                  <a:pt x="15549" y="13310"/>
                </a:lnTo>
                <a:lnTo>
                  <a:pt x="15233" y="12970"/>
                </a:lnTo>
                <a:lnTo>
                  <a:pt x="14673" y="12459"/>
                </a:lnTo>
                <a:lnTo>
                  <a:pt x="13967" y="11826"/>
                </a:lnTo>
                <a:lnTo>
                  <a:pt x="13262" y="11193"/>
                </a:lnTo>
                <a:lnTo>
                  <a:pt x="13286" y="11120"/>
                </a:lnTo>
                <a:lnTo>
                  <a:pt x="13286" y="11072"/>
                </a:lnTo>
                <a:lnTo>
                  <a:pt x="13262" y="11047"/>
                </a:lnTo>
                <a:lnTo>
                  <a:pt x="13189" y="11023"/>
                </a:lnTo>
                <a:lnTo>
                  <a:pt x="13091" y="11047"/>
                </a:lnTo>
                <a:lnTo>
                  <a:pt x="11631" y="9660"/>
                </a:lnTo>
                <a:lnTo>
                  <a:pt x="10196" y="8273"/>
                </a:lnTo>
                <a:lnTo>
                  <a:pt x="10707" y="7641"/>
                </a:lnTo>
                <a:lnTo>
                  <a:pt x="10828" y="7762"/>
                </a:lnTo>
                <a:lnTo>
                  <a:pt x="10974" y="7860"/>
                </a:lnTo>
                <a:lnTo>
                  <a:pt x="11120" y="7933"/>
                </a:lnTo>
                <a:lnTo>
                  <a:pt x="11291" y="8006"/>
                </a:lnTo>
                <a:lnTo>
                  <a:pt x="11461" y="8054"/>
                </a:lnTo>
                <a:lnTo>
                  <a:pt x="11631" y="8103"/>
                </a:lnTo>
                <a:lnTo>
                  <a:pt x="11996" y="8127"/>
                </a:lnTo>
                <a:lnTo>
                  <a:pt x="12264" y="8127"/>
                </a:lnTo>
                <a:lnTo>
                  <a:pt x="12532" y="8103"/>
                </a:lnTo>
                <a:lnTo>
                  <a:pt x="12799" y="8030"/>
                </a:lnTo>
                <a:lnTo>
                  <a:pt x="13067" y="7933"/>
                </a:lnTo>
                <a:lnTo>
                  <a:pt x="13310" y="7811"/>
                </a:lnTo>
                <a:lnTo>
                  <a:pt x="13554" y="7665"/>
                </a:lnTo>
                <a:lnTo>
                  <a:pt x="13773" y="7519"/>
                </a:lnTo>
                <a:lnTo>
                  <a:pt x="13992" y="7349"/>
                </a:lnTo>
                <a:lnTo>
                  <a:pt x="14235" y="7130"/>
                </a:lnTo>
                <a:lnTo>
                  <a:pt x="14478" y="6911"/>
                </a:lnTo>
                <a:lnTo>
                  <a:pt x="14697" y="6668"/>
                </a:lnTo>
                <a:lnTo>
                  <a:pt x="14892" y="6400"/>
                </a:lnTo>
                <a:lnTo>
                  <a:pt x="15281" y="5865"/>
                </a:lnTo>
                <a:lnTo>
                  <a:pt x="15622" y="5305"/>
                </a:lnTo>
                <a:lnTo>
                  <a:pt x="16011" y="4697"/>
                </a:lnTo>
                <a:lnTo>
                  <a:pt x="16376" y="4064"/>
                </a:lnTo>
                <a:lnTo>
                  <a:pt x="16692" y="3407"/>
                </a:lnTo>
                <a:lnTo>
                  <a:pt x="16960" y="2726"/>
                </a:lnTo>
                <a:lnTo>
                  <a:pt x="16984" y="2628"/>
                </a:lnTo>
                <a:lnTo>
                  <a:pt x="16960" y="2555"/>
                </a:lnTo>
                <a:lnTo>
                  <a:pt x="16960" y="2507"/>
                </a:lnTo>
                <a:lnTo>
                  <a:pt x="16960" y="2434"/>
                </a:lnTo>
                <a:lnTo>
                  <a:pt x="16911" y="2385"/>
                </a:lnTo>
                <a:lnTo>
                  <a:pt x="16863" y="2336"/>
                </a:lnTo>
                <a:lnTo>
                  <a:pt x="16814" y="2288"/>
                </a:lnTo>
                <a:lnTo>
                  <a:pt x="16692" y="2288"/>
                </a:lnTo>
                <a:lnTo>
                  <a:pt x="16644" y="2312"/>
                </a:lnTo>
                <a:lnTo>
                  <a:pt x="15646" y="3066"/>
                </a:lnTo>
                <a:lnTo>
                  <a:pt x="15160" y="3456"/>
                </a:lnTo>
                <a:lnTo>
                  <a:pt x="14649" y="3821"/>
                </a:lnTo>
                <a:lnTo>
                  <a:pt x="13919" y="4332"/>
                </a:lnTo>
                <a:lnTo>
                  <a:pt x="13919" y="4332"/>
                </a:lnTo>
                <a:lnTo>
                  <a:pt x="14746" y="3115"/>
                </a:lnTo>
                <a:lnTo>
                  <a:pt x="15476" y="2020"/>
                </a:lnTo>
                <a:lnTo>
                  <a:pt x="15671" y="1704"/>
                </a:lnTo>
                <a:lnTo>
                  <a:pt x="15768" y="1533"/>
                </a:lnTo>
                <a:lnTo>
                  <a:pt x="15817" y="1363"/>
                </a:lnTo>
                <a:lnTo>
                  <a:pt x="15890" y="1290"/>
                </a:lnTo>
                <a:lnTo>
                  <a:pt x="15963" y="1217"/>
                </a:lnTo>
                <a:lnTo>
                  <a:pt x="15987" y="1120"/>
                </a:lnTo>
                <a:lnTo>
                  <a:pt x="15963" y="1022"/>
                </a:lnTo>
                <a:lnTo>
                  <a:pt x="15890" y="949"/>
                </a:lnTo>
                <a:lnTo>
                  <a:pt x="15817" y="901"/>
                </a:lnTo>
                <a:lnTo>
                  <a:pt x="15744" y="876"/>
                </a:lnTo>
                <a:lnTo>
                  <a:pt x="15622" y="876"/>
                </a:lnTo>
                <a:lnTo>
                  <a:pt x="15549" y="949"/>
                </a:lnTo>
                <a:lnTo>
                  <a:pt x="14551" y="1777"/>
                </a:lnTo>
                <a:lnTo>
                  <a:pt x="13554" y="2580"/>
                </a:lnTo>
                <a:lnTo>
                  <a:pt x="13043" y="2920"/>
                </a:lnTo>
                <a:lnTo>
                  <a:pt x="12532" y="3310"/>
                </a:lnTo>
                <a:lnTo>
                  <a:pt x="12532" y="3310"/>
                </a:lnTo>
                <a:lnTo>
                  <a:pt x="12945" y="2653"/>
                </a:lnTo>
                <a:lnTo>
                  <a:pt x="13359" y="1996"/>
                </a:lnTo>
                <a:lnTo>
                  <a:pt x="13554" y="1752"/>
                </a:lnTo>
                <a:lnTo>
                  <a:pt x="13821" y="1436"/>
                </a:lnTo>
                <a:lnTo>
                  <a:pt x="13919" y="1290"/>
                </a:lnTo>
                <a:lnTo>
                  <a:pt x="14040" y="1120"/>
                </a:lnTo>
                <a:lnTo>
                  <a:pt x="14113" y="949"/>
                </a:lnTo>
                <a:lnTo>
                  <a:pt x="14162" y="779"/>
                </a:lnTo>
                <a:lnTo>
                  <a:pt x="14357" y="584"/>
                </a:lnTo>
                <a:lnTo>
                  <a:pt x="14430" y="487"/>
                </a:lnTo>
                <a:lnTo>
                  <a:pt x="14454" y="390"/>
                </a:lnTo>
                <a:lnTo>
                  <a:pt x="14430" y="292"/>
                </a:lnTo>
                <a:lnTo>
                  <a:pt x="14357" y="195"/>
                </a:lnTo>
                <a:lnTo>
                  <a:pt x="14284" y="146"/>
                </a:lnTo>
                <a:lnTo>
                  <a:pt x="14186" y="122"/>
                </a:lnTo>
                <a:lnTo>
                  <a:pt x="14065" y="122"/>
                </a:lnTo>
                <a:lnTo>
                  <a:pt x="13967" y="195"/>
                </a:lnTo>
                <a:lnTo>
                  <a:pt x="13554" y="560"/>
                </a:lnTo>
                <a:lnTo>
                  <a:pt x="13091" y="901"/>
                </a:lnTo>
                <a:lnTo>
                  <a:pt x="12629" y="1217"/>
                </a:lnTo>
                <a:lnTo>
                  <a:pt x="12142" y="1509"/>
                </a:lnTo>
                <a:lnTo>
                  <a:pt x="11680" y="1801"/>
                </a:lnTo>
                <a:lnTo>
                  <a:pt x="11193" y="2117"/>
                </a:lnTo>
                <a:lnTo>
                  <a:pt x="10755" y="2434"/>
                </a:lnTo>
                <a:lnTo>
                  <a:pt x="10317" y="2823"/>
                </a:lnTo>
                <a:lnTo>
                  <a:pt x="10147" y="2993"/>
                </a:lnTo>
                <a:lnTo>
                  <a:pt x="10001" y="3164"/>
                </a:lnTo>
                <a:lnTo>
                  <a:pt x="9855" y="3383"/>
                </a:lnTo>
                <a:lnTo>
                  <a:pt x="9733" y="3577"/>
                </a:lnTo>
                <a:lnTo>
                  <a:pt x="9612" y="3796"/>
                </a:lnTo>
                <a:lnTo>
                  <a:pt x="9514" y="4015"/>
                </a:lnTo>
                <a:lnTo>
                  <a:pt x="9417" y="4234"/>
                </a:lnTo>
                <a:lnTo>
                  <a:pt x="9368" y="4478"/>
                </a:lnTo>
                <a:lnTo>
                  <a:pt x="9320" y="4672"/>
                </a:lnTo>
                <a:lnTo>
                  <a:pt x="9295" y="4867"/>
                </a:lnTo>
                <a:lnTo>
                  <a:pt x="9295" y="5062"/>
                </a:lnTo>
                <a:lnTo>
                  <a:pt x="9295" y="5281"/>
                </a:lnTo>
                <a:lnTo>
                  <a:pt x="9344" y="5475"/>
                </a:lnTo>
                <a:lnTo>
                  <a:pt x="9393" y="5670"/>
                </a:lnTo>
                <a:lnTo>
                  <a:pt x="9441" y="5865"/>
                </a:lnTo>
                <a:lnTo>
                  <a:pt x="9539" y="6035"/>
                </a:lnTo>
                <a:lnTo>
                  <a:pt x="9514" y="6059"/>
                </a:lnTo>
                <a:lnTo>
                  <a:pt x="8760" y="6765"/>
                </a:lnTo>
                <a:lnTo>
                  <a:pt x="7422" y="5402"/>
                </a:lnTo>
                <a:lnTo>
                  <a:pt x="6059" y="4088"/>
                </a:lnTo>
                <a:lnTo>
                  <a:pt x="3358" y="1412"/>
                </a:lnTo>
                <a:lnTo>
                  <a:pt x="2872" y="925"/>
                </a:lnTo>
                <a:lnTo>
                  <a:pt x="2604" y="682"/>
                </a:lnTo>
                <a:lnTo>
                  <a:pt x="2336" y="438"/>
                </a:lnTo>
                <a:lnTo>
                  <a:pt x="2044" y="244"/>
                </a:lnTo>
                <a:lnTo>
                  <a:pt x="1898" y="171"/>
                </a:lnTo>
                <a:lnTo>
                  <a:pt x="1728" y="98"/>
                </a:lnTo>
                <a:lnTo>
                  <a:pt x="1582" y="49"/>
                </a:lnTo>
                <a:lnTo>
                  <a:pt x="1412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A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53"/>
          <p:cNvSpPr/>
          <p:nvPr/>
        </p:nvSpPr>
        <p:spPr>
          <a:xfrm>
            <a:off x="5247750" y="3250640"/>
            <a:ext cx="1535755" cy="1217720"/>
          </a:xfrm>
          <a:custGeom>
            <a:avLst/>
            <a:gdLst/>
            <a:ahLst/>
            <a:cxnLst/>
            <a:rect l="l" t="t" r="r" b="b"/>
            <a:pathLst>
              <a:path w="17496" h="18421" extrusionOk="0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4"/>
          <p:cNvSpPr txBox="1">
            <a:spLocks noGrp="1"/>
          </p:cNvSpPr>
          <p:nvPr>
            <p:ph type="title" idx="4294967295"/>
          </p:nvPr>
        </p:nvSpPr>
        <p:spPr>
          <a:xfrm>
            <a:off x="1476650" y="138288"/>
            <a:ext cx="5762400" cy="118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65BB48"/>
                </a:solidFill>
              </a:rPr>
              <a:t>Stations d’apprentissage</a:t>
            </a:r>
            <a:endParaRPr sz="3600">
              <a:solidFill>
                <a:srgbClr val="65BB48"/>
              </a:solidFill>
            </a:endParaRPr>
          </a:p>
        </p:txBody>
      </p:sp>
      <p:sp>
        <p:nvSpPr>
          <p:cNvPr id="484" name="Google Shape;484;p54"/>
          <p:cNvSpPr txBox="1">
            <a:spLocks noGrp="1"/>
          </p:cNvSpPr>
          <p:nvPr>
            <p:ph type="body" idx="4294967295"/>
          </p:nvPr>
        </p:nvSpPr>
        <p:spPr>
          <a:xfrm>
            <a:off x="550050" y="1198300"/>
            <a:ext cx="8043900" cy="35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◎"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Math : Geoboard, Number Frames, Number Rack, Number Pieces, Pattern Shapes, Number Line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◎"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Création : iMovie, Notes, Pages, Keynotes, Clips, Extra : Book creator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◎"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Outils : Horloge, Mesures, Appareil photo, Siri, Dictaphone, AirDrop, Photo Booth, Livres, Plans, Calendrier, Astuces, Centre de contrôle, Écran partagé, Voice over, </a:t>
            </a: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code QR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, </a:t>
            </a: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Droit d’utilisation des images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485" name="Google Shape;485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0049" y="230900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55"/>
          <p:cNvSpPr txBox="1"/>
          <p:nvPr/>
        </p:nvSpPr>
        <p:spPr>
          <a:xfrm>
            <a:off x="240350" y="312450"/>
            <a:ext cx="2667900" cy="46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8BB00"/>
                </a:solidFill>
                <a:latin typeface="Miriam Libre"/>
                <a:ea typeface="Miriam Libre"/>
                <a:cs typeface="Miriam Libre"/>
                <a:sym typeface="Miriam Libre"/>
              </a:rPr>
              <a:t>Varier les formats</a:t>
            </a:r>
            <a:endParaRPr sz="2400" b="1">
              <a:solidFill>
                <a:srgbClr val="F8BB00"/>
              </a:solidFill>
              <a:latin typeface="Miriam Libre"/>
              <a:ea typeface="Miriam Libre"/>
              <a:cs typeface="Miriam Libre"/>
              <a:sym typeface="Miriam Libr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8BB00"/>
              </a:solidFill>
              <a:latin typeface="Miriam Libre"/>
              <a:ea typeface="Miriam Libre"/>
              <a:cs typeface="Miriam Libre"/>
              <a:sym typeface="Miriam Libr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8BB00"/>
                </a:solidFill>
                <a:latin typeface="Miriam Libre"/>
                <a:ea typeface="Miriam Libre"/>
                <a:cs typeface="Miriam Libre"/>
                <a:sym typeface="Miriam Libre"/>
              </a:rPr>
              <a:t>101 façons de démontrer ce que tu as appris</a:t>
            </a:r>
            <a:endParaRPr sz="2400" b="1">
              <a:solidFill>
                <a:srgbClr val="F8BB00"/>
              </a:solidFill>
              <a:latin typeface="Miriam Libre"/>
              <a:ea typeface="Miriam Libre"/>
              <a:cs typeface="Miriam Libre"/>
              <a:sym typeface="Miriam Libr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A5B0FE"/>
              </a:solidFill>
              <a:latin typeface="Miriam Libre"/>
              <a:ea typeface="Miriam Libre"/>
              <a:cs typeface="Miriam Libre"/>
              <a:sym typeface="Miriam Libr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iriam Libre"/>
                <a:ea typeface="Miriam Libre"/>
                <a:cs typeface="Miriam Libre"/>
                <a:sym typeface="Miriam Libre"/>
              </a:rPr>
              <a:t>Source : Tami Hunter, For the Teachers, version française par Frédéric Lavoie, 2017</a:t>
            </a:r>
            <a:endParaRPr sz="1000">
              <a:latin typeface="Miriam Libre"/>
              <a:ea typeface="Miriam Libre"/>
              <a:cs typeface="Miriam Libre"/>
              <a:sym typeface="Miriam Libre"/>
            </a:endParaRPr>
          </a:p>
        </p:txBody>
      </p:sp>
      <p:sp>
        <p:nvSpPr>
          <p:cNvPr id="492" name="Google Shape;492;p55"/>
          <p:cNvSpPr txBox="1"/>
          <p:nvPr/>
        </p:nvSpPr>
        <p:spPr>
          <a:xfrm>
            <a:off x="8808000" y="2208175"/>
            <a:ext cx="3360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31</a:t>
            </a:fld>
            <a:endParaRPr sz="10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493" name="Google Shape;493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8250" y="0"/>
            <a:ext cx="623575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56"/>
          <p:cNvSpPr txBox="1">
            <a:spLocks noGrp="1"/>
          </p:cNvSpPr>
          <p:nvPr>
            <p:ph type="title" idx="4294967295"/>
          </p:nvPr>
        </p:nvSpPr>
        <p:spPr>
          <a:xfrm>
            <a:off x="390900" y="53550"/>
            <a:ext cx="8226600" cy="61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E8004C"/>
                </a:solidFill>
              </a:rPr>
              <a:t>Utiliser les applications du iPad pour</a:t>
            </a:r>
            <a:endParaRPr sz="3000" b="1">
              <a:solidFill>
                <a:srgbClr val="E8004C"/>
              </a:solidFill>
            </a:endParaRPr>
          </a:p>
        </p:txBody>
      </p:sp>
      <p:sp>
        <p:nvSpPr>
          <p:cNvPr id="499" name="Google Shape;499;p56"/>
          <p:cNvSpPr txBox="1">
            <a:spLocks noGrp="1"/>
          </p:cNvSpPr>
          <p:nvPr>
            <p:ph type="body" idx="4294967295"/>
          </p:nvPr>
        </p:nvSpPr>
        <p:spPr>
          <a:xfrm>
            <a:off x="390900" y="550625"/>
            <a:ext cx="8753100" cy="39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540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Créer une minuterie de </a:t>
            </a: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25 minutes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.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Mesurer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les dimensions d’un objet et calculer l’aire de cet objet.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Photographier des objets qui démontrent le concept du </a:t>
            </a: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nombre pair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.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Faites apparaître la </a:t>
            </a: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6"/>
              </a:rPr>
              <a:t>grille des tiers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pour prendre une photo.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Illustrer une </a:t>
            </a: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7"/>
              </a:rPr>
              <a:t>fraction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et indiquer sa valeur.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Envoyer la production de la fraction ou du nombre pair à un voisin par </a:t>
            </a: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8"/>
              </a:rPr>
              <a:t>AirDrop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.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Faites une </a:t>
            </a: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9"/>
              </a:rPr>
              <a:t>rétroaction orale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à la production que vous avez reçue.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Tourner une courte vidéo qui démontre la </a:t>
            </a: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10"/>
              </a:rPr>
              <a:t>division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225/5 avec Notes.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Photographier avec un outil qui présente la </a:t>
            </a: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11"/>
              </a:rPr>
              <a:t>symétrie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ou la répétition d’un motif. 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Aller sur un site que vous utilisez avec vos élèves et </a:t>
            </a: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12"/>
              </a:rPr>
              <a:t>faire lire le texte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.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Sans utiliser le crayon ou le clavier, envoyer un message à votre voisin avec </a:t>
            </a: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13"/>
              </a:rPr>
              <a:t>Siri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.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Tourner une vidéo au </a:t>
            </a: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14"/>
              </a:rPr>
              <a:t>ralenti 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d’un objet qui tombe.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Trouver sur Internet un texte et prenez </a:t>
            </a: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15"/>
              </a:rPr>
              <a:t>des notes simultanément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.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Prenez une photo «</a:t>
            </a: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16"/>
              </a:rPr>
              <a:t>à vol d’oiseau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» d’un endroit et indiquer le nom de l’endroit.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Défis avec les applications de </a:t>
            </a: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17"/>
              </a:rPr>
              <a:t>mathlearningcenter.org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Produire une affiche animée avec </a:t>
            </a:r>
            <a:r>
              <a:rPr lang="en" sz="16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18"/>
              </a:rPr>
              <a:t>Clips</a:t>
            </a: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.</a:t>
            </a:r>
            <a:endParaRPr sz="16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ixie One"/>
              <a:buAutoNum type="arabicPeriod"/>
            </a:pPr>
            <a:r>
              <a:rPr lang="en" sz="16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Amusez-vous! 				</a:t>
            </a:r>
            <a:r>
              <a:rPr lang="en" sz="1600">
                <a:solidFill>
                  <a:srgbClr val="E8004C"/>
                </a:solidFill>
                <a:latin typeface="Nixie One"/>
                <a:ea typeface="Nixie One"/>
                <a:cs typeface="Nixie One"/>
                <a:sym typeface="Nixie One"/>
              </a:rPr>
              <a:t>*</a:t>
            </a:r>
            <a:r>
              <a:rPr lang="en" sz="1200">
                <a:solidFill>
                  <a:srgbClr val="E8004C"/>
                </a:solidFill>
                <a:latin typeface="Nixie One"/>
                <a:ea typeface="Nixie One"/>
                <a:cs typeface="Nixie One"/>
                <a:sym typeface="Nixie One"/>
              </a:rPr>
              <a:t>Inspiré de l’atelier Créativité d’Apple animé Annie Martin</a:t>
            </a:r>
            <a:r>
              <a:rPr lang="en" sz="12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 sz="12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500" name="Google Shape;500;p56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8301622" y="182125"/>
            <a:ext cx="638553" cy="616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7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AirDrop </a:t>
            </a:r>
            <a:endParaRPr sz="3000" b="1" u="sng"/>
          </a:p>
        </p:txBody>
      </p:sp>
      <p:sp>
        <p:nvSpPr>
          <p:cNvPr id="506" name="Google Shape;506;p57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Sélectionner AirDrop dans le Centre de contrôle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Vérifier si vous pouvez partager avec tout le monde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Partager une production avec un collègue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Accepter le partage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Refuser le partage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 Vérifier dans Photos la production partagée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07" name="Google Shape;507;p57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8" name="Google Shape;508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91275" y="2713400"/>
            <a:ext cx="2209800" cy="207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58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Écran partagé </a:t>
            </a:r>
            <a:endParaRPr sz="3000" b="1" u="sng"/>
          </a:p>
        </p:txBody>
      </p:sp>
      <p:sp>
        <p:nvSpPr>
          <p:cNvPr id="515" name="Google Shape;515;p58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626400" cy="38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Ouvrir la 2e application voulue afin qu’elle soit dans le Dock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Ouvrir l’application principale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Ouvrir le Dock à partir d’en bas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Déposer la 2e application à droite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Faites une capture d’écran</a:t>
            </a:r>
            <a:endParaRPr sz="1800"/>
          </a:p>
        </p:txBody>
      </p:sp>
      <p:sp>
        <p:nvSpPr>
          <p:cNvPr id="516" name="Google Shape;516;p58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7" name="Google Shape;517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2250" y="2808375"/>
            <a:ext cx="2412675" cy="1806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9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Mesures </a:t>
            </a:r>
            <a:endParaRPr sz="3000" b="1" u="sng"/>
          </a:p>
        </p:txBody>
      </p:sp>
      <p:sp>
        <p:nvSpPr>
          <p:cNvPr id="524" name="Google Shape;524;p59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Mesurer une longueur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Mesurer automatiquement un rectangle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Partager une production</a:t>
            </a:r>
            <a:endParaRPr sz="1800"/>
          </a:p>
        </p:txBody>
      </p:sp>
      <p:sp>
        <p:nvSpPr>
          <p:cNvPr id="525" name="Google Shape;525;p59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6" name="Google Shape;526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38125" y="2590350"/>
            <a:ext cx="1825275" cy="182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60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Horloge </a:t>
            </a:r>
            <a:endParaRPr sz="3000" b="1" u="sng"/>
          </a:p>
        </p:txBody>
      </p:sp>
      <p:sp>
        <p:nvSpPr>
          <p:cNvPr id="533" name="Google Shape;533;p60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Consulter les fuseaux horaire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Régler une alarme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Démarrer un chronomètre ou un minuteur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Relaxer!</a:t>
            </a:r>
            <a:endParaRPr sz="1800"/>
          </a:p>
        </p:txBody>
      </p:sp>
      <p:sp>
        <p:nvSpPr>
          <p:cNvPr id="534" name="Google Shape;534;p60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5" name="Google Shape;535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4325" y="2506500"/>
            <a:ext cx="2125400" cy="212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61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Appareil photo </a:t>
            </a:r>
            <a:endParaRPr sz="3000" b="1" u="sng"/>
          </a:p>
        </p:txBody>
      </p:sp>
      <p:sp>
        <p:nvSpPr>
          <p:cNvPr id="542" name="Google Shape;542;p61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Prendre une photo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Ajouter la grille des tiers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Prendre une photo panoramique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Prendre des photos en rafale 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Enregistrer une vidéo</a:t>
            </a:r>
            <a:endParaRPr sz="1800"/>
          </a:p>
        </p:txBody>
      </p:sp>
      <p:sp>
        <p:nvSpPr>
          <p:cNvPr id="543" name="Google Shape;543;p61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4" name="Google Shape;544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11525" y="2496650"/>
            <a:ext cx="2095500" cy="207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62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Livres </a:t>
            </a:r>
            <a:endParaRPr sz="3000" b="1" u="sng"/>
          </a:p>
        </p:txBody>
      </p:sp>
      <p:sp>
        <p:nvSpPr>
          <p:cNvPr id="551" name="Google Shape;551;p62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5994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Trouver les livres gratuits 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i="1"/>
              <a:t>La créativité pour tous :</a:t>
            </a:r>
            <a:endParaRPr sz="1800" b="1" i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	Guide l’enseignant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	Jeunes élèves</a:t>
            </a:r>
            <a:endParaRPr sz="1800"/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Photo</a:t>
            </a:r>
            <a:endParaRPr sz="1800"/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Musique</a:t>
            </a:r>
            <a:endParaRPr sz="1800"/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Dessin</a:t>
            </a:r>
            <a:endParaRPr sz="1800"/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Consulter un livre 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Partager une découverte</a:t>
            </a:r>
            <a:endParaRPr sz="1800"/>
          </a:p>
        </p:txBody>
      </p:sp>
      <p:sp>
        <p:nvSpPr>
          <p:cNvPr id="552" name="Google Shape;552;p62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3" name="Google Shape;553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30000" y="2530900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57300" y="2699375"/>
            <a:ext cx="1171200" cy="153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63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Plans </a:t>
            </a:r>
            <a:endParaRPr sz="3000" b="1" u="sng"/>
          </a:p>
        </p:txBody>
      </p:sp>
      <p:sp>
        <p:nvSpPr>
          <p:cNvPr id="561" name="Google Shape;561;p63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Voir une carte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Rechercher un lieu, comme votre école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Accéder à la vue 360</a:t>
            </a:r>
            <a:r>
              <a:rPr lang="en" sz="1800" baseline="30000"/>
              <a:t>O</a:t>
            </a:r>
            <a:endParaRPr sz="1800" baseline="30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Obtenir des informations sur un lieu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Partager un lieu</a:t>
            </a:r>
            <a:endParaRPr sz="1800"/>
          </a:p>
        </p:txBody>
      </p:sp>
      <p:sp>
        <p:nvSpPr>
          <p:cNvPr id="562" name="Google Shape;562;p63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3" name="Google Shape;563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7475" y="2437300"/>
            <a:ext cx="1905000" cy="192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4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Photo Booth </a:t>
            </a:r>
            <a:endParaRPr sz="3000" b="1" u="sng"/>
          </a:p>
        </p:txBody>
      </p:sp>
      <p:sp>
        <p:nvSpPr>
          <p:cNvPr id="570" name="Google Shape;570;p64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5994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Prendre une photo avec l’effet Miroir pour montrer la symétrie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Prendre une photo avec l’effet Kadéidoscope pour montrer la répétition d’un dallage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Effet thermique lien avec la science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Supprimer une photo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Partager une photo</a:t>
            </a:r>
            <a:endParaRPr sz="1800"/>
          </a:p>
        </p:txBody>
      </p:sp>
      <p:sp>
        <p:nvSpPr>
          <p:cNvPr id="571" name="Google Shape;571;p64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2" name="Google Shape;572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5450" y="2749075"/>
            <a:ext cx="1930275" cy="193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65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Siri </a:t>
            </a:r>
            <a:endParaRPr sz="3000" b="1" u="sng"/>
          </a:p>
        </p:txBody>
      </p:sp>
      <p:sp>
        <p:nvSpPr>
          <p:cNvPr id="579" name="Google Shape;579;p65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Configurer Siri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Demander une information à Siri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Découvrir les tâches que Siri peut accomplir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Partager une découverte</a:t>
            </a:r>
            <a:endParaRPr sz="1800"/>
          </a:p>
        </p:txBody>
      </p:sp>
      <p:sp>
        <p:nvSpPr>
          <p:cNvPr id="580" name="Google Shape;580;p65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1" name="Google Shape;581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52937" y="2093325"/>
            <a:ext cx="2412674" cy="2696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66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Dictaphone </a:t>
            </a:r>
            <a:endParaRPr sz="3000" b="1" u="sng"/>
          </a:p>
        </p:txBody>
      </p:sp>
      <p:sp>
        <p:nvSpPr>
          <p:cNvPr id="588" name="Google Shape;588;p66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5472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Effectuer un enregistrement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Lire l’enregistrement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Modifier un enregistrement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Supprimer 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Partager un enregistrement</a:t>
            </a:r>
            <a:endParaRPr sz="1800"/>
          </a:p>
        </p:txBody>
      </p:sp>
      <p:sp>
        <p:nvSpPr>
          <p:cNvPr id="589" name="Google Shape;589;p66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0" name="Google Shape;590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7475" y="2415525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67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Calendrier </a:t>
            </a:r>
            <a:endParaRPr sz="3000" b="1" u="sng"/>
          </a:p>
        </p:txBody>
      </p:sp>
      <p:sp>
        <p:nvSpPr>
          <p:cNvPr id="597" name="Google Shape;597;p67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Ajouter un événement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Ajouter une alerte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Ajouter une pièce jointe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Modifier un événement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Supprimer un événement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 Utiliser Siri pour ajouter un événement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7- Partager un événement à un collègue</a:t>
            </a:r>
            <a:endParaRPr sz="1800"/>
          </a:p>
        </p:txBody>
      </p:sp>
      <p:sp>
        <p:nvSpPr>
          <p:cNvPr id="598" name="Google Shape;598;p67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9" name="Google Shape;599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7475" y="2486750"/>
            <a:ext cx="1838050" cy="183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68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Astuces </a:t>
            </a:r>
            <a:endParaRPr sz="3000" b="1" u="sng"/>
          </a:p>
        </p:txBody>
      </p:sp>
      <p:sp>
        <p:nvSpPr>
          <p:cNvPr id="606" name="Google Shape;606;p68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Consulter l’application Astuces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Activer, si désiré, pour recevoir les notifications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Noter une astuce que vous pourrez partager</a:t>
            </a:r>
            <a:endParaRPr sz="1800"/>
          </a:p>
        </p:txBody>
      </p:sp>
      <p:sp>
        <p:nvSpPr>
          <p:cNvPr id="607" name="Google Shape;607;p68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8" name="Google Shape;608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2025" y="2607100"/>
            <a:ext cx="2412675" cy="2223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69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Centre de contrôle </a:t>
            </a:r>
            <a:endParaRPr sz="3000" b="1" u="sng"/>
          </a:p>
        </p:txBody>
      </p:sp>
      <p:sp>
        <p:nvSpPr>
          <p:cNvPr id="615" name="Google Shape;615;p69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Ouvrir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Fermer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Personnaliser en ajoutant une application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Essayer l’enregistrement de l’écran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Partager une production</a:t>
            </a:r>
            <a:endParaRPr sz="1800"/>
          </a:p>
        </p:txBody>
      </p:sp>
      <p:sp>
        <p:nvSpPr>
          <p:cNvPr id="616" name="Google Shape;616;p69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7" name="Google Shape;617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5275" y="2590375"/>
            <a:ext cx="2412675" cy="2104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70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Application Oh! </a:t>
            </a:r>
            <a:endParaRPr sz="3000" b="1" u="sng"/>
          </a:p>
        </p:txBody>
      </p:sp>
      <p:sp>
        <p:nvSpPr>
          <p:cNvPr id="624" name="Google Shape;624;p70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Extrait du livre de Caroline :</a:t>
            </a:r>
            <a:endParaRPr u="sng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https://drive.google.com/open?id=1baa5G5ycANjxuju74dxdUtTi4uDxLYhv</a:t>
            </a:r>
            <a:endParaRPr sz="1400" u="sng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u="sng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Livre : Oh! </a:t>
            </a:r>
            <a:r>
              <a:rPr lang="en" b="1" u="sng">
                <a:latin typeface="Nixie One"/>
                <a:ea typeface="Nixie One"/>
                <a:cs typeface="Nixie One"/>
                <a:sym typeface="Nixie One"/>
              </a:rPr>
              <a:t>Mon chapeau</a:t>
            </a:r>
            <a:r>
              <a:rPr lang="en" sz="3000" b="1" u="sng">
                <a:latin typeface="Nixie One"/>
                <a:ea typeface="Nixie One"/>
                <a:cs typeface="Nixie One"/>
                <a:sym typeface="Nixie One"/>
              </a:rPr>
              <a:t>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https://www.babelio.com/livres/Rigaud-Oh-mon-chapeau-/655250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25" name="Google Shape;625;p70"/>
          <p:cNvSpPr txBox="1">
            <a:spLocks noGrp="1"/>
          </p:cNvSpPr>
          <p:nvPr>
            <p:ph type="body" idx="1"/>
          </p:nvPr>
        </p:nvSpPr>
        <p:spPr>
          <a:xfrm>
            <a:off x="2572300" y="960700"/>
            <a:ext cx="2586600" cy="200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Application :</a:t>
            </a:r>
            <a:endParaRPr u="sng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http://ludocube.fr/game/oh/play/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6" name="Google Shape;626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2000" y="2834200"/>
            <a:ext cx="4189526" cy="218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7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71"/>
          <p:cNvSpPr txBox="1">
            <a:spLocks noGrp="1"/>
          </p:cNvSpPr>
          <p:nvPr>
            <p:ph type="title" idx="4294967295"/>
          </p:nvPr>
        </p:nvSpPr>
        <p:spPr>
          <a:xfrm>
            <a:off x="828075" y="165925"/>
            <a:ext cx="7343400" cy="60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E8004C"/>
                </a:solidFill>
                <a:latin typeface="Ubuntu"/>
                <a:ea typeface="Ubuntu"/>
                <a:cs typeface="Ubuntu"/>
                <a:sym typeface="Ubuntu"/>
              </a:rPr>
              <a:t>Breakout, Escape Game, jeu d’évasion</a:t>
            </a:r>
            <a:endParaRPr sz="3600">
              <a:solidFill>
                <a:srgbClr val="E8004C"/>
              </a:solidFill>
            </a:endParaRPr>
          </a:p>
        </p:txBody>
      </p:sp>
      <p:sp>
        <p:nvSpPr>
          <p:cNvPr id="633" name="Google Shape;633;p71"/>
          <p:cNvSpPr txBox="1">
            <a:spLocks noGrp="1"/>
          </p:cNvSpPr>
          <p:nvPr>
            <p:ph type="body" idx="4294967295"/>
          </p:nvPr>
        </p:nvSpPr>
        <p:spPr>
          <a:xfrm>
            <a:off x="761100" y="870450"/>
            <a:ext cx="3903300" cy="38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Lien vers une présentation</a:t>
            </a:r>
            <a:endParaRPr sz="2000">
              <a:solidFill>
                <a:srgbClr val="0069B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Lien vers le Padlet de ressources</a:t>
            </a:r>
            <a:endParaRPr sz="2000">
              <a:solidFill>
                <a:srgbClr val="0069B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Arial"/>
              <a:buChar char="➔"/>
            </a:pPr>
            <a:r>
              <a:rPr lang="en" sz="2000">
                <a:solidFill>
                  <a:srgbClr val="0069BF"/>
                </a:solidFill>
                <a:latin typeface="Arial"/>
                <a:ea typeface="Arial"/>
                <a:cs typeface="Arial"/>
                <a:sym typeface="Arial"/>
              </a:rPr>
              <a:t>Quoi ? </a:t>
            </a:r>
            <a:endParaRPr sz="2000">
              <a:solidFill>
                <a:srgbClr val="0069BF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69BF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Un jeu d’évasion à saveur pédagogique;</a:t>
            </a:r>
            <a:endParaRPr sz="2000">
              <a:solidFill>
                <a:srgbClr val="0069BF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Arial"/>
              <a:buChar char="➔"/>
            </a:pPr>
            <a:r>
              <a:rPr lang="en" sz="2000">
                <a:solidFill>
                  <a:srgbClr val="0069BF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Pourquoi? </a:t>
            </a:r>
            <a:endParaRPr sz="2000">
              <a:solidFill>
                <a:srgbClr val="0069BF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Arial"/>
              <a:buChar char="➔"/>
            </a:pPr>
            <a:r>
              <a:rPr lang="en" sz="2000">
                <a:solidFill>
                  <a:srgbClr val="0069BF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Comment?</a:t>
            </a:r>
            <a:endParaRPr sz="2000">
              <a:solidFill>
                <a:srgbClr val="0069BF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69BF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-Classique avec cadenas</a:t>
            </a:r>
            <a:endParaRPr sz="2000">
              <a:solidFill>
                <a:srgbClr val="0069BF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69BF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-Numérique</a:t>
            </a:r>
            <a:endParaRPr sz="2000">
              <a:solidFill>
                <a:srgbClr val="0069BF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69BF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-Matériel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34" name="Google Shape;634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22899" y="37472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71" descr="Capture d’écran 2016-11-06 à 17.06.40.png"/>
          <p:cNvPicPr preferRelativeResize="0"/>
          <p:nvPr/>
        </p:nvPicPr>
        <p:blipFill rotWithShape="1">
          <a:blip r:embed="rId6">
            <a:alphaModFix/>
          </a:blip>
          <a:srcRect t="855" b="855"/>
          <a:stretch/>
        </p:blipFill>
        <p:spPr>
          <a:xfrm>
            <a:off x="5042950" y="925100"/>
            <a:ext cx="3613824" cy="2665350"/>
          </a:xfrm>
          <a:prstGeom prst="rect">
            <a:avLst/>
          </a:prstGeom>
          <a:noFill/>
          <a:ln w="76200" cap="flat" cmpd="dbl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72"/>
          <p:cNvSpPr txBox="1">
            <a:spLocks noGrp="1"/>
          </p:cNvSpPr>
          <p:nvPr>
            <p:ph type="title" idx="4294967295"/>
          </p:nvPr>
        </p:nvSpPr>
        <p:spPr>
          <a:xfrm>
            <a:off x="1184850" y="165925"/>
            <a:ext cx="6986700" cy="60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ED4A00"/>
                </a:solidFill>
                <a:latin typeface="Ubuntu"/>
                <a:ea typeface="Ubuntu"/>
                <a:cs typeface="Ubuntu"/>
                <a:sym typeface="Ubuntu"/>
              </a:rPr>
              <a:t>Twitter #Mathspourvrai</a:t>
            </a:r>
            <a:endParaRPr sz="3600">
              <a:solidFill>
                <a:srgbClr val="ED4A00"/>
              </a:solidFill>
            </a:endParaRPr>
          </a:p>
        </p:txBody>
      </p:sp>
      <p:sp>
        <p:nvSpPr>
          <p:cNvPr id="641" name="Google Shape;641;p72"/>
          <p:cNvSpPr txBox="1">
            <a:spLocks noGrp="1"/>
          </p:cNvSpPr>
          <p:nvPr>
            <p:ph type="body" idx="4294967295"/>
          </p:nvPr>
        </p:nvSpPr>
        <p:spPr>
          <a:xfrm>
            <a:off x="761100" y="870450"/>
            <a:ext cx="3903300" cy="38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➔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Tweeter un problème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➔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Résoudre un problème d’une autre classe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➔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 mois au printemps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➔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thèmes, un par semaine</a:t>
            </a: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42" name="Google Shape;642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2899" y="38996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827" y="2360400"/>
            <a:ext cx="3893825" cy="288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46275" y="1559548"/>
            <a:ext cx="3192101" cy="249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2525" y="102725"/>
            <a:ext cx="1882924" cy="13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73"/>
          <p:cNvSpPr txBox="1">
            <a:spLocks noGrp="1"/>
          </p:cNvSpPr>
          <p:nvPr>
            <p:ph type="title" idx="4294967295"/>
          </p:nvPr>
        </p:nvSpPr>
        <p:spPr>
          <a:xfrm>
            <a:off x="1085750" y="165925"/>
            <a:ext cx="7085700" cy="60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E8004C"/>
                </a:solidFill>
                <a:latin typeface="Ubuntu"/>
                <a:ea typeface="Ubuntu"/>
                <a:cs typeface="Ubuntu"/>
                <a:sym typeface="Ubuntu"/>
              </a:rPr>
              <a:t>QELI</a:t>
            </a:r>
            <a:endParaRPr sz="3600">
              <a:solidFill>
                <a:srgbClr val="E8004C"/>
              </a:solidFill>
            </a:endParaRPr>
          </a:p>
        </p:txBody>
      </p:sp>
      <p:sp>
        <p:nvSpPr>
          <p:cNvPr id="651" name="Google Shape;651;p73"/>
          <p:cNvSpPr txBox="1">
            <a:spLocks noGrp="1"/>
          </p:cNvSpPr>
          <p:nvPr>
            <p:ph type="body" idx="4294967295"/>
          </p:nvPr>
        </p:nvSpPr>
        <p:spPr>
          <a:xfrm>
            <a:off x="761100" y="870450"/>
            <a:ext cx="3903300" cy="38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Lien vers le site en français</a:t>
            </a:r>
            <a:endParaRPr sz="2000">
              <a:solidFill>
                <a:srgbClr val="0069B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Lien vers le site en anglais</a:t>
            </a:r>
            <a:endParaRPr sz="2000">
              <a:solidFill>
                <a:srgbClr val="0069B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➔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Quoi? </a:t>
            </a:r>
            <a:r>
              <a:rPr lang="en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uel </a:t>
            </a:r>
            <a:r>
              <a:rPr lang="en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 </a:t>
            </a:r>
            <a:r>
              <a:rPr lang="en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’</a:t>
            </a:r>
            <a:r>
              <a:rPr lang="en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ntrus?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➔"/>
            </a:pPr>
            <a:r>
              <a:rPr lang="en" sz="1800" u="sng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Pourquoi?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➔"/>
            </a:pPr>
            <a:r>
              <a:rPr lang="en" sz="1800" u="sng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Comment</a:t>
            </a:r>
            <a:r>
              <a:rPr lang="en" sz="1400" u="sng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?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➔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Autres ressources de la </a:t>
            </a:r>
            <a:r>
              <a:rPr lang="en" sz="1800" u="sng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CSDM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2" name="Google Shape;652;p7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22899" y="37472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7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3400" y="3028150"/>
            <a:ext cx="2602499" cy="196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7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69299" y="3213100"/>
            <a:ext cx="2088401" cy="1745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7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062499" y="371353"/>
            <a:ext cx="2950000" cy="294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74"/>
          <p:cNvSpPr txBox="1">
            <a:spLocks noGrp="1"/>
          </p:cNvSpPr>
          <p:nvPr>
            <p:ph type="title" idx="4294967295"/>
          </p:nvPr>
        </p:nvSpPr>
        <p:spPr>
          <a:xfrm>
            <a:off x="818150" y="165925"/>
            <a:ext cx="7353300" cy="60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E8004C"/>
                </a:solidFill>
                <a:latin typeface="Ubuntu"/>
                <a:ea typeface="Ubuntu"/>
                <a:cs typeface="Ubuntu"/>
                <a:sym typeface="Ubuntu"/>
              </a:rPr>
              <a:t>Open Middle</a:t>
            </a:r>
            <a:endParaRPr sz="3600">
              <a:solidFill>
                <a:srgbClr val="E8004C"/>
              </a:solidFill>
            </a:endParaRPr>
          </a:p>
        </p:txBody>
      </p:sp>
      <p:sp>
        <p:nvSpPr>
          <p:cNvPr id="661" name="Google Shape;661;p74"/>
          <p:cNvSpPr txBox="1">
            <a:spLocks noGrp="1"/>
          </p:cNvSpPr>
          <p:nvPr>
            <p:ph type="body" idx="4294967295"/>
          </p:nvPr>
        </p:nvSpPr>
        <p:spPr>
          <a:xfrm>
            <a:off x="761100" y="870450"/>
            <a:ext cx="4338300" cy="38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Lien vers le site</a:t>
            </a:r>
            <a:r>
              <a:rPr lang="en" sz="1800">
                <a:solidFill>
                  <a:srgbClr val="0069BF"/>
                </a:solidFill>
                <a:latin typeface="Arial"/>
                <a:ea typeface="Arial"/>
                <a:cs typeface="Arial"/>
                <a:sym typeface="Arial"/>
              </a:rPr>
              <a:t> (français disponible)</a:t>
            </a:r>
            <a:endParaRPr sz="1800">
              <a:solidFill>
                <a:srgbClr val="0069B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➔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Quoi?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➔"/>
            </a:pPr>
            <a:r>
              <a:rPr lang="en" sz="1800">
                <a:solidFill>
                  <a:srgbClr val="333333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un «début fermé» signifiant qu’ils commencent tous par le même problème initial.</a:t>
            </a:r>
            <a:endParaRPr sz="1800">
              <a:solidFill>
                <a:srgbClr val="333333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➔"/>
            </a:pPr>
            <a:r>
              <a:rPr lang="en" sz="1800">
                <a:solidFill>
                  <a:srgbClr val="333333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une «fin fermée» signifiant qu’ils finissent tous par la même réponse.</a:t>
            </a:r>
            <a:endParaRPr sz="1800">
              <a:solidFill>
                <a:srgbClr val="333333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➔"/>
            </a:pPr>
            <a:r>
              <a:rPr lang="en" sz="1800">
                <a:solidFill>
                  <a:srgbClr val="333333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un «milieu ouvert» signifiant qu’il existe plusieurs façons d’aborder et de résoudre le problème.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➔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Pourquoi?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➔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Comment?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Exemples de réponse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2" name="Google Shape;662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22899" y="37472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03500" y="1183613"/>
            <a:ext cx="3838851" cy="27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38524" y="0"/>
            <a:ext cx="3600450" cy="107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75"/>
          <p:cNvSpPr txBox="1">
            <a:spLocks noGrp="1"/>
          </p:cNvSpPr>
          <p:nvPr>
            <p:ph type="body" idx="1"/>
          </p:nvPr>
        </p:nvSpPr>
        <p:spPr>
          <a:xfrm>
            <a:off x="1706800" y="1421450"/>
            <a:ext cx="3947700" cy="26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8BB00"/>
                </a:solidFill>
                <a:latin typeface="Nixie One"/>
                <a:ea typeface="Nixie One"/>
                <a:cs typeface="Nixie One"/>
                <a:sym typeface="Nixie One"/>
              </a:rPr>
              <a:t>C’est le temps de prendre une photo ou de tourner une vidéo, si ce n’est pas encore fait!</a:t>
            </a:r>
            <a:endParaRPr sz="4800" b="1">
              <a:solidFill>
                <a:srgbClr val="F8BB00"/>
              </a:solidFill>
            </a:endParaRPr>
          </a:p>
        </p:txBody>
      </p:sp>
      <p:pic>
        <p:nvPicPr>
          <p:cNvPr id="670" name="Google Shape;670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75"/>
          <p:cNvSpPr txBox="1"/>
          <p:nvPr/>
        </p:nvSpPr>
        <p:spPr>
          <a:xfrm rot="1528865">
            <a:off x="5418118" y="1353378"/>
            <a:ext cx="2999909" cy="1006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0000"/>
                </a:solidFill>
              </a:rPr>
              <a:t>20 min!</a:t>
            </a:r>
            <a:endParaRPr/>
          </a:p>
        </p:txBody>
      </p:sp>
      <p:sp>
        <p:nvSpPr>
          <p:cNvPr id="672" name="Google Shape;672;p75"/>
          <p:cNvSpPr/>
          <p:nvPr/>
        </p:nvSpPr>
        <p:spPr>
          <a:xfrm>
            <a:off x="6064350" y="2956648"/>
            <a:ext cx="1883887" cy="1552640"/>
          </a:xfrm>
          <a:custGeom>
            <a:avLst/>
            <a:gdLst/>
            <a:ahLst/>
            <a:cxnLst/>
            <a:rect l="l" t="t" r="r" b="b"/>
            <a:pathLst>
              <a:path w="16279" h="16620" extrusionOk="0">
                <a:moveTo>
                  <a:pt x="8882" y="438"/>
                </a:moveTo>
                <a:lnTo>
                  <a:pt x="9368" y="536"/>
                </a:lnTo>
                <a:lnTo>
                  <a:pt x="9295" y="657"/>
                </a:lnTo>
                <a:lnTo>
                  <a:pt x="9222" y="803"/>
                </a:lnTo>
                <a:lnTo>
                  <a:pt x="9174" y="974"/>
                </a:lnTo>
                <a:lnTo>
                  <a:pt x="9149" y="1120"/>
                </a:lnTo>
                <a:lnTo>
                  <a:pt x="8882" y="1095"/>
                </a:lnTo>
                <a:lnTo>
                  <a:pt x="8906" y="803"/>
                </a:lnTo>
                <a:lnTo>
                  <a:pt x="8906" y="633"/>
                </a:lnTo>
                <a:lnTo>
                  <a:pt x="8882" y="438"/>
                </a:lnTo>
                <a:close/>
                <a:moveTo>
                  <a:pt x="8590" y="414"/>
                </a:moveTo>
                <a:lnTo>
                  <a:pt x="8541" y="803"/>
                </a:lnTo>
                <a:lnTo>
                  <a:pt x="8517" y="1095"/>
                </a:lnTo>
                <a:lnTo>
                  <a:pt x="8322" y="1120"/>
                </a:lnTo>
                <a:lnTo>
                  <a:pt x="8127" y="1193"/>
                </a:lnTo>
                <a:lnTo>
                  <a:pt x="8127" y="925"/>
                </a:lnTo>
                <a:lnTo>
                  <a:pt x="8127" y="682"/>
                </a:lnTo>
                <a:lnTo>
                  <a:pt x="8152" y="560"/>
                </a:lnTo>
                <a:lnTo>
                  <a:pt x="8152" y="414"/>
                </a:lnTo>
                <a:close/>
                <a:moveTo>
                  <a:pt x="9636" y="609"/>
                </a:moveTo>
                <a:lnTo>
                  <a:pt x="10147" y="755"/>
                </a:lnTo>
                <a:lnTo>
                  <a:pt x="10074" y="876"/>
                </a:lnTo>
                <a:lnTo>
                  <a:pt x="9977" y="1047"/>
                </a:lnTo>
                <a:lnTo>
                  <a:pt x="9879" y="1241"/>
                </a:lnTo>
                <a:lnTo>
                  <a:pt x="9490" y="1168"/>
                </a:lnTo>
                <a:lnTo>
                  <a:pt x="9636" y="609"/>
                </a:lnTo>
                <a:close/>
                <a:moveTo>
                  <a:pt x="7592" y="487"/>
                </a:moveTo>
                <a:lnTo>
                  <a:pt x="7714" y="511"/>
                </a:lnTo>
                <a:lnTo>
                  <a:pt x="7860" y="560"/>
                </a:lnTo>
                <a:lnTo>
                  <a:pt x="7884" y="560"/>
                </a:lnTo>
                <a:lnTo>
                  <a:pt x="7860" y="706"/>
                </a:lnTo>
                <a:lnTo>
                  <a:pt x="7811" y="974"/>
                </a:lnTo>
                <a:lnTo>
                  <a:pt x="7811" y="1120"/>
                </a:lnTo>
                <a:lnTo>
                  <a:pt x="7860" y="1266"/>
                </a:lnTo>
                <a:lnTo>
                  <a:pt x="7884" y="1290"/>
                </a:lnTo>
                <a:lnTo>
                  <a:pt x="7543" y="1290"/>
                </a:lnTo>
                <a:lnTo>
                  <a:pt x="7519" y="1193"/>
                </a:lnTo>
                <a:lnTo>
                  <a:pt x="7519" y="1120"/>
                </a:lnTo>
                <a:lnTo>
                  <a:pt x="7470" y="925"/>
                </a:lnTo>
                <a:lnTo>
                  <a:pt x="7446" y="706"/>
                </a:lnTo>
                <a:lnTo>
                  <a:pt x="7446" y="487"/>
                </a:lnTo>
                <a:close/>
                <a:moveTo>
                  <a:pt x="7251" y="511"/>
                </a:moveTo>
                <a:lnTo>
                  <a:pt x="7203" y="657"/>
                </a:lnTo>
                <a:lnTo>
                  <a:pt x="7203" y="828"/>
                </a:lnTo>
                <a:lnTo>
                  <a:pt x="7227" y="1071"/>
                </a:lnTo>
                <a:lnTo>
                  <a:pt x="7227" y="1193"/>
                </a:lnTo>
                <a:lnTo>
                  <a:pt x="7276" y="1314"/>
                </a:lnTo>
                <a:lnTo>
                  <a:pt x="7057" y="1339"/>
                </a:lnTo>
                <a:lnTo>
                  <a:pt x="6886" y="1363"/>
                </a:lnTo>
                <a:lnTo>
                  <a:pt x="6862" y="1314"/>
                </a:lnTo>
                <a:lnTo>
                  <a:pt x="6740" y="1071"/>
                </a:lnTo>
                <a:lnTo>
                  <a:pt x="6643" y="828"/>
                </a:lnTo>
                <a:lnTo>
                  <a:pt x="6570" y="657"/>
                </a:lnTo>
                <a:lnTo>
                  <a:pt x="6740" y="609"/>
                </a:lnTo>
                <a:lnTo>
                  <a:pt x="6959" y="560"/>
                </a:lnTo>
                <a:lnTo>
                  <a:pt x="7251" y="511"/>
                </a:lnTo>
                <a:close/>
                <a:moveTo>
                  <a:pt x="10536" y="901"/>
                </a:moveTo>
                <a:lnTo>
                  <a:pt x="10634" y="925"/>
                </a:lnTo>
                <a:lnTo>
                  <a:pt x="10877" y="1022"/>
                </a:lnTo>
                <a:lnTo>
                  <a:pt x="10755" y="1217"/>
                </a:lnTo>
                <a:lnTo>
                  <a:pt x="10585" y="1387"/>
                </a:lnTo>
                <a:lnTo>
                  <a:pt x="10269" y="1314"/>
                </a:lnTo>
                <a:lnTo>
                  <a:pt x="10415" y="1120"/>
                </a:lnTo>
                <a:lnTo>
                  <a:pt x="10536" y="901"/>
                </a:lnTo>
                <a:close/>
                <a:moveTo>
                  <a:pt x="6351" y="706"/>
                </a:moveTo>
                <a:lnTo>
                  <a:pt x="6375" y="974"/>
                </a:lnTo>
                <a:lnTo>
                  <a:pt x="6448" y="1193"/>
                </a:lnTo>
                <a:lnTo>
                  <a:pt x="6546" y="1412"/>
                </a:lnTo>
                <a:lnTo>
                  <a:pt x="5962" y="1557"/>
                </a:lnTo>
                <a:lnTo>
                  <a:pt x="5962" y="1533"/>
                </a:lnTo>
                <a:lnTo>
                  <a:pt x="5889" y="1314"/>
                </a:lnTo>
                <a:lnTo>
                  <a:pt x="5840" y="1095"/>
                </a:lnTo>
                <a:lnTo>
                  <a:pt x="5792" y="876"/>
                </a:lnTo>
                <a:lnTo>
                  <a:pt x="6351" y="706"/>
                </a:lnTo>
                <a:close/>
                <a:moveTo>
                  <a:pt x="11266" y="1168"/>
                </a:moveTo>
                <a:lnTo>
                  <a:pt x="11631" y="1339"/>
                </a:lnTo>
                <a:lnTo>
                  <a:pt x="11510" y="1485"/>
                </a:lnTo>
                <a:lnTo>
                  <a:pt x="11437" y="1582"/>
                </a:lnTo>
                <a:lnTo>
                  <a:pt x="11388" y="1679"/>
                </a:lnTo>
                <a:lnTo>
                  <a:pt x="10974" y="1509"/>
                </a:lnTo>
                <a:lnTo>
                  <a:pt x="11120" y="1363"/>
                </a:lnTo>
                <a:lnTo>
                  <a:pt x="11266" y="1168"/>
                </a:lnTo>
                <a:close/>
                <a:moveTo>
                  <a:pt x="5548" y="974"/>
                </a:moveTo>
                <a:lnTo>
                  <a:pt x="5597" y="1168"/>
                </a:lnTo>
                <a:lnTo>
                  <a:pt x="5621" y="1387"/>
                </a:lnTo>
                <a:lnTo>
                  <a:pt x="5670" y="1509"/>
                </a:lnTo>
                <a:lnTo>
                  <a:pt x="5719" y="1630"/>
                </a:lnTo>
                <a:lnTo>
                  <a:pt x="5743" y="1630"/>
                </a:lnTo>
                <a:lnTo>
                  <a:pt x="5694" y="1655"/>
                </a:lnTo>
                <a:lnTo>
                  <a:pt x="5354" y="1776"/>
                </a:lnTo>
                <a:lnTo>
                  <a:pt x="5013" y="1922"/>
                </a:lnTo>
                <a:lnTo>
                  <a:pt x="4964" y="1874"/>
                </a:lnTo>
                <a:lnTo>
                  <a:pt x="4818" y="1606"/>
                </a:lnTo>
                <a:lnTo>
                  <a:pt x="4745" y="1509"/>
                </a:lnTo>
                <a:lnTo>
                  <a:pt x="4672" y="1387"/>
                </a:lnTo>
                <a:lnTo>
                  <a:pt x="4964" y="1217"/>
                </a:lnTo>
                <a:lnTo>
                  <a:pt x="4989" y="1363"/>
                </a:lnTo>
                <a:lnTo>
                  <a:pt x="5037" y="1509"/>
                </a:lnTo>
                <a:lnTo>
                  <a:pt x="5135" y="1752"/>
                </a:lnTo>
                <a:lnTo>
                  <a:pt x="5159" y="1801"/>
                </a:lnTo>
                <a:lnTo>
                  <a:pt x="5281" y="1801"/>
                </a:lnTo>
                <a:lnTo>
                  <a:pt x="5305" y="1776"/>
                </a:lnTo>
                <a:lnTo>
                  <a:pt x="5329" y="1728"/>
                </a:lnTo>
                <a:lnTo>
                  <a:pt x="5329" y="1679"/>
                </a:lnTo>
                <a:lnTo>
                  <a:pt x="5329" y="1655"/>
                </a:lnTo>
                <a:lnTo>
                  <a:pt x="5281" y="1533"/>
                </a:lnTo>
                <a:lnTo>
                  <a:pt x="5232" y="1387"/>
                </a:lnTo>
                <a:lnTo>
                  <a:pt x="5183" y="1266"/>
                </a:lnTo>
                <a:lnTo>
                  <a:pt x="5135" y="1144"/>
                </a:lnTo>
                <a:lnTo>
                  <a:pt x="5548" y="974"/>
                </a:lnTo>
                <a:close/>
                <a:moveTo>
                  <a:pt x="11899" y="1485"/>
                </a:moveTo>
                <a:lnTo>
                  <a:pt x="12313" y="1703"/>
                </a:lnTo>
                <a:lnTo>
                  <a:pt x="12191" y="1801"/>
                </a:lnTo>
                <a:lnTo>
                  <a:pt x="12094" y="1898"/>
                </a:lnTo>
                <a:lnTo>
                  <a:pt x="12021" y="1995"/>
                </a:lnTo>
                <a:lnTo>
                  <a:pt x="11583" y="1776"/>
                </a:lnTo>
                <a:lnTo>
                  <a:pt x="11680" y="1679"/>
                </a:lnTo>
                <a:lnTo>
                  <a:pt x="11826" y="1533"/>
                </a:lnTo>
                <a:lnTo>
                  <a:pt x="11899" y="1485"/>
                </a:lnTo>
                <a:close/>
                <a:moveTo>
                  <a:pt x="4453" y="1509"/>
                </a:moveTo>
                <a:lnTo>
                  <a:pt x="4526" y="1679"/>
                </a:lnTo>
                <a:lnTo>
                  <a:pt x="4599" y="1849"/>
                </a:lnTo>
                <a:lnTo>
                  <a:pt x="4648" y="1947"/>
                </a:lnTo>
                <a:lnTo>
                  <a:pt x="4721" y="2068"/>
                </a:lnTo>
                <a:lnTo>
                  <a:pt x="4453" y="2214"/>
                </a:lnTo>
                <a:lnTo>
                  <a:pt x="4356" y="2068"/>
                </a:lnTo>
                <a:lnTo>
                  <a:pt x="4259" y="1947"/>
                </a:lnTo>
                <a:lnTo>
                  <a:pt x="4186" y="1825"/>
                </a:lnTo>
                <a:lnTo>
                  <a:pt x="4088" y="1728"/>
                </a:lnTo>
                <a:lnTo>
                  <a:pt x="4453" y="1509"/>
                </a:lnTo>
                <a:close/>
                <a:moveTo>
                  <a:pt x="12580" y="1874"/>
                </a:moveTo>
                <a:lnTo>
                  <a:pt x="12945" y="2117"/>
                </a:lnTo>
                <a:lnTo>
                  <a:pt x="12775" y="2239"/>
                </a:lnTo>
                <a:lnTo>
                  <a:pt x="12702" y="2312"/>
                </a:lnTo>
                <a:lnTo>
                  <a:pt x="12653" y="2385"/>
                </a:lnTo>
                <a:lnTo>
                  <a:pt x="12240" y="2117"/>
                </a:lnTo>
                <a:lnTo>
                  <a:pt x="12337" y="2044"/>
                </a:lnTo>
                <a:lnTo>
                  <a:pt x="12459" y="1971"/>
                </a:lnTo>
                <a:lnTo>
                  <a:pt x="12580" y="1874"/>
                </a:lnTo>
                <a:close/>
                <a:moveTo>
                  <a:pt x="3894" y="1849"/>
                </a:moveTo>
                <a:lnTo>
                  <a:pt x="3942" y="1971"/>
                </a:lnTo>
                <a:lnTo>
                  <a:pt x="4015" y="2093"/>
                </a:lnTo>
                <a:lnTo>
                  <a:pt x="4088" y="2239"/>
                </a:lnTo>
                <a:lnTo>
                  <a:pt x="4186" y="2385"/>
                </a:lnTo>
                <a:lnTo>
                  <a:pt x="3869" y="2579"/>
                </a:lnTo>
                <a:lnTo>
                  <a:pt x="3748" y="2458"/>
                </a:lnTo>
                <a:lnTo>
                  <a:pt x="3626" y="2312"/>
                </a:lnTo>
                <a:lnTo>
                  <a:pt x="3553" y="2239"/>
                </a:lnTo>
                <a:lnTo>
                  <a:pt x="3480" y="2190"/>
                </a:lnTo>
                <a:lnTo>
                  <a:pt x="3407" y="2190"/>
                </a:lnTo>
                <a:lnTo>
                  <a:pt x="3894" y="1849"/>
                </a:lnTo>
                <a:close/>
                <a:moveTo>
                  <a:pt x="3334" y="2239"/>
                </a:moveTo>
                <a:lnTo>
                  <a:pt x="3310" y="2287"/>
                </a:lnTo>
                <a:lnTo>
                  <a:pt x="3310" y="2385"/>
                </a:lnTo>
                <a:lnTo>
                  <a:pt x="3358" y="2482"/>
                </a:lnTo>
                <a:lnTo>
                  <a:pt x="3480" y="2652"/>
                </a:lnTo>
                <a:lnTo>
                  <a:pt x="3577" y="2798"/>
                </a:lnTo>
                <a:lnTo>
                  <a:pt x="3383" y="2944"/>
                </a:lnTo>
                <a:lnTo>
                  <a:pt x="3139" y="2725"/>
                </a:lnTo>
                <a:lnTo>
                  <a:pt x="3018" y="2652"/>
                </a:lnTo>
                <a:lnTo>
                  <a:pt x="2896" y="2579"/>
                </a:lnTo>
                <a:lnTo>
                  <a:pt x="3334" y="2239"/>
                </a:lnTo>
                <a:close/>
                <a:moveTo>
                  <a:pt x="13213" y="2312"/>
                </a:moveTo>
                <a:lnTo>
                  <a:pt x="13602" y="2628"/>
                </a:lnTo>
                <a:lnTo>
                  <a:pt x="13505" y="2725"/>
                </a:lnTo>
                <a:lnTo>
                  <a:pt x="13408" y="2847"/>
                </a:lnTo>
                <a:lnTo>
                  <a:pt x="13310" y="2993"/>
                </a:lnTo>
                <a:lnTo>
                  <a:pt x="13091" y="2774"/>
                </a:lnTo>
                <a:lnTo>
                  <a:pt x="12872" y="2555"/>
                </a:lnTo>
                <a:lnTo>
                  <a:pt x="13164" y="2360"/>
                </a:lnTo>
                <a:lnTo>
                  <a:pt x="13189" y="2336"/>
                </a:lnTo>
                <a:lnTo>
                  <a:pt x="13213" y="2312"/>
                </a:lnTo>
                <a:close/>
                <a:moveTo>
                  <a:pt x="2799" y="2652"/>
                </a:moveTo>
                <a:lnTo>
                  <a:pt x="2896" y="2798"/>
                </a:lnTo>
                <a:lnTo>
                  <a:pt x="2993" y="2944"/>
                </a:lnTo>
                <a:lnTo>
                  <a:pt x="3066" y="3042"/>
                </a:lnTo>
                <a:lnTo>
                  <a:pt x="3164" y="3115"/>
                </a:lnTo>
                <a:lnTo>
                  <a:pt x="2969" y="3309"/>
                </a:lnTo>
                <a:lnTo>
                  <a:pt x="2920" y="3285"/>
                </a:lnTo>
                <a:lnTo>
                  <a:pt x="2726" y="3188"/>
                </a:lnTo>
                <a:lnTo>
                  <a:pt x="2555" y="3090"/>
                </a:lnTo>
                <a:lnTo>
                  <a:pt x="2409" y="3017"/>
                </a:lnTo>
                <a:lnTo>
                  <a:pt x="2799" y="2652"/>
                </a:lnTo>
                <a:close/>
                <a:moveTo>
                  <a:pt x="13773" y="2774"/>
                </a:moveTo>
                <a:lnTo>
                  <a:pt x="14089" y="3115"/>
                </a:lnTo>
                <a:lnTo>
                  <a:pt x="13846" y="3236"/>
                </a:lnTo>
                <a:lnTo>
                  <a:pt x="13724" y="3334"/>
                </a:lnTo>
                <a:lnTo>
                  <a:pt x="13651" y="3407"/>
                </a:lnTo>
                <a:lnTo>
                  <a:pt x="13456" y="3163"/>
                </a:lnTo>
                <a:lnTo>
                  <a:pt x="13432" y="3139"/>
                </a:lnTo>
                <a:lnTo>
                  <a:pt x="13505" y="3090"/>
                </a:lnTo>
                <a:lnTo>
                  <a:pt x="13554" y="3017"/>
                </a:lnTo>
                <a:lnTo>
                  <a:pt x="13675" y="2896"/>
                </a:lnTo>
                <a:lnTo>
                  <a:pt x="13773" y="2774"/>
                </a:lnTo>
                <a:close/>
                <a:moveTo>
                  <a:pt x="2263" y="3188"/>
                </a:moveTo>
                <a:lnTo>
                  <a:pt x="2312" y="3285"/>
                </a:lnTo>
                <a:lnTo>
                  <a:pt x="2409" y="3358"/>
                </a:lnTo>
                <a:lnTo>
                  <a:pt x="2555" y="3480"/>
                </a:lnTo>
                <a:lnTo>
                  <a:pt x="2726" y="3577"/>
                </a:lnTo>
                <a:lnTo>
                  <a:pt x="2531" y="3796"/>
                </a:lnTo>
                <a:lnTo>
                  <a:pt x="2117" y="3553"/>
                </a:lnTo>
                <a:lnTo>
                  <a:pt x="1971" y="3504"/>
                </a:lnTo>
                <a:lnTo>
                  <a:pt x="2263" y="3188"/>
                </a:lnTo>
                <a:close/>
                <a:moveTo>
                  <a:pt x="14284" y="3334"/>
                </a:moveTo>
                <a:lnTo>
                  <a:pt x="14478" y="3577"/>
                </a:lnTo>
                <a:lnTo>
                  <a:pt x="14624" y="3820"/>
                </a:lnTo>
                <a:lnTo>
                  <a:pt x="14478" y="3869"/>
                </a:lnTo>
                <a:lnTo>
                  <a:pt x="14356" y="3918"/>
                </a:lnTo>
                <a:lnTo>
                  <a:pt x="14235" y="3966"/>
                </a:lnTo>
                <a:lnTo>
                  <a:pt x="14113" y="4039"/>
                </a:lnTo>
                <a:lnTo>
                  <a:pt x="13773" y="3577"/>
                </a:lnTo>
                <a:lnTo>
                  <a:pt x="13894" y="3528"/>
                </a:lnTo>
                <a:lnTo>
                  <a:pt x="13992" y="3480"/>
                </a:lnTo>
                <a:lnTo>
                  <a:pt x="14186" y="3382"/>
                </a:lnTo>
                <a:lnTo>
                  <a:pt x="14284" y="3334"/>
                </a:lnTo>
                <a:close/>
                <a:moveTo>
                  <a:pt x="1825" y="3699"/>
                </a:moveTo>
                <a:lnTo>
                  <a:pt x="2020" y="3845"/>
                </a:lnTo>
                <a:lnTo>
                  <a:pt x="2312" y="4064"/>
                </a:lnTo>
                <a:lnTo>
                  <a:pt x="2069" y="4453"/>
                </a:lnTo>
                <a:lnTo>
                  <a:pt x="1850" y="4307"/>
                </a:lnTo>
                <a:lnTo>
                  <a:pt x="1533" y="4112"/>
                </a:lnTo>
                <a:lnTo>
                  <a:pt x="1825" y="3699"/>
                </a:lnTo>
                <a:close/>
                <a:moveTo>
                  <a:pt x="14794" y="4112"/>
                </a:moveTo>
                <a:lnTo>
                  <a:pt x="14965" y="4453"/>
                </a:lnTo>
                <a:lnTo>
                  <a:pt x="14794" y="4526"/>
                </a:lnTo>
                <a:lnTo>
                  <a:pt x="14648" y="4599"/>
                </a:lnTo>
                <a:lnTo>
                  <a:pt x="14478" y="4696"/>
                </a:lnTo>
                <a:lnTo>
                  <a:pt x="14308" y="4356"/>
                </a:lnTo>
                <a:lnTo>
                  <a:pt x="14551" y="4258"/>
                </a:lnTo>
                <a:lnTo>
                  <a:pt x="14673" y="4210"/>
                </a:lnTo>
                <a:lnTo>
                  <a:pt x="14794" y="4112"/>
                </a:lnTo>
                <a:close/>
                <a:moveTo>
                  <a:pt x="1412" y="4331"/>
                </a:moveTo>
                <a:lnTo>
                  <a:pt x="1485" y="4429"/>
                </a:lnTo>
                <a:lnTo>
                  <a:pt x="1606" y="4526"/>
                </a:lnTo>
                <a:lnTo>
                  <a:pt x="1752" y="4648"/>
                </a:lnTo>
                <a:lnTo>
                  <a:pt x="1898" y="4745"/>
                </a:lnTo>
                <a:lnTo>
                  <a:pt x="1825" y="4867"/>
                </a:lnTo>
                <a:lnTo>
                  <a:pt x="1533" y="4745"/>
                </a:lnTo>
                <a:lnTo>
                  <a:pt x="1387" y="4696"/>
                </a:lnTo>
                <a:lnTo>
                  <a:pt x="1241" y="4696"/>
                </a:lnTo>
                <a:lnTo>
                  <a:pt x="1412" y="4331"/>
                </a:lnTo>
                <a:close/>
                <a:moveTo>
                  <a:pt x="15062" y="4745"/>
                </a:moveTo>
                <a:lnTo>
                  <a:pt x="15208" y="5183"/>
                </a:lnTo>
                <a:lnTo>
                  <a:pt x="15135" y="5183"/>
                </a:lnTo>
                <a:lnTo>
                  <a:pt x="15038" y="5207"/>
                </a:lnTo>
                <a:lnTo>
                  <a:pt x="14843" y="5256"/>
                </a:lnTo>
                <a:lnTo>
                  <a:pt x="14746" y="5305"/>
                </a:lnTo>
                <a:lnTo>
                  <a:pt x="14600" y="4891"/>
                </a:lnTo>
                <a:lnTo>
                  <a:pt x="14770" y="4842"/>
                </a:lnTo>
                <a:lnTo>
                  <a:pt x="14916" y="4794"/>
                </a:lnTo>
                <a:lnTo>
                  <a:pt x="15062" y="4745"/>
                </a:lnTo>
                <a:close/>
                <a:moveTo>
                  <a:pt x="1168" y="4794"/>
                </a:moveTo>
                <a:lnTo>
                  <a:pt x="1412" y="5013"/>
                </a:lnTo>
                <a:lnTo>
                  <a:pt x="1558" y="5086"/>
                </a:lnTo>
                <a:lnTo>
                  <a:pt x="1704" y="5159"/>
                </a:lnTo>
                <a:lnTo>
                  <a:pt x="1558" y="5524"/>
                </a:lnTo>
                <a:lnTo>
                  <a:pt x="1509" y="5475"/>
                </a:lnTo>
                <a:lnTo>
                  <a:pt x="1314" y="5402"/>
                </a:lnTo>
                <a:lnTo>
                  <a:pt x="1144" y="5353"/>
                </a:lnTo>
                <a:lnTo>
                  <a:pt x="974" y="5329"/>
                </a:lnTo>
                <a:lnTo>
                  <a:pt x="1168" y="4794"/>
                </a:lnTo>
                <a:close/>
                <a:moveTo>
                  <a:pt x="15305" y="5499"/>
                </a:moveTo>
                <a:lnTo>
                  <a:pt x="15403" y="5986"/>
                </a:lnTo>
                <a:lnTo>
                  <a:pt x="15184" y="6035"/>
                </a:lnTo>
                <a:lnTo>
                  <a:pt x="14965" y="6083"/>
                </a:lnTo>
                <a:lnTo>
                  <a:pt x="14916" y="5791"/>
                </a:lnTo>
                <a:lnTo>
                  <a:pt x="14867" y="5621"/>
                </a:lnTo>
                <a:lnTo>
                  <a:pt x="14940" y="5597"/>
                </a:lnTo>
                <a:lnTo>
                  <a:pt x="15111" y="5548"/>
                </a:lnTo>
                <a:lnTo>
                  <a:pt x="15305" y="5499"/>
                </a:lnTo>
                <a:close/>
                <a:moveTo>
                  <a:pt x="876" y="5572"/>
                </a:moveTo>
                <a:lnTo>
                  <a:pt x="1022" y="5645"/>
                </a:lnTo>
                <a:lnTo>
                  <a:pt x="1193" y="5718"/>
                </a:lnTo>
                <a:lnTo>
                  <a:pt x="1387" y="5767"/>
                </a:lnTo>
                <a:lnTo>
                  <a:pt x="1436" y="5791"/>
                </a:lnTo>
                <a:lnTo>
                  <a:pt x="1485" y="5767"/>
                </a:lnTo>
                <a:lnTo>
                  <a:pt x="1387" y="6229"/>
                </a:lnTo>
                <a:lnTo>
                  <a:pt x="1314" y="6156"/>
                </a:lnTo>
                <a:lnTo>
                  <a:pt x="1217" y="6108"/>
                </a:lnTo>
                <a:lnTo>
                  <a:pt x="1022" y="6059"/>
                </a:lnTo>
                <a:lnTo>
                  <a:pt x="876" y="6035"/>
                </a:lnTo>
                <a:lnTo>
                  <a:pt x="730" y="6059"/>
                </a:lnTo>
                <a:lnTo>
                  <a:pt x="876" y="5572"/>
                </a:lnTo>
                <a:close/>
                <a:moveTo>
                  <a:pt x="15476" y="6327"/>
                </a:moveTo>
                <a:lnTo>
                  <a:pt x="15549" y="6643"/>
                </a:lnTo>
                <a:lnTo>
                  <a:pt x="15354" y="6643"/>
                </a:lnTo>
                <a:lnTo>
                  <a:pt x="15086" y="6692"/>
                </a:lnTo>
                <a:lnTo>
                  <a:pt x="15038" y="6375"/>
                </a:lnTo>
                <a:lnTo>
                  <a:pt x="15086" y="6375"/>
                </a:lnTo>
                <a:lnTo>
                  <a:pt x="15476" y="6327"/>
                </a:lnTo>
                <a:close/>
                <a:moveTo>
                  <a:pt x="682" y="6278"/>
                </a:moveTo>
                <a:lnTo>
                  <a:pt x="779" y="6351"/>
                </a:lnTo>
                <a:lnTo>
                  <a:pt x="901" y="6375"/>
                </a:lnTo>
                <a:lnTo>
                  <a:pt x="1071" y="6448"/>
                </a:lnTo>
                <a:lnTo>
                  <a:pt x="1168" y="6497"/>
                </a:lnTo>
                <a:lnTo>
                  <a:pt x="1290" y="6497"/>
                </a:lnTo>
                <a:lnTo>
                  <a:pt x="1339" y="6473"/>
                </a:lnTo>
                <a:lnTo>
                  <a:pt x="1290" y="6716"/>
                </a:lnTo>
                <a:lnTo>
                  <a:pt x="1217" y="6667"/>
                </a:lnTo>
                <a:lnTo>
                  <a:pt x="925" y="6619"/>
                </a:lnTo>
                <a:lnTo>
                  <a:pt x="755" y="6594"/>
                </a:lnTo>
                <a:lnTo>
                  <a:pt x="609" y="6619"/>
                </a:lnTo>
                <a:lnTo>
                  <a:pt x="609" y="6619"/>
                </a:lnTo>
                <a:lnTo>
                  <a:pt x="682" y="6278"/>
                </a:lnTo>
                <a:close/>
                <a:moveTo>
                  <a:pt x="15622" y="6959"/>
                </a:moveTo>
                <a:lnTo>
                  <a:pt x="15670" y="7178"/>
                </a:lnTo>
                <a:lnTo>
                  <a:pt x="15695" y="7349"/>
                </a:lnTo>
                <a:lnTo>
                  <a:pt x="15184" y="7349"/>
                </a:lnTo>
                <a:lnTo>
                  <a:pt x="15135" y="6959"/>
                </a:lnTo>
                <a:close/>
                <a:moveTo>
                  <a:pt x="560" y="6813"/>
                </a:moveTo>
                <a:lnTo>
                  <a:pt x="706" y="6886"/>
                </a:lnTo>
                <a:lnTo>
                  <a:pt x="828" y="6935"/>
                </a:lnTo>
                <a:lnTo>
                  <a:pt x="1120" y="7032"/>
                </a:lnTo>
                <a:lnTo>
                  <a:pt x="1193" y="7032"/>
                </a:lnTo>
                <a:lnTo>
                  <a:pt x="1266" y="7008"/>
                </a:lnTo>
                <a:lnTo>
                  <a:pt x="1193" y="7495"/>
                </a:lnTo>
                <a:lnTo>
                  <a:pt x="1095" y="7446"/>
                </a:lnTo>
                <a:lnTo>
                  <a:pt x="998" y="7422"/>
                </a:lnTo>
                <a:lnTo>
                  <a:pt x="657" y="7349"/>
                </a:lnTo>
                <a:lnTo>
                  <a:pt x="511" y="7300"/>
                </a:lnTo>
                <a:lnTo>
                  <a:pt x="560" y="6813"/>
                </a:lnTo>
                <a:close/>
                <a:moveTo>
                  <a:pt x="15208" y="7665"/>
                </a:moveTo>
                <a:lnTo>
                  <a:pt x="15403" y="7689"/>
                </a:lnTo>
                <a:lnTo>
                  <a:pt x="15695" y="7714"/>
                </a:lnTo>
                <a:lnTo>
                  <a:pt x="15695" y="7981"/>
                </a:lnTo>
                <a:lnTo>
                  <a:pt x="15573" y="7957"/>
                </a:lnTo>
                <a:lnTo>
                  <a:pt x="15451" y="7957"/>
                </a:lnTo>
                <a:lnTo>
                  <a:pt x="15330" y="7981"/>
                </a:lnTo>
                <a:lnTo>
                  <a:pt x="15232" y="8030"/>
                </a:lnTo>
                <a:lnTo>
                  <a:pt x="15208" y="7665"/>
                </a:lnTo>
                <a:close/>
                <a:moveTo>
                  <a:pt x="463" y="7641"/>
                </a:moveTo>
                <a:lnTo>
                  <a:pt x="633" y="7714"/>
                </a:lnTo>
                <a:lnTo>
                  <a:pt x="828" y="7762"/>
                </a:lnTo>
                <a:lnTo>
                  <a:pt x="998" y="7787"/>
                </a:lnTo>
                <a:lnTo>
                  <a:pt x="1071" y="7787"/>
                </a:lnTo>
                <a:lnTo>
                  <a:pt x="1144" y="7762"/>
                </a:lnTo>
                <a:lnTo>
                  <a:pt x="1071" y="8127"/>
                </a:lnTo>
                <a:lnTo>
                  <a:pt x="1022" y="8103"/>
                </a:lnTo>
                <a:lnTo>
                  <a:pt x="706" y="8103"/>
                </a:lnTo>
                <a:lnTo>
                  <a:pt x="584" y="8127"/>
                </a:lnTo>
                <a:lnTo>
                  <a:pt x="438" y="8176"/>
                </a:lnTo>
                <a:lnTo>
                  <a:pt x="463" y="7787"/>
                </a:lnTo>
                <a:lnTo>
                  <a:pt x="463" y="7641"/>
                </a:lnTo>
                <a:close/>
                <a:moveTo>
                  <a:pt x="15232" y="8176"/>
                </a:moveTo>
                <a:lnTo>
                  <a:pt x="15403" y="8249"/>
                </a:lnTo>
                <a:lnTo>
                  <a:pt x="15719" y="8346"/>
                </a:lnTo>
                <a:lnTo>
                  <a:pt x="15719" y="8517"/>
                </a:lnTo>
                <a:lnTo>
                  <a:pt x="15719" y="8687"/>
                </a:lnTo>
                <a:lnTo>
                  <a:pt x="15524" y="8638"/>
                </a:lnTo>
                <a:lnTo>
                  <a:pt x="15378" y="8590"/>
                </a:lnTo>
                <a:lnTo>
                  <a:pt x="15208" y="8565"/>
                </a:lnTo>
                <a:lnTo>
                  <a:pt x="15232" y="8371"/>
                </a:lnTo>
                <a:lnTo>
                  <a:pt x="15232" y="8176"/>
                </a:lnTo>
                <a:close/>
                <a:moveTo>
                  <a:pt x="438" y="8395"/>
                </a:moveTo>
                <a:lnTo>
                  <a:pt x="584" y="8444"/>
                </a:lnTo>
                <a:lnTo>
                  <a:pt x="706" y="8444"/>
                </a:lnTo>
                <a:lnTo>
                  <a:pt x="974" y="8419"/>
                </a:lnTo>
                <a:lnTo>
                  <a:pt x="1022" y="8419"/>
                </a:lnTo>
                <a:lnTo>
                  <a:pt x="1022" y="8468"/>
                </a:lnTo>
                <a:lnTo>
                  <a:pt x="998" y="8736"/>
                </a:lnTo>
                <a:lnTo>
                  <a:pt x="974" y="8979"/>
                </a:lnTo>
                <a:lnTo>
                  <a:pt x="925" y="9003"/>
                </a:lnTo>
                <a:lnTo>
                  <a:pt x="706" y="9028"/>
                </a:lnTo>
                <a:lnTo>
                  <a:pt x="584" y="9028"/>
                </a:lnTo>
                <a:lnTo>
                  <a:pt x="463" y="9076"/>
                </a:lnTo>
                <a:lnTo>
                  <a:pt x="438" y="8395"/>
                </a:lnTo>
                <a:close/>
                <a:moveTo>
                  <a:pt x="15111" y="8882"/>
                </a:moveTo>
                <a:lnTo>
                  <a:pt x="15305" y="8955"/>
                </a:lnTo>
                <a:lnTo>
                  <a:pt x="15476" y="9028"/>
                </a:lnTo>
                <a:lnTo>
                  <a:pt x="15597" y="9076"/>
                </a:lnTo>
                <a:lnTo>
                  <a:pt x="15719" y="9101"/>
                </a:lnTo>
                <a:lnTo>
                  <a:pt x="15816" y="9149"/>
                </a:lnTo>
                <a:lnTo>
                  <a:pt x="15792" y="9587"/>
                </a:lnTo>
                <a:lnTo>
                  <a:pt x="15670" y="9490"/>
                </a:lnTo>
                <a:lnTo>
                  <a:pt x="15500" y="9417"/>
                </a:lnTo>
                <a:lnTo>
                  <a:pt x="15378" y="9368"/>
                </a:lnTo>
                <a:lnTo>
                  <a:pt x="15232" y="9320"/>
                </a:lnTo>
                <a:lnTo>
                  <a:pt x="15111" y="9320"/>
                </a:lnTo>
                <a:lnTo>
                  <a:pt x="15062" y="9344"/>
                </a:lnTo>
                <a:lnTo>
                  <a:pt x="15086" y="8930"/>
                </a:lnTo>
                <a:lnTo>
                  <a:pt x="15111" y="8882"/>
                </a:lnTo>
                <a:close/>
                <a:moveTo>
                  <a:pt x="998" y="9368"/>
                </a:moveTo>
                <a:lnTo>
                  <a:pt x="1047" y="9757"/>
                </a:lnTo>
                <a:lnTo>
                  <a:pt x="803" y="9806"/>
                </a:lnTo>
                <a:lnTo>
                  <a:pt x="706" y="9830"/>
                </a:lnTo>
                <a:lnTo>
                  <a:pt x="609" y="9903"/>
                </a:lnTo>
                <a:lnTo>
                  <a:pt x="584" y="9903"/>
                </a:lnTo>
                <a:lnTo>
                  <a:pt x="511" y="9368"/>
                </a:lnTo>
                <a:close/>
                <a:moveTo>
                  <a:pt x="15013" y="9563"/>
                </a:moveTo>
                <a:lnTo>
                  <a:pt x="15111" y="9636"/>
                </a:lnTo>
                <a:lnTo>
                  <a:pt x="15232" y="9709"/>
                </a:lnTo>
                <a:lnTo>
                  <a:pt x="15451" y="9855"/>
                </a:lnTo>
                <a:lnTo>
                  <a:pt x="15670" y="10025"/>
                </a:lnTo>
                <a:lnTo>
                  <a:pt x="15719" y="10049"/>
                </a:lnTo>
                <a:lnTo>
                  <a:pt x="15646" y="10366"/>
                </a:lnTo>
                <a:lnTo>
                  <a:pt x="15524" y="10317"/>
                </a:lnTo>
                <a:lnTo>
                  <a:pt x="15281" y="10147"/>
                </a:lnTo>
                <a:lnTo>
                  <a:pt x="15111" y="10025"/>
                </a:lnTo>
                <a:lnTo>
                  <a:pt x="14940" y="9928"/>
                </a:lnTo>
                <a:lnTo>
                  <a:pt x="15013" y="9563"/>
                </a:lnTo>
                <a:close/>
                <a:moveTo>
                  <a:pt x="8176" y="3650"/>
                </a:moveTo>
                <a:lnTo>
                  <a:pt x="8127" y="3674"/>
                </a:lnTo>
                <a:lnTo>
                  <a:pt x="8054" y="3723"/>
                </a:lnTo>
                <a:lnTo>
                  <a:pt x="8006" y="3772"/>
                </a:lnTo>
                <a:lnTo>
                  <a:pt x="7957" y="3845"/>
                </a:lnTo>
                <a:lnTo>
                  <a:pt x="7933" y="3918"/>
                </a:lnTo>
                <a:lnTo>
                  <a:pt x="7908" y="4575"/>
                </a:lnTo>
                <a:lnTo>
                  <a:pt x="7908" y="5232"/>
                </a:lnTo>
                <a:lnTo>
                  <a:pt x="7981" y="6570"/>
                </a:lnTo>
                <a:lnTo>
                  <a:pt x="7981" y="7032"/>
                </a:lnTo>
                <a:lnTo>
                  <a:pt x="7981" y="7470"/>
                </a:lnTo>
                <a:lnTo>
                  <a:pt x="7957" y="7933"/>
                </a:lnTo>
                <a:lnTo>
                  <a:pt x="7957" y="8395"/>
                </a:lnTo>
                <a:lnTo>
                  <a:pt x="7981" y="8468"/>
                </a:lnTo>
                <a:lnTo>
                  <a:pt x="8006" y="8541"/>
                </a:lnTo>
                <a:lnTo>
                  <a:pt x="8030" y="8590"/>
                </a:lnTo>
                <a:lnTo>
                  <a:pt x="8079" y="8614"/>
                </a:lnTo>
                <a:lnTo>
                  <a:pt x="8103" y="8736"/>
                </a:lnTo>
                <a:lnTo>
                  <a:pt x="8152" y="8857"/>
                </a:lnTo>
                <a:lnTo>
                  <a:pt x="8200" y="8979"/>
                </a:lnTo>
                <a:lnTo>
                  <a:pt x="8273" y="9076"/>
                </a:lnTo>
                <a:lnTo>
                  <a:pt x="8444" y="9271"/>
                </a:lnTo>
                <a:lnTo>
                  <a:pt x="8614" y="9441"/>
                </a:lnTo>
                <a:lnTo>
                  <a:pt x="9174" y="9952"/>
                </a:lnTo>
                <a:lnTo>
                  <a:pt x="9733" y="10463"/>
                </a:lnTo>
                <a:lnTo>
                  <a:pt x="9806" y="10512"/>
                </a:lnTo>
                <a:lnTo>
                  <a:pt x="9855" y="10536"/>
                </a:lnTo>
                <a:lnTo>
                  <a:pt x="10001" y="10536"/>
                </a:lnTo>
                <a:lnTo>
                  <a:pt x="10147" y="10512"/>
                </a:lnTo>
                <a:lnTo>
                  <a:pt x="10244" y="10439"/>
                </a:lnTo>
                <a:lnTo>
                  <a:pt x="10317" y="10317"/>
                </a:lnTo>
                <a:lnTo>
                  <a:pt x="10342" y="10195"/>
                </a:lnTo>
                <a:lnTo>
                  <a:pt x="10342" y="10147"/>
                </a:lnTo>
                <a:lnTo>
                  <a:pt x="10317" y="10074"/>
                </a:lnTo>
                <a:lnTo>
                  <a:pt x="10293" y="10025"/>
                </a:lnTo>
                <a:lnTo>
                  <a:pt x="10220" y="9952"/>
                </a:lnTo>
                <a:lnTo>
                  <a:pt x="9758" y="9539"/>
                </a:lnTo>
                <a:lnTo>
                  <a:pt x="9295" y="9125"/>
                </a:lnTo>
                <a:lnTo>
                  <a:pt x="8906" y="8784"/>
                </a:lnTo>
                <a:lnTo>
                  <a:pt x="8736" y="8590"/>
                </a:lnTo>
                <a:lnTo>
                  <a:pt x="8590" y="8395"/>
                </a:lnTo>
                <a:lnTo>
                  <a:pt x="8517" y="8298"/>
                </a:lnTo>
                <a:lnTo>
                  <a:pt x="8541" y="7762"/>
                </a:lnTo>
                <a:lnTo>
                  <a:pt x="8541" y="7203"/>
                </a:lnTo>
                <a:lnTo>
                  <a:pt x="8541" y="6667"/>
                </a:lnTo>
                <a:lnTo>
                  <a:pt x="8517" y="6108"/>
                </a:lnTo>
                <a:lnTo>
                  <a:pt x="8444" y="5013"/>
                </a:lnTo>
                <a:lnTo>
                  <a:pt x="8419" y="4477"/>
                </a:lnTo>
                <a:lnTo>
                  <a:pt x="8419" y="3918"/>
                </a:lnTo>
                <a:lnTo>
                  <a:pt x="8419" y="3845"/>
                </a:lnTo>
                <a:lnTo>
                  <a:pt x="8395" y="3796"/>
                </a:lnTo>
                <a:lnTo>
                  <a:pt x="8371" y="3747"/>
                </a:lnTo>
                <a:lnTo>
                  <a:pt x="8298" y="3699"/>
                </a:lnTo>
                <a:lnTo>
                  <a:pt x="8249" y="3674"/>
                </a:lnTo>
                <a:lnTo>
                  <a:pt x="8200" y="3650"/>
                </a:lnTo>
                <a:close/>
                <a:moveTo>
                  <a:pt x="633" y="10074"/>
                </a:moveTo>
                <a:lnTo>
                  <a:pt x="730" y="10122"/>
                </a:lnTo>
                <a:lnTo>
                  <a:pt x="876" y="10147"/>
                </a:lnTo>
                <a:lnTo>
                  <a:pt x="998" y="10147"/>
                </a:lnTo>
                <a:lnTo>
                  <a:pt x="1144" y="10122"/>
                </a:lnTo>
                <a:lnTo>
                  <a:pt x="1266" y="10487"/>
                </a:lnTo>
                <a:lnTo>
                  <a:pt x="1047" y="10585"/>
                </a:lnTo>
                <a:lnTo>
                  <a:pt x="925" y="10609"/>
                </a:lnTo>
                <a:lnTo>
                  <a:pt x="779" y="10682"/>
                </a:lnTo>
                <a:lnTo>
                  <a:pt x="706" y="10366"/>
                </a:lnTo>
                <a:lnTo>
                  <a:pt x="633" y="10074"/>
                </a:lnTo>
                <a:close/>
                <a:moveTo>
                  <a:pt x="14867" y="10244"/>
                </a:moveTo>
                <a:lnTo>
                  <a:pt x="14989" y="10366"/>
                </a:lnTo>
                <a:lnTo>
                  <a:pt x="15111" y="10463"/>
                </a:lnTo>
                <a:lnTo>
                  <a:pt x="15232" y="10560"/>
                </a:lnTo>
                <a:lnTo>
                  <a:pt x="15378" y="10658"/>
                </a:lnTo>
                <a:lnTo>
                  <a:pt x="15549" y="10706"/>
                </a:lnTo>
                <a:lnTo>
                  <a:pt x="15403" y="11071"/>
                </a:lnTo>
                <a:lnTo>
                  <a:pt x="15111" y="10852"/>
                </a:lnTo>
                <a:lnTo>
                  <a:pt x="15013" y="10779"/>
                </a:lnTo>
                <a:lnTo>
                  <a:pt x="14892" y="10706"/>
                </a:lnTo>
                <a:lnTo>
                  <a:pt x="14843" y="10682"/>
                </a:lnTo>
                <a:lnTo>
                  <a:pt x="14794" y="10658"/>
                </a:lnTo>
                <a:lnTo>
                  <a:pt x="14770" y="10658"/>
                </a:lnTo>
                <a:lnTo>
                  <a:pt x="14867" y="10244"/>
                </a:lnTo>
                <a:close/>
                <a:moveTo>
                  <a:pt x="1412" y="10852"/>
                </a:moveTo>
                <a:lnTo>
                  <a:pt x="1558" y="11169"/>
                </a:lnTo>
                <a:lnTo>
                  <a:pt x="1363" y="11266"/>
                </a:lnTo>
                <a:lnTo>
                  <a:pt x="1241" y="11339"/>
                </a:lnTo>
                <a:lnTo>
                  <a:pt x="1168" y="11363"/>
                </a:lnTo>
                <a:lnTo>
                  <a:pt x="1095" y="11436"/>
                </a:lnTo>
                <a:lnTo>
                  <a:pt x="901" y="10950"/>
                </a:lnTo>
                <a:lnTo>
                  <a:pt x="1095" y="10925"/>
                </a:lnTo>
                <a:lnTo>
                  <a:pt x="1241" y="10901"/>
                </a:lnTo>
                <a:lnTo>
                  <a:pt x="1412" y="10852"/>
                </a:lnTo>
                <a:close/>
                <a:moveTo>
                  <a:pt x="14697" y="10877"/>
                </a:moveTo>
                <a:lnTo>
                  <a:pt x="14721" y="10901"/>
                </a:lnTo>
                <a:lnTo>
                  <a:pt x="14794" y="11023"/>
                </a:lnTo>
                <a:lnTo>
                  <a:pt x="14892" y="11144"/>
                </a:lnTo>
                <a:lnTo>
                  <a:pt x="15062" y="11290"/>
                </a:lnTo>
                <a:lnTo>
                  <a:pt x="15159" y="11363"/>
                </a:lnTo>
                <a:lnTo>
                  <a:pt x="15257" y="11412"/>
                </a:lnTo>
                <a:lnTo>
                  <a:pt x="15062" y="11874"/>
                </a:lnTo>
                <a:lnTo>
                  <a:pt x="15062" y="11850"/>
                </a:lnTo>
                <a:lnTo>
                  <a:pt x="14940" y="11753"/>
                </a:lnTo>
                <a:lnTo>
                  <a:pt x="14819" y="11607"/>
                </a:lnTo>
                <a:lnTo>
                  <a:pt x="14648" y="11509"/>
                </a:lnTo>
                <a:lnTo>
                  <a:pt x="14575" y="11461"/>
                </a:lnTo>
                <a:lnTo>
                  <a:pt x="14502" y="11461"/>
                </a:lnTo>
                <a:lnTo>
                  <a:pt x="14673" y="10998"/>
                </a:lnTo>
                <a:lnTo>
                  <a:pt x="14697" y="10877"/>
                </a:lnTo>
                <a:close/>
                <a:moveTo>
                  <a:pt x="1752" y="11509"/>
                </a:moveTo>
                <a:lnTo>
                  <a:pt x="1874" y="11704"/>
                </a:lnTo>
                <a:lnTo>
                  <a:pt x="1752" y="11826"/>
                </a:lnTo>
                <a:lnTo>
                  <a:pt x="1606" y="11972"/>
                </a:lnTo>
                <a:lnTo>
                  <a:pt x="1485" y="12142"/>
                </a:lnTo>
                <a:lnTo>
                  <a:pt x="1241" y="11680"/>
                </a:lnTo>
                <a:lnTo>
                  <a:pt x="1363" y="11655"/>
                </a:lnTo>
                <a:lnTo>
                  <a:pt x="1485" y="11607"/>
                </a:lnTo>
                <a:lnTo>
                  <a:pt x="1752" y="11509"/>
                </a:lnTo>
                <a:close/>
                <a:moveTo>
                  <a:pt x="14405" y="11607"/>
                </a:moveTo>
                <a:lnTo>
                  <a:pt x="14575" y="11801"/>
                </a:lnTo>
                <a:lnTo>
                  <a:pt x="14721" y="11947"/>
                </a:lnTo>
                <a:lnTo>
                  <a:pt x="14892" y="12093"/>
                </a:lnTo>
                <a:lnTo>
                  <a:pt x="14940" y="12118"/>
                </a:lnTo>
                <a:lnTo>
                  <a:pt x="14794" y="12361"/>
                </a:lnTo>
                <a:lnTo>
                  <a:pt x="14721" y="12288"/>
                </a:lnTo>
                <a:lnTo>
                  <a:pt x="14648" y="12215"/>
                </a:lnTo>
                <a:lnTo>
                  <a:pt x="14478" y="12118"/>
                </a:lnTo>
                <a:lnTo>
                  <a:pt x="14235" y="11947"/>
                </a:lnTo>
                <a:lnTo>
                  <a:pt x="14405" y="11607"/>
                </a:lnTo>
                <a:close/>
                <a:moveTo>
                  <a:pt x="2069" y="11996"/>
                </a:moveTo>
                <a:lnTo>
                  <a:pt x="2263" y="12288"/>
                </a:lnTo>
                <a:lnTo>
                  <a:pt x="2117" y="12410"/>
                </a:lnTo>
                <a:lnTo>
                  <a:pt x="1996" y="12556"/>
                </a:lnTo>
                <a:lnTo>
                  <a:pt x="1947" y="12653"/>
                </a:lnTo>
                <a:lnTo>
                  <a:pt x="1898" y="12750"/>
                </a:lnTo>
                <a:lnTo>
                  <a:pt x="1631" y="12361"/>
                </a:lnTo>
                <a:lnTo>
                  <a:pt x="1825" y="12215"/>
                </a:lnTo>
                <a:lnTo>
                  <a:pt x="1996" y="12069"/>
                </a:lnTo>
                <a:lnTo>
                  <a:pt x="2069" y="11996"/>
                </a:lnTo>
                <a:close/>
                <a:moveTo>
                  <a:pt x="14065" y="12239"/>
                </a:moveTo>
                <a:lnTo>
                  <a:pt x="14186" y="12361"/>
                </a:lnTo>
                <a:lnTo>
                  <a:pt x="14405" y="12507"/>
                </a:lnTo>
                <a:lnTo>
                  <a:pt x="14502" y="12580"/>
                </a:lnTo>
                <a:lnTo>
                  <a:pt x="14624" y="12629"/>
                </a:lnTo>
                <a:lnTo>
                  <a:pt x="14381" y="12969"/>
                </a:lnTo>
                <a:lnTo>
                  <a:pt x="14332" y="12872"/>
                </a:lnTo>
                <a:lnTo>
                  <a:pt x="14259" y="12799"/>
                </a:lnTo>
                <a:lnTo>
                  <a:pt x="14113" y="12677"/>
                </a:lnTo>
                <a:lnTo>
                  <a:pt x="13919" y="12483"/>
                </a:lnTo>
                <a:lnTo>
                  <a:pt x="14065" y="12239"/>
                </a:lnTo>
                <a:close/>
                <a:moveTo>
                  <a:pt x="2531" y="12604"/>
                </a:moveTo>
                <a:lnTo>
                  <a:pt x="2726" y="12848"/>
                </a:lnTo>
                <a:lnTo>
                  <a:pt x="2458" y="13237"/>
                </a:lnTo>
                <a:lnTo>
                  <a:pt x="2361" y="13359"/>
                </a:lnTo>
                <a:lnTo>
                  <a:pt x="2044" y="12921"/>
                </a:lnTo>
                <a:lnTo>
                  <a:pt x="2142" y="12896"/>
                </a:lnTo>
                <a:lnTo>
                  <a:pt x="2239" y="12848"/>
                </a:lnTo>
                <a:lnTo>
                  <a:pt x="2385" y="12726"/>
                </a:lnTo>
                <a:lnTo>
                  <a:pt x="2531" y="12604"/>
                </a:lnTo>
                <a:close/>
                <a:moveTo>
                  <a:pt x="13773" y="12702"/>
                </a:moveTo>
                <a:lnTo>
                  <a:pt x="13797" y="12726"/>
                </a:lnTo>
                <a:lnTo>
                  <a:pt x="13992" y="12945"/>
                </a:lnTo>
                <a:lnTo>
                  <a:pt x="14089" y="13042"/>
                </a:lnTo>
                <a:lnTo>
                  <a:pt x="14162" y="13164"/>
                </a:lnTo>
                <a:lnTo>
                  <a:pt x="14211" y="13213"/>
                </a:lnTo>
                <a:lnTo>
                  <a:pt x="13967" y="13505"/>
                </a:lnTo>
                <a:lnTo>
                  <a:pt x="13821" y="13310"/>
                </a:lnTo>
                <a:lnTo>
                  <a:pt x="13675" y="13115"/>
                </a:lnTo>
                <a:lnTo>
                  <a:pt x="13529" y="13018"/>
                </a:lnTo>
                <a:lnTo>
                  <a:pt x="13773" y="12702"/>
                </a:lnTo>
                <a:close/>
                <a:moveTo>
                  <a:pt x="2993" y="13164"/>
                </a:moveTo>
                <a:lnTo>
                  <a:pt x="3188" y="13383"/>
                </a:lnTo>
                <a:lnTo>
                  <a:pt x="3164" y="13456"/>
                </a:lnTo>
                <a:lnTo>
                  <a:pt x="2969" y="13651"/>
                </a:lnTo>
                <a:lnTo>
                  <a:pt x="2896" y="13748"/>
                </a:lnTo>
                <a:lnTo>
                  <a:pt x="2823" y="13845"/>
                </a:lnTo>
                <a:lnTo>
                  <a:pt x="2726" y="13772"/>
                </a:lnTo>
                <a:lnTo>
                  <a:pt x="2580" y="13578"/>
                </a:lnTo>
                <a:lnTo>
                  <a:pt x="2653" y="13529"/>
                </a:lnTo>
                <a:lnTo>
                  <a:pt x="2726" y="13456"/>
                </a:lnTo>
                <a:lnTo>
                  <a:pt x="2993" y="13164"/>
                </a:lnTo>
                <a:close/>
                <a:moveTo>
                  <a:pt x="13383" y="13188"/>
                </a:moveTo>
                <a:lnTo>
                  <a:pt x="13456" y="13334"/>
                </a:lnTo>
                <a:lnTo>
                  <a:pt x="13724" y="13748"/>
                </a:lnTo>
                <a:lnTo>
                  <a:pt x="13578" y="13918"/>
                </a:lnTo>
                <a:lnTo>
                  <a:pt x="13456" y="14040"/>
                </a:lnTo>
                <a:lnTo>
                  <a:pt x="13335" y="13821"/>
                </a:lnTo>
                <a:lnTo>
                  <a:pt x="13213" y="13602"/>
                </a:lnTo>
                <a:lnTo>
                  <a:pt x="13116" y="13480"/>
                </a:lnTo>
                <a:lnTo>
                  <a:pt x="13237" y="13334"/>
                </a:lnTo>
                <a:lnTo>
                  <a:pt x="13383" y="13188"/>
                </a:lnTo>
                <a:close/>
                <a:moveTo>
                  <a:pt x="3456" y="13651"/>
                </a:moveTo>
                <a:lnTo>
                  <a:pt x="3796" y="13991"/>
                </a:lnTo>
                <a:lnTo>
                  <a:pt x="3650" y="14089"/>
                </a:lnTo>
                <a:lnTo>
                  <a:pt x="3504" y="14186"/>
                </a:lnTo>
                <a:lnTo>
                  <a:pt x="3407" y="14259"/>
                </a:lnTo>
                <a:lnTo>
                  <a:pt x="3334" y="14332"/>
                </a:lnTo>
                <a:lnTo>
                  <a:pt x="3042" y="14089"/>
                </a:lnTo>
                <a:lnTo>
                  <a:pt x="3164" y="13967"/>
                </a:lnTo>
                <a:lnTo>
                  <a:pt x="3237" y="13894"/>
                </a:lnTo>
                <a:lnTo>
                  <a:pt x="3334" y="13797"/>
                </a:lnTo>
                <a:lnTo>
                  <a:pt x="3456" y="13651"/>
                </a:lnTo>
                <a:close/>
                <a:moveTo>
                  <a:pt x="12945" y="13651"/>
                </a:moveTo>
                <a:lnTo>
                  <a:pt x="12994" y="13748"/>
                </a:lnTo>
                <a:lnTo>
                  <a:pt x="13213" y="14210"/>
                </a:lnTo>
                <a:lnTo>
                  <a:pt x="13213" y="14235"/>
                </a:lnTo>
                <a:lnTo>
                  <a:pt x="13043" y="14381"/>
                </a:lnTo>
                <a:lnTo>
                  <a:pt x="12970" y="14210"/>
                </a:lnTo>
                <a:lnTo>
                  <a:pt x="12897" y="14040"/>
                </a:lnTo>
                <a:lnTo>
                  <a:pt x="12824" y="13918"/>
                </a:lnTo>
                <a:lnTo>
                  <a:pt x="12751" y="13821"/>
                </a:lnTo>
                <a:lnTo>
                  <a:pt x="12945" y="13651"/>
                </a:lnTo>
                <a:close/>
                <a:moveTo>
                  <a:pt x="3967" y="14162"/>
                </a:moveTo>
                <a:lnTo>
                  <a:pt x="4332" y="14454"/>
                </a:lnTo>
                <a:lnTo>
                  <a:pt x="4283" y="14502"/>
                </a:lnTo>
                <a:lnTo>
                  <a:pt x="4113" y="14648"/>
                </a:lnTo>
                <a:lnTo>
                  <a:pt x="4040" y="14721"/>
                </a:lnTo>
                <a:lnTo>
                  <a:pt x="3991" y="14794"/>
                </a:lnTo>
                <a:lnTo>
                  <a:pt x="3602" y="14551"/>
                </a:lnTo>
                <a:lnTo>
                  <a:pt x="3748" y="14429"/>
                </a:lnTo>
                <a:lnTo>
                  <a:pt x="3845" y="14308"/>
                </a:lnTo>
                <a:lnTo>
                  <a:pt x="3967" y="14162"/>
                </a:lnTo>
                <a:close/>
                <a:moveTo>
                  <a:pt x="12556" y="13991"/>
                </a:moveTo>
                <a:lnTo>
                  <a:pt x="12605" y="14113"/>
                </a:lnTo>
                <a:lnTo>
                  <a:pt x="12678" y="14332"/>
                </a:lnTo>
                <a:lnTo>
                  <a:pt x="12775" y="14551"/>
                </a:lnTo>
                <a:lnTo>
                  <a:pt x="12775" y="14600"/>
                </a:lnTo>
                <a:lnTo>
                  <a:pt x="12459" y="14819"/>
                </a:lnTo>
                <a:lnTo>
                  <a:pt x="12434" y="14673"/>
                </a:lnTo>
                <a:lnTo>
                  <a:pt x="12361" y="14527"/>
                </a:lnTo>
                <a:lnTo>
                  <a:pt x="12313" y="14381"/>
                </a:lnTo>
                <a:lnTo>
                  <a:pt x="12215" y="14235"/>
                </a:lnTo>
                <a:lnTo>
                  <a:pt x="12556" y="13991"/>
                </a:lnTo>
                <a:close/>
                <a:moveTo>
                  <a:pt x="8760" y="1509"/>
                </a:moveTo>
                <a:lnTo>
                  <a:pt x="9174" y="1557"/>
                </a:lnTo>
                <a:lnTo>
                  <a:pt x="9222" y="1582"/>
                </a:lnTo>
                <a:lnTo>
                  <a:pt x="9271" y="1606"/>
                </a:lnTo>
                <a:lnTo>
                  <a:pt x="9368" y="1582"/>
                </a:lnTo>
                <a:lnTo>
                  <a:pt x="10123" y="1728"/>
                </a:lnTo>
                <a:lnTo>
                  <a:pt x="10488" y="1825"/>
                </a:lnTo>
                <a:lnTo>
                  <a:pt x="10877" y="1947"/>
                </a:lnTo>
                <a:lnTo>
                  <a:pt x="11291" y="2117"/>
                </a:lnTo>
                <a:lnTo>
                  <a:pt x="11656" y="2287"/>
                </a:lnTo>
                <a:lnTo>
                  <a:pt x="11510" y="2385"/>
                </a:lnTo>
                <a:lnTo>
                  <a:pt x="11388" y="2531"/>
                </a:lnTo>
                <a:lnTo>
                  <a:pt x="11193" y="2823"/>
                </a:lnTo>
                <a:lnTo>
                  <a:pt x="10950" y="3066"/>
                </a:lnTo>
                <a:lnTo>
                  <a:pt x="10853" y="3212"/>
                </a:lnTo>
                <a:lnTo>
                  <a:pt x="10828" y="3285"/>
                </a:lnTo>
                <a:lnTo>
                  <a:pt x="10804" y="3358"/>
                </a:lnTo>
                <a:lnTo>
                  <a:pt x="10804" y="3407"/>
                </a:lnTo>
                <a:lnTo>
                  <a:pt x="10828" y="3431"/>
                </a:lnTo>
                <a:lnTo>
                  <a:pt x="10853" y="3480"/>
                </a:lnTo>
                <a:lnTo>
                  <a:pt x="10974" y="3480"/>
                </a:lnTo>
                <a:lnTo>
                  <a:pt x="11047" y="3455"/>
                </a:lnTo>
                <a:lnTo>
                  <a:pt x="11193" y="3358"/>
                </a:lnTo>
                <a:lnTo>
                  <a:pt x="11315" y="3261"/>
                </a:lnTo>
                <a:lnTo>
                  <a:pt x="11412" y="3139"/>
                </a:lnTo>
                <a:lnTo>
                  <a:pt x="11680" y="2871"/>
                </a:lnTo>
                <a:lnTo>
                  <a:pt x="11826" y="2725"/>
                </a:lnTo>
                <a:lnTo>
                  <a:pt x="11875" y="2628"/>
                </a:lnTo>
                <a:lnTo>
                  <a:pt x="11948" y="2555"/>
                </a:lnTo>
                <a:lnTo>
                  <a:pt x="11948" y="2458"/>
                </a:lnTo>
                <a:lnTo>
                  <a:pt x="12313" y="2701"/>
                </a:lnTo>
                <a:lnTo>
                  <a:pt x="12629" y="2969"/>
                </a:lnTo>
                <a:lnTo>
                  <a:pt x="12945" y="3261"/>
                </a:lnTo>
                <a:lnTo>
                  <a:pt x="13237" y="3601"/>
                </a:lnTo>
                <a:lnTo>
                  <a:pt x="13456" y="3869"/>
                </a:lnTo>
                <a:lnTo>
                  <a:pt x="13651" y="4137"/>
                </a:lnTo>
                <a:lnTo>
                  <a:pt x="13821" y="4429"/>
                </a:lnTo>
                <a:lnTo>
                  <a:pt x="13992" y="4745"/>
                </a:lnTo>
                <a:lnTo>
                  <a:pt x="13870" y="4745"/>
                </a:lnTo>
                <a:lnTo>
                  <a:pt x="13748" y="4794"/>
                </a:lnTo>
                <a:lnTo>
                  <a:pt x="13505" y="4940"/>
                </a:lnTo>
                <a:lnTo>
                  <a:pt x="13237" y="5134"/>
                </a:lnTo>
                <a:lnTo>
                  <a:pt x="13067" y="5207"/>
                </a:lnTo>
                <a:lnTo>
                  <a:pt x="12921" y="5305"/>
                </a:lnTo>
                <a:lnTo>
                  <a:pt x="12872" y="5378"/>
                </a:lnTo>
                <a:lnTo>
                  <a:pt x="12872" y="5451"/>
                </a:lnTo>
                <a:lnTo>
                  <a:pt x="12897" y="5524"/>
                </a:lnTo>
                <a:lnTo>
                  <a:pt x="12970" y="5597"/>
                </a:lnTo>
                <a:lnTo>
                  <a:pt x="13043" y="5621"/>
                </a:lnTo>
                <a:lnTo>
                  <a:pt x="13116" y="5645"/>
                </a:lnTo>
                <a:lnTo>
                  <a:pt x="13286" y="5645"/>
                </a:lnTo>
                <a:lnTo>
                  <a:pt x="13432" y="5572"/>
                </a:lnTo>
                <a:lnTo>
                  <a:pt x="13578" y="5499"/>
                </a:lnTo>
                <a:lnTo>
                  <a:pt x="13870" y="5329"/>
                </a:lnTo>
                <a:lnTo>
                  <a:pt x="14016" y="5256"/>
                </a:lnTo>
                <a:lnTo>
                  <a:pt x="14162" y="5207"/>
                </a:lnTo>
                <a:lnTo>
                  <a:pt x="14211" y="5159"/>
                </a:lnTo>
                <a:lnTo>
                  <a:pt x="14381" y="5621"/>
                </a:lnTo>
                <a:lnTo>
                  <a:pt x="14502" y="6059"/>
                </a:lnTo>
                <a:lnTo>
                  <a:pt x="14600" y="6448"/>
                </a:lnTo>
                <a:lnTo>
                  <a:pt x="14648" y="6862"/>
                </a:lnTo>
                <a:lnTo>
                  <a:pt x="14746" y="7665"/>
                </a:lnTo>
                <a:lnTo>
                  <a:pt x="14746" y="7860"/>
                </a:lnTo>
                <a:lnTo>
                  <a:pt x="14746" y="8054"/>
                </a:lnTo>
                <a:lnTo>
                  <a:pt x="14575" y="8030"/>
                </a:lnTo>
                <a:lnTo>
                  <a:pt x="14138" y="8030"/>
                </a:lnTo>
                <a:lnTo>
                  <a:pt x="14016" y="8054"/>
                </a:lnTo>
                <a:lnTo>
                  <a:pt x="13919" y="8079"/>
                </a:lnTo>
                <a:lnTo>
                  <a:pt x="13821" y="8127"/>
                </a:lnTo>
                <a:lnTo>
                  <a:pt x="13748" y="8200"/>
                </a:lnTo>
                <a:lnTo>
                  <a:pt x="13724" y="8273"/>
                </a:lnTo>
                <a:lnTo>
                  <a:pt x="13700" y="8322"/>
                </a:lnTo>
                <a:lnTo>
                  <a:pt x="13724" y="8346"/>
                </a:lnTo>
                <a:lnTo>
                  <a:pt x="13773" y="8419"/>
                </a:lnTo>
                <a:lnTo>
                  <a:pt x="13846" y="8444"/>
                </a:lnTo>
                <a:lnTo>
                  <a:pt x="13992" y="8492"/>
                </a:lnTo>
                <a:lnTo>
                  <a:pt x="14138" y="8517"/>
                </a:lnTo>
                <a:lnTo>
                  <a:pt x="14284" y="8517"/>
                </a:lnTo>
                <a:lnTo>
                  <a:pt x="14527" y="8565"/>
                </a:lnTo>
                <a:lnTo>
                  <a:pt x="14746" y="8614"/>
                </a:lnTo>
                <a:lnTo>
                  <a:pt x="14794" y="8809"/>
                </a:lnTo>
                <a:lnTo>
                  <a:pt x="14770" y="9052"/>
                </a:lnTo>
                <a:lnTo>
                  <a:pt x="14697" y="9441"/>
                </a:lnTo>
                <a:lnTo>
                  <a:pt x="14600" y="9806"/>
                </a:lnTo>
                <a:lnTo>
                  <a:pt x="14356" y="10560"/>
                </a:lnTo>
                <a:lnTo>
                  <a:pt x="14186" y="11023"/>
                </a:lnTo>
                <a:lnTo>
                  <a:pt x="13992" y="11461"/>
                </a:lnTo>
                <a:lnTo>
                  <a:pt x="13821" y="11363"/>
                </a:lnTo>
                <a:lnTo>
                  <a:pt x="13651" y="11290"/>
                </a:lnTo>
                <a:lnTo>
                  <a:pt x="13456" y="11169"/>
                </a:lnTo>
                <a:lnTo>
                  <a:pt x="13335" y="11096"/>
                </a:lnTo>
                <a:lnTo>
                  <a:pt x="13237" y="11047"/>
                </a:lnTo>
                <a:lnTo>
                  <a:pt x="13164" y="11047"/>
                </a:lnTo>
                <a:lnTo>
                  <a:pt x="13091" y="11071"/>
                </a:lnTo>
                <a:lnTo>
                  <a:pt x="13043" y="11096"/>
                </a:lnTo>
                <a:lnTo>
                  <a:pt x="13018" y="11120"/>
                </a:lnTo>
                <a:lnTo>
                  <a:pt x="12994" y="11193"/>
                </a:lnTo>
                <a:lnTo>
                  <a:pt x="12970" y="11242"/>
                </a:lnTo>
                <a:lnTo>
                  <a:pt x="12970" y="11315"/>
                </a:lnTo>
                <a:lnTo>
                  <a:pt x="12994" y="11363"/>
                </a:lnTo>
                <a:lnTo>
                  <a:pt x="13067" y="11461"/>
                </a:lnTo>
                <a:lnTo>
                  <a:pt x="13164" y="11558"/>
                </a:lnTo>
                <a:lnTo>
                  <a:pt x="13383" y="11680"/>
                </a:lnTo>
                <a:lnTo>
                  <a:pt x="13554" y="11801"/>
                </a:lnTo>
                <a:lnTo>
                  <a:pt x="13651" y="11850"/>
                </a:lnTo>
                <a:lnTo>
                  <a:pt x="13748" y="11899"/>
                </a:lnTo>
                <a:lnTo>
                  <a:pt x="13578" y="12191"/>
                </a:lnTo>
                <a:lnTo>
                  <a:pt x="13359" y="12483"/>
                </a:lnTo>
                <a:lnTo>
                  <a:pt x="13164" y="12750"/>
                </a:lnTo>
                <a:lnTo>
                  <a:pt x="12921" y="13018"/>
                </a:lnTo>
                <a:lnTo>
                  <a:pt x="12629" y="13334"/>
                </a:lnTo>
                <a:lnTo>
                  <a:pt x="12337" y="13602"/>
                </a:lnTo>
                <a:lnTo>
                  <a:pt x="11996" y="13845"/>
                </a:lnTo>
                <a:lnTo>
                  <a:pt x="11656" y="14064"/>
                </a:lnTo>
                <a:lnTo>
                  <a:pt x="11558" y="13845"/>
                </a:lnTo>
                <a:lnTo>
                  <a:pt x="11437" y="13626"/>
                </a:lnTo>
                <a:lnTo>
                  <a:pt x="11266" y="13383"/>
                </a:lnTo>
                <a:lnTo>
                  <a:pt x="11169" y="13261"/>
                </a:lnTo>
                <a:lnTo>
                  <a:pt x="11047" y="13188"/>
                </a:lnTo>
                <a:lnTo>
                  <a:pt x="10974" y="13188"/>
                </a:lnTo>
                <a:lnTo>
                  <a:pt x="10926" y="13261"/>
                </a:lnTo>
                <a:lnTo>
                  <a:pt x="10901" y="13334"/>
                </a:lnTo>
                <a:lnTo>
                  <a:pt x="10901" y="13383"/>
                </a:lnTo>
                <a:lnTo>
                  <a:pt x="10926" y="13529"/>
                </a:lnTo>
                <a:lnTo>
                  <a:pt x="11047" y="13772"/>
                </a:lnTo>
                <a:lnTo>
                  <a:pt x="11266" y="14259"/>
                </a:lnTo>
                <a:lnTo>
                  <a:pt x="10926" y="14405"/>
                </a:lnTo>
                <a:lnTo>
                  <a:pt x="10561" y="14502"/>
                </a:lnTo>
                <a:lnTo>
                  <a:pt x="10220" y="14575"/>
                </a:lnTo>
                <a:lnTo>
                  <a:pt x="9879" y="14624"/>
                </a:lnTo>
                <a:lnTo>
                  <a:pt x="9198" y="14721"/>
                </a:lnTo>
                <a:lnTo>
                  <a:pt x="8857" y="14794"/>
                </a:lnTo>
                <a:lnTo>
                  <a:pt x="8663" y="14819"/>
                </a:lnTo>
                <a:lnTo>
                  <a:pt x="8517" y="14892"/>
                </a:lnTo>
                <a:lnTo>
                  <a:pt x="8249" y="14892"/>
                </a:lnTo>
                <a:lnTo>
                  <a:pt x="8249" y="14673"/>
                </a:lnTo>
                <a:lnTo>
                  <a:pt x="8273" y="14429"/>
                </a:lnTo>
                <a:lnTo>
                  <a:pt x="8273" y="14308"/>
                </a:lnTo>
                <a:lnTo>
                  <a:pt x="8249" y="14186"/>
                </a:lnTo>
                <a:lnTo>
                  <a:pt x="8225" y="14089"/>
                </a:lnTo>
                <a:lnTo>
                  <a:pt x="8152" y="13991"/>
                </a:lnTo>
                <a:lnTo>
                  <a:pt x="8127" y="13967"/>
                </a:lnTo>
                <a:lnTo>
                  <a:pt x="8030" y="13967"/>
                </a:lnTo>
                <a:lnTo>
                  <a:pt x="8006" y="13991"/>
                </a:lnTo>
                <a:lnTo>
                  <a:pt x="7933" y="14113"/>
                </a:lnTo>
                <a:lnTo>
                  <a:pt x="7884" y="14235"/>
                </a:lnTo>
                <a:lnTo>
                  <a:pt x="7860" y="14478"/>
                </a:lnTo>
                <a:lnTo>
                  <a:pt x="7835" y="14697"/>
                </a:lnTo>
                <a:lnTo>
                  <a:pt x="7860" y="14916"/>
                </a:lnTo>
                <a:lnTo>
                  <a:pt x="7373" y="14916"/>
                </a:lnTo>
                <a:lnTo>
                  <a:pt x="6911" y="14892"/>
                </a:lnTo>
                <a:lnTo>
                  <a:pt x="6448" y="14819"/>
                </a:lnTo>
                <a:lnTo>
                  <a:pt x="5986" y="14746"/>
                </a:lnTo>
                <a:lnTo>
                  <a:pt x="5694" y="14673"/>
                </a:lnTo>
                <a:lnTo>
                  <a:pt x="5402" y="14551"/>
                </a:lnTo>
                <a:lnTo>
                  <a:pt x="5135" y="14429"/>
                </a:lnTo>
                <a:lnTo>
                  <a:pt x="4891" y="14283"/>
                </a:lnTo>
                <a:lnTo>
                  <a:pt x="4940" y="14210"/>
                </a:lnTo>
                <a:lnTo>
                  <a:pt x="5208" y="13748"/>
                </a:lnTo>
                <a:lnTo>
                  <a:pt x="5329" y="13480"/>
                </a:lnTo>
                <a:lnTo>
                  <a:pt x="5378" y="13359"/>
                </a:lnTo>
                <a:lnTo>
                  <a:pt x="5402" y="13213"/>
                </a:lnTo>
                <a:lnTo>
                  <a:pt x="5402" y="13164"/>
                </a:lnTo>
                <a:lnTo>
                  <a:pt x="5378" y="13140"/>
                </a:lnTo>
                <a:lnTo>
                  <a:pt x="5305" y="13091"/>
                </a:lnTo>
                <a:lnTo>
                  <a:pt x="5232" y="13067"/>
                </a:lnTo>
                <a:lnTo>
                  <a:pt x="5135" y="13115"/>
                </a:lnTo>
                <a:lnTo>
                  <a:pt x="5062" y="13188"/>
                </a:lnTo>
                <a:lnTo>
                  <a:pt x="4989" y="13286"/>
                </a:lnTo>
                <a:lnTo>
                  <a:pt x="4867" y="13505"/>
                </a:lnTo>
                <a:lnTo>
                  <a:pt x="4575" y="13991"/>
                </a:lnTo>
                <a:lnTo>
                  <a:pt x="4551" y="14040"/>
                </a:lnTo>
                <a:lnTo>
                  <a:pt x="4137" y="13675"/>
                </a:lnTo>
                <a:lnTo>
                  <a:pt x="3748" y="13286"/>
                </a:lnTo>
                <a:lnTo>
                  <a:pt x="3407" y="12921"/>
                </a:lnTo>
                <a:lnTo>
                  <a:pt x="3091" y="12556"/>
                </a:lnTo>
                <a:lnTo>
                  <a:pt x="2799" y="12191"/>
                </a:lnTo>
                <a:lnTo>
                  <a:pt x="2531" y="11801"/>
                </a:lnTo>
                <a:lnTo>
                  <a:pt x="2774" y="11704"/>
                </a:lnTo>
                <a:lnTo>
                  <a:pt x="3042" y="11582"/>
                </a:lnTo>
                <a:lnTo>
                  <a:pt x="3285" y="11436"/>
                </a:lnTo>
                <a:lnTo>
                  <a:pt x="3358" y="11363"/>
                </a:lnTo>
                <a:lnTo>
                  <a:pt x="3358" y="11290"/>
                </a:lnTo>
                <a:lnTo>
                  <a:pt x="3334" y="11217"/>
                </a:lnTo>
                <a:lnTo>
                  <a:pt x="3310" y="11144"/>
                </a:lnTo>
                <a:lnTo>
                  <a:pt x="3237" y="11096"/>
                </a:lnTo>
                <a:lnTo>
                  <a:pt x="3164" y="11071"/>
                </a:lnTo>
                <a:lnTo>
                  <a:pt x="3066" y="11071"/>
                </a:lnTo>
                <a:lnTo>
                  <a:pt x="2993" y="11120"/>
                </a:lnTo>
                <a:lnTo>
                  <a:pt x="2799" y="11266"/>
                </a:lnTo>
                <a:lnTo>
                  <a:pt x="2580" y="11363"/>
                </a:lnTo>
                <a:lnTo>
                  <a:pt x="2312" y="11461"/>
                </a:lnTo>
                <a:lnTo>
                  <a:pt x="2117" y="11144"/>
                </a:lnTo>
                <a:lnTo>
                  <a:pt x="1947" y="10828"/>
                </a:lnTo>
                <a:lnTo>
                  <a:pt x="1777" y="10487"/>
                </a:lnTo>
                <a:lnTo>
                  <a:pt x="1631" y="10122"/>
                </a:lnTo>
                <a:lnTo>
                  <a:pt x="1509" y="9782"/>
                </a:lnTo>
                <a:lnTo>
                  <a:pt x="1412" y="9393"/>
                </a:lnTo>
                <a:lnTo>
                  <a:pt x="1363" y="9198"/>
                </a:lnTo>
                <a:lnTo>
                  <a:pt x="1363" y="8979"/>
                </a:lnTo>
                <a:lnTo>
                  <a:pt x="1387" y="8565"/>
                </a:lnTo>
                <a:lnTo>
                  <a:pt x="1412" y="8492"/>
                </a:lnTo>
                <a:lnTo>
                  <a:pt x="1558" y="8517"/>
                </a:lnTo>
                <a:lnTo>
                  <a:pt x="2190" y="8517"/>
                </a:lnTo>
                <a:lnTo>
                  <a:pt x="2288" y="8492"/>
                </a:lnTo>
                <a:lnTo>
                  <a:pt x="2361" y="8444"/>
                </a:lnTo>
                <a:lnTo>
                  <a:pt x="2409" y="8371"/>
                </a:lnTo>
                <a:lnTo>
                  <a:pt x="2409" y="8298"/>
                </a:lnTo>
                <a:lnTo>
                  <a:pt x="2409" y="8200"/>
                </a:lnTo>
                <a:lnTo>
                  <a:pt x="2361" y="8127"/>
                </a:lnTo>
                <a:lnTo>
                  <a:pt x="2288" y="8079"/>
                </a:lnTo>
                <a:lnTo>
                  <a:pt x="2190" y="8054"/>
                </a:lnTo>
                <a:lnTo>
                  <a:pt x="1971" y="8054"/>
                </a:lnTo>
                <a:lnTo>
                  <a:pt x="1752" y="8079"/>
                </a:lnTo>
                <a:lnTo>
                  <a:pt x="1509" y="8103"/>
                </a:lnTo>
                <a:lnTo>
                  <a:pt x="1606" y="7446"/>
                </a:lnTo>
                <a:lnTo>
                  <a:pt x="1704" y="6789"/>
                </a:lnTo>
                <a:lnTo>
                  <a:pt x="1801" y="6132"/>
                </a:lnTo>
                <a:lnTo>
                  <a:pt x="1898" y="5816"/>
                </a:lnTo>
                <a:lnTo>
                  <a:pt x="1996" y="5499"/>
                </a:lnTo>
                <a:lnTo>
                  <a:pt x="2117" y="5159"/>
                </a:lnTo>
                <a:lnTo>
                  <a:pt x="2288" y="5305"/>
                </a:lnTo>
                <a:lnTo>
                  <a:pt x="2458" y="5426"/>
                </a:lnTo>
                <a:lnTo>
                  <a:pt x="2701" y="5597"/>
                </a:lnTo>
                <a:lnTo>
                  <a:pt x="2823" y="5645"/>
                </a:lnTo>
                <a:lnTo>
                  <a:pt x="2945" y="5694"/>
                </a:lnTo>
                <a:lnTo>
                  <a:pt x="3066" y="5694"/>
                </a:lnTo>
                <a:lnTo>
                  <a:pt x="3139" y="5670"/>
                </a:lnTo>
                <a:lnTo>
                  <a:pt x="3212" y="5597"/>
                </a:lnTo>
                <a:lnTo>
                  <a:pt x="3237" y="5524"/>
                </a:lnTo>
                <a:lnTo>
                  <a:pt x="3237" y="5451"/>
                </a:lnTo>
                <a:lnTo>
                  <a:pt x="3237" y="5353"/>
                </a:lnTo>
                <a:lnTo>
                  <a:pt x="3164" y="5280"/>
                </a:lnTo>
                <a:lnTo>
                  <a:pt x="3091" y="5232"/>
                </a:lnTo>
                <a:lnTo>
                  <a:pt x="2872" y="5134"/>
                </a:lnTo>
                <a:lnTo>
                  <a:pt x="2677" y="5037"/>
                </a:lnTo>
                <a:lnTo>
                  <a:pt x="2482" y="4915"/>
                </a:lnTo>
                <a:lnTo>
                  <a:pt x="2288" y="4842"/>
                </a:lnTo>
                <a:lnTo>
                  <a:pt x="2555" y="4429"/>
                </a:lnTo>
                <a:lnTo>
                  <a:pt x="2847" y="4039"/>
                </a:lnTo>
                <a:lnTo>
                  <a:pt x="3188" y="3674"/>
                </a:lnTo>
                <a:lnTo>
                  <a:pt x="3529" y="3334"/>
                </a:lnTo>
                <a:lnTo>
                  <a:pt x="3796" y="3090"/>
                </a:lnTo>
                <a:lnTo>
                  <a:pt x="4088" y="2896"/>
                </a:lnTo>
                <a:lnTo>
                  <a:pt x="4380" y="2701"/>
                </a:lnTo>
                <a:lnTo>
                  <a:pt x="4697" y="2506"/>
                </a:lnTo>
                <a:lnTo>
                  <a:pt x="4770" y="2677"/>
                </a:lnTo>
                <a:lnTo>
                  <a:pt x="4867" y="2847"/>
                </a:lnTo>
                <a:lnTo>
                  <a:pt x="4989" y="3090"/>
                </a:lnTo>
                <a:lnTo>
                  <a:pt x="5062" y="3188"/>
                </a:lnTo>
                <a:lnTo>
                  <a:pt x="5159" y="3285"/>
                </a:lnTo>
                <a:lnTo>
                  <a:pt x="5232" y="3334"/>
                </a:lnTo>
                <a:lnTo>
                  <a:pt x="5329" y="3334"/>
                </a:lnTo>
                <a:lnTo>
                  <a:pt x="5402" y="3309"/>
                </a:lnTo>
                <a:lnTo>
                  <a:pt x="5475" y="3261"/>
                </a:lnTo>
                <a:lnTo>
                  <a:pt x="5524" y="3188"/>
                </a:lnTo>
                <a:lnTo>
                  <a:pt x="5548" y="3115"/>
                </a:lnTo>
                <a:lnTo>
                  <a:pt x="5524" y="3042"/>
                </a:lnTo>
                <a:lnTo>
                  <a:pt x="5475" y="2969"/>
                </a:lnTo>
                <a:lnTo>
                  <a:pt x="5402" y="2920"/>
                </a:lnTo>
                <a:lnTo>
                  <a:pt x="5354" y="2847"/>
                </a:lnTo>
                <a:lnTo>
                  <a:pt x="5232" y="2677"/>
                </a:lnTo>
                <a:lnTo>
                  <a:pt x="5135" y="2506"/>
                </a:lnTo>
                <a:lnTo>
                  <a:pt x="5013" y="2360"/>
                </a:lnTo>
                <a:lnTo>
                  <a:pt x="5402" y="2166"/>
                </a:lnTo>
                <a:lnTo>
                  <a:pt x="5792" y="2020"/>
                </a:lnTo>
                <a:lnTo>
                  <a:pt x="6084" y="1922"/>
                </a:lnTo>
                <a:lnTo>
                  <a:pt x="6375" y="1849"/>
                </a:lnTo>
                <a:lnTo>
                  <a:pt x="6984" y="1728"/>
                </a:lnTo>
                <a:lnTo>
                  <a:pt x="7178" y="1703"/>
                </a:lnTo>
                <a:lnTo>
                  <a:pt x="7397" y="1679"/>
                </a:lnTo>
                <a:lnTo>
                  <a:pt x="7616" y="1679"/>
                </a:lnTo>
                <a:lnTo>
                  <a:pt x="7835" y="1655"/>
                </a:lnTo>
                <a:lnTo>
                  <a:pt x="7835" y="1825"/>
                </a:lnTo>
                <a:lnTo>
                  <a:pt x="7835" y="1995"/>
                </a:lnTo>
                <a:lnTo>
                  <a:pt x="7835" y="2287"/>
                </a:lnTo>
                <a:lnTo>
                  <a:pt x="7884" y="2579"/>
                </a:lnTo>
                <a:lnTo>
                  <a:pt x="7908" y="2652"/>
                </a:lnTo>
                <a:lnTo>
                  <a:pt x="7957" y="2701"/>
                </a:lnTo>
                <a:lnTo>
                  <a:pt x="8030" y="2725"/>
                </a:lnTo>
                <a:lnTo>
                  <a:pt x="8127" y="2750"/>
                </a:lnTo>
                <a:lnTo>
                  <a:pt x="8200" y="2725"/>
                </a:lnTo>
                <a:lnTo>
                  <a:pt x="8273" y="2677"/>
                </a:lnTo>
                <a:lnTo>
                  <a:pt x="8322" y="2604"/>
                </a:lnTo>
                <a:lnTo>
                  <a:pt x="8322" y="2506"/>
                </a:lnTo>
                <a:lnTo>
                  <a:pt x="8273" y="1995"/>
                </a:lnTo>
                <a:lnTo>
                  <a:pt x="8273" y="1776"/>
                </a:lnTo>
                <a:lnTo>
                  <a:pt x="8249" y="1655"/>
                </a:lnTo>
                <a:lnTo>
                  <a:pt x="8225" y="1533"/>
                </a:lnTo>
                <a:lnTo>
                  <a:pt x="8444" y="1509"/>
                </a:lnTo>
                <a:close/>
                <a:moveTo>
                  <a:pt x="4575" y="14624"/>
                </a:moveTo>
                <a:lnTo>
                  <a:pt x="4794" y="14746"/>
                </a:lnTo>
                <a:lnTo>
                  <a:pt x="4672" y="14892"/>
                </a:lnTo>
                <a:lnTo>
                  <a:pt x="4526" y="15086"/>
                </a:lnTo>
                <a:lnTo>
                  <a:pt x="4502" y="15135"/>
                </a:lnTo>
                <a:lnTo>
                  <a:pt x="4283" y="14989"/>
                </a:lnTo>
                <a:lnTo>
                  <a:pt x="4380" y="14867"/>
                </a:lnTo>
                <a:lnTo>
                  <a:pt x="4478" y="14746"/>
                </a:lnTo>
                <a:lnTo>
                  <a:pt x="4575" y="14624"/>
                </a:lnTo>
                <a:close/>
                <a:moveTo>
                  <a:pt x="11996" y="14405"/>
                </a:moveTo>
                <a:lnTo>
                  <a:pt x="12045" y="14575"/>
                </a:lnTo>
                <a:lnTo>
                  <a:pt x="12118" y="14770"/>
                </a:lnTo>
                <a:lnTo>
                  <a:pt x="12167" y="14940"/>
                </a:lnTo>
                <a:lnTo>
                  <a:pt x="12191" y="14989"/>
                </a:lnTo>
                <a:lnTo>
                  <a:pt x="11850" y="15184"/>
                </a:lnTo>
                <a:lnTo>
                  <a:pt x="11826" y="15086"/>
                </a:lnTo>
                <a:lnTo>
                  <a:pt x="11777" y="14989"/>
                </a:lnTo>
                <a:lnTo>
                  <a:pt x="11656" y="14819"/>
                </a:lnTo>
                <a:lnTo>
                  <a:pt x="11534" y="14648"/>
                </a:lnTo>
                <a:lnTo>
                  <a:pt x="11777" y="14527"/>
                </a:lnTo>
                <a:lnTo>
                  <a:pt x="11996" y="14405"/>
                </a:lnTo>
                <a:close/>
                <a:moveTo>
                  <a:pt x="11339" y="14746"/>
                </a:moveTo>
                <a:lnTo>
                  <a:pt x="11364" y="14892"/>
                </a:lnTo>
                <a:lnTo>
                  <a:pt x="11437" y="15111"/>
                </a:lnTo>
                <a:lnTo>
                  <a:pt x="11558" y="15330"/>
                </a:lnTo>
                <a:lnTo>
                  <a:pt x="11169" y="15500"/>
                </a:lnTo>
                <a:lnTo>
                  <a:pt x="11193" y="15451"/>
                </a:lnTo>
                <a:lnTo>
                  <a:pt x="11169" y="15378"/>
                </a:lnTo>
                <a:lnTo>
                  <a:pt x="10901" y="15086"/>
                </a:lnTo>
                <a:lnTo>
                  <a:pt x="10804" y="14916"/>
                </a:lnTo>
                <a:lnTo>
                  <a:pt x="11023" y="14843"/>
                </a:lnTo>
                <a:lnTo>
                  <a:pt x="11339" y="14746"/>
                </a:lnTo>
                <a:close/>
                <a:moveTo>
                  <a:pt x="5135" y="14916"/>
                </a:moveTo>
                <a:lnTo>
                  <a:pt x="5548" y="15086"/>
                </a:lnTo>
                <a:lnTo>
                  <a:pt x="5402" y="15232"/>
                </a:lnTo>
                <a:lnTo>
                  <a:pt x="5281" y="15403"/>
                </a:lnTo>
                <a:lnTo>
                  <a:pt x="5232" y="15500"/>
                </a:lnTo>
                <a:lnTo>
                  <a:pt x="5208" y="15573"/>
                </a:lnTo>
                <a:lnTo>
                  <a:pt x="5208" y="15646"/>
                </a:lnTo>
                <a:lnTo>
                  <a:pt x="5183" y="15646"/>
                </a:lnTo>
                <a:lnTo>
                  <a:pt x="5086" y="15597"/>
                </a:lnTo>
                <a:lnTo>
                  <a:pt x="4989" y="15549"/>
                </a:lnTo>
                <a:lnTo>
                  <a:pt x="4818" y="15427"/>
                </a:lnTo>
                <a:lnTo>
                  <a:pt x="4891" y="15305"/>
                </a:lnTo>
                <a:lnTo>
                  <a:pt x="4964" y="15208"/>
                </a:lnTo>
                <a:lnTo>
                  <a:pt x="5086" y="15013"/>
                </a:lnTo>
                <a:lnTo>
                  <a:pt x="5086" y="14965"/>
                </a:lnTo>
                <a:lnTo>
                  <a:pt x="5110" y="14965"/>
                </a:lnTo>
                <a:lnTo>
                  <a:pt x="5110" y="14940"/>
                </a:lnTo>
                <a:lnTo>
                  <a:pt x="5135" y="14916"/>
                </a:lnTo>
                <a:close/>
                <a:moveTo>
                  <a:pt x="10561" y="14965"/>
                </a:moveTo>
                <a:lnTo>
                  <a:pt x="10609" y="15135"/>
                </a:lnTo>
                <a:lnTo>
                  <a:pt x="10707" y="15305"/>
                </a:lnTo>
                <a:lnTo>
                  <a:pt x="10804" y="15451"/>
                </a:lnTo>
                <a:lnTo>
                  <a:pt x="10926" y="15573"/>
                </a:lnTo>
                <a:lnTo>
                  <a:pt x="10950" y="15597"/>
                </a:lnTo>
                <a:lnTo>
                  <a:pt x="10877" y="15622"/>
                </a:lnTo>
                <a:lnTo>
                  <a:pt x="10609" y="15719"/>
                </a:lnTo>
                <a:lnTo>
                  <a:pt x="10585" y="15670"/>
                </a:lnTo>
                <a:lnTo>
                  <a:pt x="10512" y="15476"/>
                </a:lnTo>
                <a:lnTo>
                  <a:pt x="10415" y="15305"/>
                </a:lnTo>
                <a:lnTo>
                  <a:pt x="10342" y="15184"/>
                </a:lnTo>
                <a:lnTo>
                  <a:pt x="10293" y="15038"/>
                </a:lnTo>
                <a:lnTo>
                  <a:pt x="10561" y="14965"/>
                </a:lnTo>
                <a:close/>
                <a:moveTo>
                  <a:pt x="5913" y="15184"/>
                </a:moveTo>
                <a:lnTo>
                  <a:pt x="6327" y="15257"/>
                </a:lnTo>
                <a:lnTo>
                  <a:pt x="6181" y="15403"/>
                </a:lnTo>
                <a:lnTo>
                  <a:pt x="6084" y="15500"/>
                </a:lnTo>
                <a:lnTo>
                  <a:pt x="5986" y="15597"/>
                </a:lnTo>
                <a:lnTo>
                  <a:pt x="5913" y="15743"/>
                </a:lnTo>
                <a:lnTo>
                  <a:pt x="5889" y="15792"/>
                </a:lnTo>
                <a:lnTo>
                  <a:pt x="5865" y="15865"/>
                </a:lnTo>
                <a:lnTo>
                  <a:pt x="5524" y="15768"/>
                </a:lnTo>
                <a:lnTo>
                  <a:pt x="5621" y="15622"/>
                </a:lnTo>
                <a:lnTo>
                  <a:pt x="5694" y="15476"/>
                </a:lnTo>
                <a:lnTo>
                  <a:pt x="5889" y="15208"/>
                </a:lnTo>
                <a:lnTo>
                  <a:pt x="5913" y="15184"/>
                </a:lnTo>
                <a:close/>
                <a:moveTo>
                  <a:pt x="10025" y="15062"/>
                </a:moveTo>
                <a:lnTo>
                  <a:pt x="10025" y="15159"/>
                </a:lnTo>
                <a:lnTo>
                  <a:pt x="10025" y="15232"/>
                </a:lnTo>
                <a:lnTo>
                  <a:pt x="10074" y="15427"/>
                </a:lnTo>
                <a:lnTo>
                  <a:pt x="10171" y="15597"/>
                </a:lnTo>
                <a:lnTo>
                  <a:pt x="10220" y="15768"/>
                </a:lnTo>
                <a:lnTo>
                  <a:pt x="10244" y="15816"/>
                </a:lnTo>
                <a:lnTo>
                  <a:pt x="9758" y="15914"/>
                </a:lnTo>
                <a:lnTo>
                  <a:pt x="9758" y="15841"/>
                </a:lnTo>
                <a:lnTo>
                  <a:pt x="9758" y="15743"/>
                </a:lnTo>
                <a:lnTo>
                  <a:pt x="9709" y="15597"/>
                </a:lnTo>
                <a:lnTo>
                  <a:pt x="9660" y="15354"/>
                </a:lnTo>
                <a:lnTo>
                  <a:pt x="9660" y="15135"/>
                </a:lnTo>
                <a:lnTo>
                  <a:pt x="10025" y="15062"/>
                </a:lnTo>
                <a:close/>
                <a:moveTo>
                  <a:pt x="9466" y="15135"/>
                </a:moveTo>
                <a:lnTo>
                  <a:pt x="9441" y="15257"/>
                </a:lnTo>
                <a:lnTo>
                  <a:pt x="9417" y="15354"/>
                </a:lnTo>
                <a:lnTo>
                  <a:pt x="9417" y="15549"/>
                </a:lnTo>
                <a:lnTo>
                  <a:pt x="9417" y="15768"/>
                </a:lnTo>
                <a:lnTo>
                  <a:pt x="9441" y="15889"/>
                </a:lnTo>
                <a:lnTo>
                  <a:pt x="9490" y="15987"/>
                </a:lnTo>
                <a:lnTo>
                  <a:pt x="9441" y="15987"/>
                </a:lnTo>
                <a:lnTo>
                  <a:pt x="9247" y="16011"/>
                </a:lnTo>
                <a:lnTo>
                  <a:pt x="9222" y="15889"/>
                </a:lnTo>
                <a:lnTo>
                  <a:pt x="9198" y="15768"/>
                </a:lnTo>
                <a:lnTo>
                  <a:pt x="9125" y="15451"/>
                </a:lnTo>
                <a:lnTo>
                  <a:pt x="9125" y="15354"/>
                </a:lnTo>
                <a:lnTo>
                  <a:pt x="9076" y="15208"/>
                </a:lnTo>
                <a:lnTo>
                  <a:pt x="9441" y="15159"/>
                </a:lnTo>
                <a:lnTo>
                  <a:pt x="9466" y="15135"/>
                </a:lnTo>
                <a:close/>
                <a:moveTo>
                  <a:pt x="6594" y="15305"/>
                </a:moveTo>
                <a:lnTo>
                  <a:pt x="7032" y="15354"/>
                </a:lnTo>
                <a:lnTo>
                  <a:pt x="6984" y="15476"/>
                </a:lnTo>
                <a:lnTo>
                  <a:pt x="6935" y="15573"/>
                </a:lnTo>
                <a:lnTo>
                  <a:pt x="6886" y="15743"/>
                </a:lnTo>
                <a:lnTo>
                  <a:pt x="6813" y="15889"/>
                </a:lnTo>
                <a:lnTo>
                  <a:pt x="6765" y="15962"/>
                </a:lnTo>
                <a:lnTo>
                  <a:pt x="6740" y="16060"/>
                </a:lnTo>
                <a:lnTo>
                  <a:pt x="6254" y="15962"/>
                </a:lnTo>
                <a:lnTo>
                  <a:pt x="6351" y="15816"/>
                </a:lnTo>
                <a:lnTo>
                  <a:pt x="6448" y="15646"/>
                </a:lnTo>
                <a:lnTo>
                  <a:pt x="6521" y="15500"/>
                </a:lnTo>
                <a:lnTo>
                  <a:pt x="6570" y="15403"/>
                </a:lnTo>
                <a:lnTo>
                  <a:pt x="6594" y="15305"/>
                </a:lnTo>
                <a:close/>
                <a:moveTo>
                  <a:pt x="8249" y="15354"/>
                </a:moveTo>
                <a:lnTo>
                  <a:pt x="8225" y="15476"/>
                </a:lnTo>
                <a:lnTo>
                  <a:pt x="8200" y="15573"/>
                </a:lnTo>
                <a:lnTo>
                  <a:pt x="8200" y="15695"/>
                </a:lnTo>
                <a:lnTo>
                  <a:pt x="8200" y="15816"/>
                </a:lnTo>
                <a:lnTo>
                  <a:pt x="8273" y="16035"/>
                </a:lnTo>
                <a:lnTo>
                  <a:pt x="8127" y="16060"/>
                </a:lnTo>
                <a:lnTo>
                  <a:pt x="8103" y="16011"/>
                </a:lnTo>
                <a:lnTo>
                  <a:pt x="8079" y="15962"/>
                </a:lnTo>
                <a:lnTo>
                  <a:pt x="8054" y="15938"/>
                </a:lnTo>
                <a:lnTo>
                  <a:pt x="8054" y="15914"/>
                </a:lnTo>
                <a:lnTo>
                  <a:pt x="8054" y="15695"/>
                </a:lnTo>
                <a:lnTo>
                  <a:pt x="8079" y="15476"/>
                </a:lnTo>
                <a:lnTo>
                  <a:pt x="8079" y="15354"/>
                </a:lnTo>
                <a:close/>
                <a:moveTo>
                  <a:pt x="8930" y="15232"/>
                </a:moveTo>
                <a:lnTo>
                  <a:pt x="8906" y="15305"/>
                </a:lnTo>
                <a:lnTo>
                  <a:pt x="8882" y="15403"/>
                </a:lnTo>
                <a:lnTo>
                  <a:pt x="8857" y="15573"/>
                </a:lnTo>
                <a:lnTo>
                  <a:pt x="8857" y="15816"/>
                </a:lnTo>
                <a:lnTo>
                  <a:pt x="8882" y="15938"/>
                </a:lnTo>
                <a:lnTo>
                  <a:pt x="8930" y="16060"/>
                </a:lnTo>
                <a:lnTo>
                  <a:pt x="8638" y="16084"/>
                </a:lnTo>
                <a:lnTo>
                  <a:pt x="8638" y="16035"/>
                </a:lnTo>
                <a:lnTo>
                  <a:pt x="8638" y="15987"/>
                </a:lnTo>
                <a:lnTo>
                  <a:pt x="8565" y="15816"/>
                </a:lnTo>
                <a:lnTo>
                  <a:pt x="8517" y="15622"/>
                </a:lnTo>
                <a:lnTo>
                  <a:pt x="8541" y="15476"/>
                </a:lnTo>
                <a:lnTo>
                  <a:pt x="8541" y="15330"/>
                </a:lnTo>
                <a:lnTo>
                  <a:pt x="8614" y="15305"/>
                </a:lnTo>
                <a:lnTo>
                  <a:pt x="8663" y="15257"/>
                </a:lnTo>
                <a:lnTo>
                  <a:pt x="8930" y="15232"/>
                </a:lnTo>
                <a:close/>
                <a:moveTo>
                  <a:pt x="7738" y="15378"/>
                </a:moveTo>
                <a:lnTo>
                  <a:pt x="7689" y="15646"/>
                </a:lnTo>
                <a:lnTo>
                  <a:pt x="7665" y="15914"/>
                </a:lnTo>
                <a:lnTo>
                  <a:pt x="7689" y="16011"/>
                </a:lnTo>
                <a:lnTo>
                  <a:pt x="7714" y="16108"/>
                </a:lnTo>
                <a:lnTo>
                  <a:pt x="7446" y="16133"/>
                </a:lnTo>
                <a:lnTo>
                  <a:pt x="7178" y="16108"/>
                </a:lnTo>
                <a:lnTo>
                  <a:pt x="7203" y="16060"/>
                </a:lnTo>
                <a:lnTo>
                  <a:pt x="7276" y="15865"/>
                </a:lnTo>
                <a:lnTo>
                  <a:pt x="7349" y="15622"/>
                </a:lnTo>
                <a:lnTo>
                  <a:pt x="7397" y="15378"/>
                </a:lnTo>
                <a:close/>
                <a:moveTo>
                  <a:pt x="8419" y="0"/>
                </a:moveTo>
                <a:lnTo>
                  <a:pt x="8006" y="25"/>
                </a:lnTo>
                <a:lnTo>
                  <a:pt x="7592" y="98"/>
                </a:lnTo>
                <a:lnTo>
                  <a:pt x="7349" y="73"/>
                </a:lnTo>
                <a:lnTo>
                  <a:pt x="7130" y="98"/>
                </a:lnTo>
                <a:lnTo>
                  <a:pt x="6886" y="122"/>
                </a:lnTo>
                <a:lnTo>
                  <a:pt x="6667" y="171"/>
                </a:lnTo>
                <a:lnTo>
                  <a:pt x="6205" y="292"/>
                </a:lnTo>
                <a:lnTo>
                  <a:pt x="5816" y="414"/>
                </a:lnTo>
                <a:lnTo>
                  <a:pt x="5451" y="536"/>
                </a:lnTo>
                <a:lnTo>
                  <a:pt x="5110" y="682"/>
                </a:lnTo>
                <a:lnTo>
                  <a:pt x="4794" y="828"/>
                </a:lnTo>
                <a:lnTo>
                  <a:pt x="4478" y="998"/>
                </a:lnTo>
                <a:lnTo>
                  <a:pt x="3845" y="1363"/>
                </a:lnTo>
                <a:lnTo>
                  <a:pt x="3237" y="1776"/>
                </a:lnTo>
                <a:lnTo>
                  <a:pt x="2872" y="2020"/>
                </a:lnTo>
                <a:lnTo>
                  <a:pt x="2531" y="2287"/>
                </a:lnTo>
                <a:lnTo>
                  <a:pt x="2215" y="2579"/>
                </a:lnTo>
                <a:lnTo>
                  <a:pt x="1923" y="2871"/>
                </a:lnTo>
                <a:lnTo>
                  <a:pt x="1631" y="3212"/>
                </a:lnTo>
                <a:lnTo>
                  <a:pt x="1387" y="3528"/>
                </a:lnTo>
                <a:lnTo>
                  <a:pt x="1144" y="3893"/>
                </a:lnTo>
                <a:lnTo>
                  <a:pt x="949" y="4283"/>
                </a:lnTo>
                <a:lnTo>
                  <a:pt x="755" y="4648"/>
                </a:lnTo>
                <a:lnTo>
                  <a:pt x="609" y="5037"/>
                </a:lnTo>
                <a:lnTo>
                  <a:pt x="463" y="5426"/>
                </a:lnTo>
                <a:lnTo>
                  <a:pt x="341" y="5840"/>
                </a:lnTo>
                <a:lnTo>
                  <a:pt x="244" y="6254"/>
                </a:lnTo>
                <a:lnTo>
                  <a:pt x="146" y="6643"/>
                </a:lnTo>
                <a:lnTo>
                  <a:pt x="98" y="7057"/>
                </a:lnTo>
                <a:lnTo>
                  <a:pt x="49" y="7470"/>
                </a:lnTo>
                <a:lnTo>
                  <a:pt x="0" y="7908"/>
                </a:lnTo>
                <a:lnTo>
                  <a:pt x="0" y="8346"/>
                </a:lnTo>
                <a:lnTo>
                  <a:pt x="0" y="8784"/>
                </a:lnTo>
                <a:lnTo>
                  <a:pt x="25" y="9198"/>
                </a:lnTo>
                <a:lnTo>
                  <a:pt x="98" y="9636"/>
                </a:lnTo>
                <a:lnTo>
                  <a:pt x="171" y="10049"/>
                </a:lnTo>
                <a:lnTo>
                  <a:pt x="268" y="10487"/>
                </a:lnTo>
                <a:lnTo>
                  <a:pt x="390" y="10901"/>
                </a:lnTo>
                <a:lnTo>
                  <a:pt x="560" y="11315"/>
                </a:lnTo>
                <a:lnTo>
                  <a:pt x="730" y="11728"/>
                </a:lnTo>
                <a:lnTo>
                  <a:pt x="949" y="12118"/>
                </a:lnTo>
                <a:lnTo>
                  <a:pt x="1193" y="12507"/>
                </a:lnTo>
                <a:lnTo>
                  <a:pt x="1436" y="12896"/>
                </a:lnTo>
                <a:lnTo>
                  <a:pt x="1704" y="13261"/>
                </a:lnTo>
                <a:lnTo>
                  <a:pt x="2263" y="13967"/>
                </a:lnTo>
                <a:lnTo>
                  <a:pt x="2580" y="14308"/>
                </a:lnTo>
                <a:lnTo>
                  <a:pt x="2896" y="14624"/>
                </a:lnTo>
                <a:lnTo>
                  <a:pt x="3261" y="14892"/>
                </a:lnTo>
                <a:lnTo>
                  <a:pt x="3626" y="15159"/>
                </a:lnTo>
                <a:lnTo>
                  <a:pt x="4015" y="15403"/>
                </a:lnTo>
                <a:lnTo>
                  <a:pt x="4210" y="15524"/>
                </a:lnTo>
                <a:lnTo>
                  <a:pt x="4405" y="15670"/>
                </a:lnTo>
                <a:lnTo>
                  <a:pt x="4648" y="15889"/>
                </a:lnTo>
                <a:lnTo>
                  <a:pt x="4770" y="15987"/>
                </a:lnTo>
                <a:lnTo>
                  <a:pt x="4916" y="16060"/>
                </a:lnTo>
                <a:lnTo>
                  <a:pt x="5329" y="16230"/>
                </a:lnTo>
                <a:lnTo>
                  <a:pt x="5767" y="16352"/>
                </a:lnTo>
                <a:lnTo>
                  <a:pt x="6205" y="16473"/>
                </a:lnTo>
                <a:lnTo>
                  <a:pt x="6643" y="16571"/>
                </a:lnTo>
                <a:lnTo>
                  <a:pt x="7081" y="16619"/>
                </a:lnTo>
                <a:lnTo>
                  <a:pt x="7543" y="16619"/>
                </a:lnTo>
                <a:lnTo>
                  <a:pt x="7981" y="16595"/>
                </a:lnTo>
                <a:lnTo>
                  <a:pt x="8419" y="16522"/>
                </a:lnTo>
                <a:lnTo>
                  <a:pt x="8492" y="16498"/>
                </a:lnTo>
                <a:lnTo>
                  <a:pt x="8541" y="16449"/>
                </a:lnTo>
                <a:lnTo>
                  <a:pt x="8760" y="16498"/>
                </a:lnTo>
                <a:lnTo>
                  <a:pt x="8979" y="16498"/>
                </a:lnTo>
                <a:lnTo>
                  <a:pt x="9417" y="16425"/>
                </a:lnTo>
                <a:lnTo>
                  <a:pt x="9855" y="16352"/>
                </a:lnTo>
                <a:lnTo>
                  <a:pt x="10293" y="16254"/>
                </a:lnTo>
                <a:lnTo>
                  <a:pt x="10707" y="16133"/>
                </a:lnTo>
                <a:lnTo>
                  <a:pt x="11120" y="15987"/>
                </a:lnTo>
                <a:lnTo>
                  <a:pt x="11510" y="15841"/>
                </a:lnTo>
                <a:lnTo>
                  <a:pt x="11875" y="15670"/>
                </a:lnTo>
                <a:lnTo>
                  <a:pt x="12240" y="15476"/>
                </a:lnTo>
                <a:lnTo>
                  <a:pt x="12605" y="15257"/>
                </a:lnTo>
                <a:lnTo>
                  <a:pt x="12945" y="15013"/>
                </a:lnTo>
                <a:lnTo>
                  <a:pt x="13262" y="14770"/>
                </a:lnTo>
                <a:lnTo>
                  <a:pt x="13578" y="14502"/>
                </a:lnTo>
                <a:lnTo>
                  <a:pt x="13870" y="14235"/>
                </a:lnTo>
                <a:lnTo>
                  <a:pt x="14186" y="13918"/>
                </a:lnTo>
                <a:lnTo>
                  <a:pt x="14454" y="13626"/>
                </a:lnTo>
                <a:lnTo>
                  <a:pt x="14697" y="13286"/>
                </a:lnTo>
                <a:lnTo>
                  <a:pt x="14940" y="12945"/>
                </a:lnTo>
                <a:lnTo>
                  <a:pt x="15159" y="12580"/>
                </a:lnTo>
                <a:lnTo>
                  <a:pt x="15354" y="12215"/>
                </a:lnTo>
                <a:lnTo>
                  <a:pt x="15549" y="11850"/>
                </a:lnTo>
                <a:lnTo>
                  <a:pt x="15719" y="11461"/>
                </a:lnTo>
                <a:lnTo>
                  <a:pt x="15865" y="11071"/>
                </a:lnTo>
                <a:lnTo>
                  <a:pt x="16011" y="10658"/>
                </a:lnTo>
                <a:lnTo>
                  <a:pt x="16108" y="10244"/>
                </a:lnTo>
                <a:lnTo>
                  <a:pt x="16206" y="9806"/>
                </a:lnTo>
                <a:lnTo>
                  <a:pt x="16254" y="9514"/>
                </a:lnTo>
                <a:lnTo>
                  <a:pt x="16279" y="9198"/>
                </a:lnTo>
                <a:lnTo>
                  <a:pt x="16279" y="9028"/>
                </a:lnTo>
                <a:lnTo>
                  <a:pt x="16279" y="8882"/>
                </a:lnTo>
                <a:lnTo>
                  <a:pt x="16230" y="8736"/>
                </a:lnTo>
                <a:lnTo>
                  <a:pt x="16157" y="8614"/>
                </a:lnTo>
                <a:lnTo>
                  <a:pt x="16157" y="8298"/>
                </a:lnTo>
                <a:lnTo>
                  <a:pt x="16157" y="8079"/>
                </a:lnTo>
                <a:lnTo>
                  <a:pt x="16157" y="7860"/>
                </a:lnTo>
                <a:lnTo>
                  <a:pt x="16157" y="7641"/>
                </a:lnTo>
                <a:lnTo>
                  <a:pt x="16157" y="7422"/>
                </a:lnTo>
                <a:lnTo>
                  <a:pt x="16084" y="6935"/>
                </a:lnTo>
                <a:lnTo>
                  <a:pt x="15962" y="6448"/>
                </a:lnTo>
                <a:lnTo>
                  <a:pt x="15841" y="5962"/>
                </a:lnTo>
                <a:lnTo>
                  <a:pt x="15743" y="5499"/>
                </a:lnTo>
                <a:lnTo>
                  <a:pt x="15622" y="5061"/>
                </a:lnTo>
                <a:lnTo>
                  <a:pt x="15500" y="4648"/>
                </a:lnTo>
                <a:lnTo>
                  <a:pt x="15330" y="4234"/>
                </a:lnTo>
                <a:lnTo>
                  <a:pt x="15135" y="3845"/>
                </a:lnTo>
                <a:lnTo>
                  <a:pt x="14892" y="3480"/>
                </a:lnTo>
                <a:lnTo>
                  <a:pt x="14648" y="3139"/>
                </a:lnTo>
                <a:lnTo>
                  <a:pt x="14356" y="2798"/>
                </a:lnTo>
                <a:lnTo>
                  <a:pt x="14065" y="2458"/>
                </a:lnTo>
                <a:lnTo>
                  <a:pt x="13724" y="2166"/>
                </a:lnTo>
                <a:lnTo>
                  <a:pt x="13359" y="1874"/>
                </a:lnTo>
                <a:lnTo>
                  <a:pt x="12970" y="1606"/>
                </a:lnTo>
                <a:lnTo>
                  <a:pt x="12556" y="1363"/>
                </a:lnTo>
                <a:lnTo>
                  <a:pt x="12142" y="1144"/>
                </a:lnTo>
                <a:lnTo>
                  <a:pt x="11729" y="925"/>
                </a:lnTo>
                <a:lnTo>
                  <a:pt x="10877" y="560"/>
                </a:lnTo>
                <a:lnTo>
                  <a:pt x="10488" y="414"/>
                </a:lnTo>
                <a:lnTo>
                  <a:pt x="10098" y="292"/>
                </a:lnTo>
                <a:lnTo>
                  <a:pt x="9685" y="171"/>
                </a:lnTo>
                <a:lnTo>
                  <a:pt x="9271" y="73"/>
                </a:lnTo>
                <a:lnTo>
                  <a:pt x="8833" y="25"/>
                </a:lnTo>
                <a:lnTo>
                  <a:pt x="8419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1A73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76"/>
          <p:cNvSpPr txBox="1">
            <a:spLocks noGrp="1"/>
          </p:cNvSpPr>
          <p:nvPr>
            <p:ph type="body" idx="4294967295"/>
          </p:nvPr>
        </p:nvSpPr>
        <p:spPr>
          <a:xfrm>
            <a:off x="1113250" y="448100"/>
            <a:ext cx="6787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  <a:latin typeface="Nixie One"/>
                <a:ea typeface="Nixie One"/>
                <a:cs typeface="Nixie One"/>
                <a:sym typeface="Nixie One"/>
              </a:rPr>
              <a:t>Retour sur l’expérimentation</a:t>
            </a:r>
            <a:endParaRPr sz="3600" b="1">
              <a:solidFill>
                <a:srgbClr val="00ACC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6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 u="sng">
                <a:solidFill>
                  <a:srgbClr val="E8004C"/>
                </a:solidFill>
                <a:hlinkClick r:id="rId3"/>
              </a:rPr>
              <a:t>Document de partage</a:t>
            </a:r>
            <a:endParaRPr sz="30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678" name="Google Shape;678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77"/>
          <p:cNvSpPr txBox="1">
            <a:spLocks noGrp="1"/>
          </p:cNvSpPr>
          <p:nvPr>
            <p:ph type="title"/>
          </p:nvPr>
        </p:nvSpPr>
        <p:spPr>
          <a:xfrm>
            <a:off x="2215525" y="449550"/>
            <a:ext cx="6649800" cy="334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E8004C"/>
                </a:solidFill>
              </a:rPr>
              <a:t>Des questions qui reviennent</a:t>
            </a:r>
            <a:endParaRPr sz="3000" u="sng">
              <a:solidFill>
                <a:srgbClr val="E8004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u="sng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-Téléchargement des applications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-Choix d’applications gratuites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-Utilisation des apps incluses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-Partage des productions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-Présenter le iPad avec le TNI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-Livres </a:t>
            </a:r>
            <a:r>
              <a:rPr lang="en" sz="3000" b="1" i="1"/>
              <a:t>La créativité pour tous</a:t>
            </a:r>
            <a:r>
              <a:rPr lang="en" sz="3000"/>
              <a:t> : Dessin, Musique, Vidéos et Photo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684" name="Google Shape;68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78"/>
          <p:cNvSpPr txBox="1">
            <a:spLocks noGrp="1"/>
          </p:cNvSpPr>
          <p:nvPr>
            <p:ph type="title"/>
          </p:nvPr>
        </p:nvSpPr>
        <p:spPr>
          <a:xfrm>
            <a:off x="777625" y="1904550"/>
            <a:ext cx="3304800" cy="133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Autoformations sur le Campus Récit</a:t>
            </a:r>
            <a:endParaRPr b="1" i="1">
              <a:solidFill>
                <a:srgbClr val="FFFFFF"/>
              </a:solidFill>
            </a:endParaRPr>
          </a:p>
        </p:txBody>
      </p:sp>
      <p:sp>
        <p:nvSpPr>
          <p:cNvPr id="690" name="Google Shape;690;p78"/>
          <p:cNvSpPr txBox="1">
            <a:spLocks noGrp="1"/>
          </p:cNvSpPr>
          <p:nvPr>
            <p:ph type="body" idx="1"/>
          </p:nvPr>
        </p:nvSpPr>
        <p:spPr>
          <a:xfrm>
            <a:off x="4583525" y="1457175"/>
            <a:ext cx="4354200" cy="32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Lien sur </a:t>
            </a:r>
            <a:r>
              <a:rPr lang="en" u="sng">
                <a:solidFill>
                  <a:schemeClr val="hlink"/>
                </a:solidFill>
                <a:hlinkClick r:id="rId3"/>
              </a:rPr>
              <a:t>Campus Récit</a:t>
            </a:r>
            <a:endParaRPr/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8BB00"/>
              </a:buClr>
              <a:buSzPts val="2400"/>
              <a:buChar char="-"/>
            </a:pPr>
            <a:r>
              <a:rPr lang="en" sz="2400" b="1" i="1">
                <a:solidFill>
                  <a:srgbClr val="F8BB00"/>
                </a:solidFill>
                <a:latin typeface="Nixie One"/>
                <a:ea typeface="Nixie One"/>
                <a:cs typeface="Nixie One"/>
                <a:sym typeface="Nixie One"/>
              </a:rPr>
              <a:t>Appropriation pédagogique de la tablette iPad</a:t>
            </a:r>
            <a:endParaRPr sz="2400" b="1" i="1">
              <a:solidFill>
                <a:srgbClr val="F8BB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400"/>
              <a:buChar char="-"/>
            </a:pPr>
            <a:r>
              <a:rPr lang="en" sz="2400" b="1" i="1">
                <a:solidFill>
                  <a:srgbClr val="1155CC"/>
                </a:solidFill>
                <a:latin typeface="Nixie One"/>
                <a:ea typeface="Nixie One"/>
                <a:cs typeface="Nixie One"/>
                <a:sym typeface="Nixie One"/>
              </a:rPr>
              <a:t>Fonctions d’aide à l’organisation du temps et des ressources intégrées iPad</a:t>
            </a:r>
            <a:r>
              <a:rPr lang="en" sz="2400">
                <a:solidFill>
                  <a:srgbClr val="1155CC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 sz="2400">
              <a:solidFill>
                <a:srgbClr val="1155CC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1" name="Google Shape;691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4674" y="3781775"/>
            <a:ext cx="1142974" cy="110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88275" y="334550"/>
            <a:ext cx="1499075" cy="122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09250" y="397825"/>
            <a:ext cx="1499075" cy="112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7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66037" y="297825"/>
            <a:ext cx="1596238" cy="122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79"/>
          <p:cNvSpPr txBox="1">
            <a:spLocks noGrp="1"/>
          </p:cNvSpPr>
          <p:nvPr>
            <p:ph type="subTitle" idx="4294967295"/>
          </p:nvPr>
        </p:nvSpPr>
        <p:spPr>
          <a:xfrm>
            <a:off x="828075" y="396425"/>
            <a:ext cx="7868700" cy="229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E8004C"/>
                </a:solidFill>
              </a:rPr>
              <a:t>Merci!</a:t>
            </a:r>
            <a:endParaRPr sz="3600" b="1">
              <a:solidFill>
                <a:srgbClr val="E8004C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8BB00"/>
                </a:solidFill>
              </a:rPr>
              <a:t>Techniques des petits pas, s’approprier l’outil personnellement </a:t>
            </a:r>
            <a:endParaRPr sz="3600" b="1">
              <a:solidFill>
                <a:srgbClr val="F8BB00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</a:rPr>
              <a:t>Des questions?</a:t>
            </a:r>
            <a:endParaRPr sz="3600" b="1">
              <a:solidFill>
                <a:srgbClr val="00ACC3"/>
              </a:solidFill>
            </a:endParaRPr>
          </a:p>
        </p:txBody>
      </p:sp>
      <p:sp>
        <p:nvSpPr>
          <p:cNvPr id="700" name="Google Shape;700;p79"/>
          <p:cNvSpPr txBox="1">
            <a:spLocks noGrp="1"/>
          </p:cNvSpPr>
          <p:nvPr>
            <p:ph type="body" idx="4294967295"/>
          </p:nvPr>
        </p:nvSpPr>
        <p:spPr>
          <a:xfrm>
            <a:off x="1275150" y="2968198"/>
            <a:ext cx="6593700" cy="17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Vous pouvez me joindre </a:t>
            </a: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sonya.fiset@recitmst.qc.ca</a:t>
            </a: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701" name="Google Shape;701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05000" y="3231625"/>
            <a:ext cx="1620675" cy="168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80"/>
          <p:cNvSpPr txBox="1">
            <a:spLocks noGrp="1"/>
          </p:cNvSpPr>
          <p:nvPr>
            <p:ph type="subTitle" idx="4294967295"/>
          </p:nvPr>
        </p:nvSpPr>
        <p:spPr>
          <a:xfrm>
            <a:off x="1275150" y="426500"/>
            <a:ext cx="6593700" cy="22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</a:rPr>
              <a:t>Des ressources :</a:t>
            </a:r>
            <a:endParaRPr sz="3600" b="1">
              <a:solidFill>
                <a:srgbClr val="00ACC3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Geoboard	</a:t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https://itunes.apple.com/us/app/geoboard-by-the-math-learning-center/id519896952?mt=8</a:t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Number Rack	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4"/>
              </a:rPr>
              <a:t>https://itunes.apple.com/ca/app/number-rack-by-the-math-learning-center/id496057949?l=fr&amp;mt=8</a:t>
            </a:r>
            <a:endParaRPr sz="1050" u="sng">
              <a:solidFill>
                <a:srgbClr val="1A73E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Number Pieces	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5"/>
              </a:rPr>
              <a:t>https://itunes.apple.com/ca/app/number-pieces-basic-by-the-math-learning-center/id611452042?l=fr&amp;mt=8</a:t>
            </a:r>
            <a:endParaRPr sz="1050" u="sng">
              <a:solidFill>
                <a:srgbClr val="1A73E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Pattern Shapes	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6"/>
              </a:rPr>
              <a:t>https://itunes.apple.com/ca/app/pattern-shapes-by-the-math-learning-center/id908511013?l=fr&amp;mt=8</a:t>
            </a:r>
            <a:endParaRPr sz="1050" u="sng">
              <a:solidFill>
                <a:srgbClr val="1A73E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Fractions	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7"/>
              </a:rPr>
              <a:t>https://itunes.apple.com/ca/app/fractions-by-the-math-learning-center/id1114674604?l=fr&amp;mt=8</a:t>
            </a:r>
            <a:endParaRPr sz="1050" u="sng">
              <a:solidFill>
                <a:srgbClr val="1A73E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Number Line	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8"/>
              </a:rPr>
              <a:t>https://itunes.apple.com/ca/app/number-line-by-the-math-learning-center/id751816884?l=fr&amp;mt=8</a:t>
            </a:r>
            <a:endParaRPr sz="1050" u="sng">
              <a:solidFill>
                <a:srgbClr val="1A73E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Number Frames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9"/>
              </a:rPr>
              <a:t>https://itunes.apple.com/us/app/number-frames-by-the-math-learning-center/id873198123?mt=8</a:t>
            </a:r>
            <a:endParaRPr sz="1050" u="sng">
              <a:solidFill>
                <a:srgbClr val="1A73E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b="1">
              <a:solidFill>
                <a:srgbClr val="00ACC3"/>
              </a:solidFill>
            </a:endParaRPr>
          </a:p>
        </p:txBody>
      </p:sp>
      <p:pic>
        <p:nvPicPr>
          <p:cNvPr id="708" name="Google Shape;708;p8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uck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2073</Words>
  <Application>Microsoft Office PowerPoint</Application>
  <PresentationFormat>Affichage à l'écran (16:9)</PresentationFormat>
  <Paragraphs>450</Paragraphs>
  <Slides>56</Slides>
  <Notes>56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56</vt:i4>
      </vt:variant>
    </vt:vector>
  </HeadingPairs>
  <TitlesOfParts>
    <vt:vector size="67" baseType="lpstr">
      <vt:lpstr>Ubuntu</vt:lpstr>
      <vt:lpstr>Roboto</vt:lpstr>
      <vt:lpstr>Nixie One</vt:lpstr>
      <vt:lpstr>Barlow</vt:lpstr>
      <vt:lpstr>Viga</vt:lpstr>
      <vt:lpstr>Miriam Libre</vt:lpstr>
      <vt:lpstr>Arial</vt:lpstr>
      <vt:lpstr>Bangers</vt:lpstr>
      <vt:lpstr>Varela Round</vt:lpstr>
      <vt:lpstr>Puck template</vt:lpstr>
      <vt:lpstr>Simple Light</vt:lpstr>
      <vt:lpstr>Mathématique  et créativité CSPO  Sonya.Fiset@recitmst.qc.ca</vt:lpstr>
      <vt:lpstr>Bienvenue !  Présentation : Recitmst.qc.ca  et http://bit.ly/mstnov2019</vt:lpstr>
      <vt:lpstr>Plan de la journée</vt:lpstr>
      <vt:lpstr>Pourquoi?</vt:lpstr>
      <vt:lpstr>Pourquoi?</vt:lpstr>
      <vt:lpstr>Présentation PowerPoint</vt:lpstr>
      <vt:lpstr>Présentation PowerPoint</vt:lpstr>
      <vt:lpstr>Présentation PowerPoint</vt:lpstr>
      <vt:lpstr>Présentation PowerPoint</vt:lpstr>
      <vt:lpstr>Autoformations sur le Campus Récit</vt:lpstr>
      <vt:lpstr> Présentation des ressources?</vt:lpstr>
      <vt:lpstr> Nos droits et nos devoirs d’apprenants</vt:lpstr>
      <vt:lpstr>Présentation PowerPoint</vt:lpstr>
      <vt:lpstr> Stations d’apprentissage</vt:lpstr>
      <vt:lpstr>Geoboard</vt:lpstr>
      <vt:lpstr>Number Pieces </vt:lpstr>
      <vt:lpstr>Number Rack </vt:lpstr>
      <vt:lpstr>Pattern Shapes </vt:lpstr>
      <vt:lpstr>Fractions </vt:lpstr>
      <vt:lpstr>Number Lines </vt:lpstr>
      <vt:lpstr>NumberFrames </vt:lpstr>
      <vt:lpstr>Présentation PowerPoint</vt:lpstr>
      <vt:lpstr>Notes </vt:lpstr>
      <vt:lpstr>iMovie </vt:lpstr>
      <vt:lpstr>Pages </vt:lpstr>
      <vt:lpstr>Keynotes </vt:lpstr>
      <vt:lpstr>Clips </vt:lpstr>
      <vt:lpstr>Book Creator </vt:lpstr>
      <vt:lpstr>Présentation PowerPoint</vt:lpstr>
      <vt:lpstr> Stations d’apprentissage</vt:lpstr>
      <vt:lpstr>Présentation PowerPoint</vt:lpstr>
      <vt:lpstr> Utiliser les applications du iPad pour</vt:lpstr>
      <vt:lpstr>AirDrop </vt:lpstr>
      <vt:lpstr>Écran partagé </vt:lpstr>
      <vt:lpstr>Mesures </vt:lpstr>
      <vt:lpstr>Horloge </vt:lpstr>
      <vt:lpstr>Appareil photo </vt:lpstr>
      <vt:lpstr>Livres </vt:lpstr>
      <vt:lpstr>Plans </vt:lpstr>
      <vt:lpstr>Photo Booth </vt:lpstr>
      <vt:lpstr>Siri </vt:lpstr>
      <vt:lpstr>Dictaphone </vt:lpstr>
      <vt:lpstr>Calendrier </vt:lpstr>
      <vt:lpstr>Astuces </vt:lpstr>
      <vt:lpstr>Centre de contrôle </vt:lpstr>
      <vt:lpstr>Application Oh! </vt:lpstr>
      <vt:lpstr>Breakout, Escape Game, jeu d’évasion</vt:lpstr>
      <vt:lpstr>Twitter #Mathspourvrai</vt:lpstr>
      <vt:lpstr>QELI</vt:lpstr>
      <vt:lpstr>Open Middle</vt:lpstr>
      <vt:lpstr>Présentation PowerPoint</vt:lpstr>
      <vt:lpstr>Présentation PowerPoint</vt:lpstr>
      <vt:lpstr>Des questions qui reviennent  -Téléchargement des applications -Choix d’applications gratuites -Utilisation des apps incluses -Partage des productions -Présenter le iPad avec le TNI -Livres La créativité pour tous : Dessin, Musique, Vidéos et Photo </vt:lpstr>
      <vt:lpstr>Autoformations sur le Campus Récit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Mathématique  et créativité CSPO  Sonya.Fiset@recitmst.qc.ca</dc:title>
  <dc:creator>Sonya Fiset</dc:creator>
  <cp:lastModifiedBy>Fiset Sonia</cp:lastModifiedBy>
  <cp:revision>1</cp:revision>
  <dcterms:modified xsi:type="dcterms:W3CDTF">2019-11-28T13:21:51Z</dcterms:modified>
</cp:coreProperties>
</file>