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6858000" cx="9144000"/>
  <p:notesSz cx="6858000" cy="9144000"/>
  <p:embeddedFontLst>
    <p:embeddedFont>
      <p:font typeface="Ubuntu"/>
      <p:regular r:id="rId41"/>
      <p:bold r:id="rId42"/>
      <p:italic r:id="rId43"/>
      <p:boldItalic r:id="rId44"/>
    </p:embeddedFont>
    <p:embeddedFont>
      <p:font typeface="Sniglet"/>
      <p:regular r:id="rId45"/>
    </p:embeddedFont>
    <p:embeddedFont>
      <p:font typeface="Dosis"/>
      <p:regular r:id="rId46"/>
      <p:bold r:id="rId47"/>
    </p:embeddedFont>
    <p:embeddedFont>
      <p:font typeface="Viga"/>
      <p:regular r:id="rId48"/>
    </p:embeddedFont>
    <p:embeddedFont>
      <p:font typeface="Varela Round"/>
      <p:regular r:id="rId49"/>
    </p:embeddedFont>
    <p:embeddedFont>
      <p:font typeface="Average"/>
      <p:regular r:id="rId50"/>
    </p:embeddedFont>
    <p:embeddedFont>
      <p:font typeface="Oswald"/>
      <p:regular r:id="rId51"/>
      <p:bold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ADB37B91-FC7E-4DCF-958F-E92D28B3A8C9}">
  <a:tblStyle styleId="{ADB37B91-FC7E-4DCF-958F-E92D28B3A8C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Ubuntu-bold.fntdata"/><Relationship Id="rId41" Type="http://schemas.openxmlformats.org/officeDocument/2006/relationships/font" Target="fonts/Ubuntu-regular.fntdata"/><Relationship Id="rId44" Type="http://schemas.openxmlformats.org/officeDocument/2006/relationships/font" Target="fonts/Ubuntu-boldItalic.fntdata"/><Relationship Id="rId43" Type="http://schemas.openxmlformats.org/officeDocument/2006/relationships/font" Target="fonts/Ubuntu-italic.fntdata"/><Relationship Id="rId46" Type="http://schemas.openxmlformats.org/officeDocument/2006/relationships/font" Target="fonts/Dosis-regular.fntdata"/><Relationship Id="rId45" Type="http://schemas.openxmlformats.org/officeDocument/2006/relationships/font" Target="fonts/Sniglet-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Viga-regular.fntdata"/><Relationship Id="rId47" Type="http://schemas.openxmlformats.org/officeDocument/2006/relationships/font" Target="fonts/Dosis-bold.fntdata"/><Relationship Id="rId49" Type="http://schemas.openxmlformats.org/officeDocument/2006/relationships/font" Target="fonts/VarelaRound-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Oswald-regular.fntdata"/><Relationship Id="rId50" Type="http://schemas.openxmlformats.org/officeDocument/2006/relationships/font" Target="fonts/Average-regular.fntdata"/><Relationship Id="rId52" Type="http://schemas.openxmlformats.org/officeDocument/2006/relationships/font" Target="fonts/Oswald-bold.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rVuMPQFuffPaHTec17L5FGoOOGxAb2K_X73EZ2Vqp9E/edit?usp=sharing"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rFST9laRJu0NAs4jT34WrpyDBlq0aKhq/view?usp=sharing" TargetMode="External"/><Relationship Id="rId3" Type="http://schemas.openxmlformats.org/officeDocument/2006/relationships/hyperlink" Target="https://graspablemath.com/canvas/?load=_cc43f234c84a57d7"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artablefantastique.fr/outils-pour-compenser/le-ruban-word/"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pps.apple.com/us/app/chicken-coop-fraction-games/id484561886" TargetMode="External"/><Relationship Id="rId3" Type="http://schemas.openxmlformats.org/officeDocument/2006/relationships/hyperlink" Target="https://apps.apple.com/us/app/2048/id840919914"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rVuMPQFuffPaHTec17L5FGoOOGxAb2K_X73EZ2Vqp9E/edit?usp=sharing"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orms.gle/xrQ8ieuzN3aT1zqW6"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recit.qc.ca/nouvelle/rdv-virtuels-printaniers-du-recit-se-former-a-distance/"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et.jit.si/RECITMSTDistance"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p: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Google Shape;172;g8415fc5765_0_161: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8415fc5765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g85344215db_0_20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85344215db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Partage de quelques points avec Marie-Josée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Google Shape;192;g806e2c3cf9_0_306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806e2c3cf9_0_30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Retour sur le guide intention d’écoute : </a:t>
            </a:r>
            <a:endParaRPr/>
          </a:p>
          <a:p>
            <a:pPr indent="0" lvl="0" marL="0" rtl="0" algn="l">
              <a:spcBef>
                <a:spcPts val="0"/>
              </a:spcBef>
              <a:spcAft>
                <a:spcPts val="0"/>
              </a:spcAft>
              <a:buNone/>
            </a:pPr>
            <a:r>
              <a:rPr lang="fr-CA"/>
              <a:t>MJ lien à mettre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g85344215db_0_20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85344215db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Besoins, préoccupations et questions : </a:t>
            </a:r>
            <a:r>
              <a:rPr lang="fr-CA" u="sng">
                <a:solidFill>
                  <a:schemeClr val="hlink"/>
                </a:solidFill>
                <a:hlinkClick r:id="rId2"/>
              </a:rPr>
              <a:t>https://docs.google.com/document/d/1rVuMPQFuffPaHTec17L5FGoOOGxAb2K_X73EZ2Vqp9E/edit?usp=sharing</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8" name="Shape 208"/>
        <p:cNvGrpSpPr/>
        <p:nvPr/>
      </p:nvGrpSpPr>
      <p:grpSpPr>
        <a:xfrm>
          <a:off x="0" y="0"/>
          <a:ext cx="0" cy="0"/>
          <a:chOff x="0" y="0"/>
          <a:chExt cx="0" cy="0"/>
        </a:xfrm>
      </p:grpSpPr>
      <p:sp>
        <p:nvSpPr>
          <p:cNvPr id="209" name="Google Shape;209;g806e2c3cf9_0_7: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806e2c3cf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Utilisation des outils d’annotation de Zoom</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8" name="Shape 218"/>
        <p:cNvGrpSpPr/>
        <p:nvPr/>
      </p:nvGrpSpPr>
      <p:grpSpPr>
        <a:xfrm>
          <a:off x="0" y="0"/>
          <a:ext cx="0" cy="0"/>
          <a:chOff x="0" y="0"/>
          <a:chExt cx="0" cy="0"/>
        </a:xfrm>
      </p:grpSpPr>
      <p:sp>
        <p:nvSpPr>
          <p:cNvPr id="219" name="Google Shape;219;g806e2c3cf9_0_16: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806e2c3cf9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Annoter ou écrire dans le clavardage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g8415fc5765_0_188: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8415fc5765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Ce n’est pas un outil pour faire des quiz, ni pour évaluer. Le but de cette application est la compréhension et l’apprentissage. Comment comprendre les concepts de mathématique en allant au-delà des trucs et des procédures.</a:t>
            </a:r>
            <a:endParaRPr/>
          </a:p>
          <a:p>
            <a:pPr indent="0" lvl="0" marL="0" rtl="0" algn="l">
              <a:spcBef>
                <a:spcPts val="0"/>
              </a:spcBef>
              <a:spcAft>
                <a:spcPts val="0"/>
              </a:spcAft>
              <a:buNone/>
            </a:pPr>
            <a:r>
              <a:rPr lang="fr-CA"/>
              <a:t>Aucune installation nécessaire; peut être utilisé sans connexion. Accessible sur ordinateur (avec Chrome et Firefox) et sur appareils mobiles.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Google Shape;235;g8415fc5765_0_231: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8415fc5765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Avec cette application, l’élève ne crée pas nécessairement du contenu destiné à être partagé, il crée des connaissances pour lui. C’est un logiciel qui permet une approche inductive.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Google Shape;242;g8415fc5765_0_216: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8415fc5765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Les dimensions les plus concernées sont utiliser le numérique pour l’apprentissage et développer des stratégies de résolution de problèmes.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g8062ab773e_8_1: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8062ab773e_8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 name="Shape 267"/>
        <p:cNvGrpSpPr/>
        <p:nvPr/>
      </p:nvGrpSpPr>
      <p:grpSpPr>
        <a:xfrm>
          <a:off x="0" y="0"/>
          <a:ext cx="0" cy="0"/>
          <a:chOff x="0" y="0"/>
          <a:chExt cx="0" cy="0"/>
        </a:xfrm>
      </p:grpSpPr>
      <p:sp>
        <p:nvSpPr>
          <p:cNvPr id="268" name="Google Shape;268;g8079553682_17_2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8079553682_17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Préciser que les activités sont encore en mode BETA, en ligne depuis le mois de mars seulement. Sera probablement bonifié dans les prochains mois.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4" name="Shape 274"/>
        <p:cNvGrpSpPr/>
        <p:nvPr/>
      </p:nvGrpSpPr>
      <p:grpSpPr>
        <a:xfrm>
          <a:off x="0" y="0"/>
          <a:ext cx="0" cy="0"/>
          <a:chOff x="0" y="0"/>
          <a:chExt cx="0" cy="0"/>
        </a:xfrm>
      </p:grpSpPr>
      <p:sp>
        <p:nvSpPr>
          <p:cNvPr id="275" name="Google Shape;275;g8415fc5765_0_156: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8415fc5765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Avant d’aller plus loin, on va vous faire faire quelques exercices de mathématique. Soyez attentifs, car je vais voir tout ce que vous faites.</a:t>
            </a:r>
            <a:endParaRPr/>
          </a:p>
          <a:p>
            <a:pPr indent="0" lvl="0" marL="0" rtl="0" algn="l">
              <a:spcBef>
                <a:spcPts val="0"/>
              </a:spcBef>
              <a:spcAft>
                <a:spcPts val="0"/>
              </a:spcAft>
              <a:buNone/>
            </a:pPr>
            <a:r>
              <a:rPr lang="fr-CA"/>
              <a:t>Activité comme un élève : BUCUZ Laisser quelques minutes (5 à 10 minutes) pour faire les tâches. Attendre que tout le monde ait complété.</a:t>
            </a:r>
            <a:endParaRPr/>
          </a:p>
          <a:p>
            <a:pPr indent="0" lvl="0" marL="0" rtl="0" algn="l">
              <a:spcBef>
                <a:spcPts val="0"/>
              </a:spcBef>
              <a:spcAft>
                <a:spcPts val="0"/>
              </a:spcAft>
              <a:buNone/>
            </a:pPr>
            <a:r>
              <a:rPr lang="fr-CA"/>
              <a:t>Application arithmétique , équation, exponentiel, graphique, égalité, priorité des opérations, associativité, distributivité, plus petit, plus grand</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7" name="Shape 287"/>
        <p:cNvGrpSpPr/>
        <p:nvPr/>
      </p:nvGrpSpPr>
      <p:grpSpPr>
        <a:xfrm>
          <a:off x="0" y="0"/>
          <a:ext cx="0" cy="0"/>
          <a:chOff x="0" y="0"/>
          <a:chExt cx="0" cy="0"/>
        </a:xfrm>
      </p:grpSpPr>
      <p:sp>
        <p:nvSpPr>
          <p:cNvPr id="288" name="Google Shape;288;g8079553682_17_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8079553682_17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L’élève voit sa progression, ce qu’il lui reste à faire avec le type de tâche. En même temps, l’interface est très sobre et épuré, rien qui le distrait. Poser des questions, prendre les commentaires, ce qu’ils en pensent en tant qu’experts, pour des élèves ayant besoin de soutien. Questions sur: l’élève est-il bien accompagné, est-ce qu’il sait ce qu’il a à faire? Sinon, que manque-t-il? Sur la motivation, sur le nombre de tâches, sur l’apprentissage potentiel… on partage, de vive voix ou dans le clavardage.</a:t>
            </a:r>
            <a:endParaRPr/>
          </a:p>
          <a:p>
            <a:pPr indent="0" lvl="0" marL="0" rtl="0" algn="l">
              <a:spcBef>
                <a:spcPts val="0"/>
              </a:spcBef>
              <a:spcAft>
                <a:spcPts val="0"/>
              </a:spcAft>
              <a:buNone/>
            </a:pPr>
            <a:r>
              <a:rPr lang="fr-CA"/>
              <a:t>Soutien pour les difficultés motrices, langagières, visio-spatiales et organisationnelles.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5" name="Shape 295"/>
        <p:cNvGrpSpPr/>
        <p:nvPr/>
      </p:nvGrpSpPr>
      <p:grpSpPr>
        <a:xfrm>
          <a:off x="0" y="0"/>
          <a:ext cx="0" cy="0"/>
          <a:chOff x="0" y="0"/>
          <a:chExt cx="0" cy="0"/>
        </a:xfrm>
      </p:grpSpPr>
      <p:sp>
        <p:nvSpPr>
          <p:cNvPr id="296" name="Google Shape;296;g806e2c3cf9_0_57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806e2c3cf9_0_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Montrer</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3" name="Shape 303"/>
        <p:cNvGrpSpPr/>
        <p:nvPr/>
      </p:nvGrpSpPr>
      <p:grpSpPr>
        <a:xfrm>
          <a:off x="0" y="0"/>
          <a:ext cx="0" cy="0"/>
          <a:chOff x="0" y="0"/>
          <a:chExt cx="0" cy="0"/>
        </a:xfrm>
      </p:grpSpPr>
      <p:sp>
        <p:nvSpPr>
          <p:cNvPr id="304" name="Google Shape;304;g8079553682_17_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8079553682_17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Peut être en synchrone ou pas. On peut voir l’ensemble ou par tâche et voir les démarches faites par chaque élève.</a:t>
            </a:r>
            <a:endParaRPr/>
          </a:p>
          <a:p>
            <a:pPr indent="0" lvl="0" marL="0" rtl="0" algn="l">
              <a:spcBef>
                <a:spcPts val="0"/>
              </a:spcBef>
              <a:spcAft>
                <a:spcPts val="0"/>
              </a:spcAft>
              <a:buNone/>
            </a:pPr>
            <a:r>
              <a:rPr lang="fr-CA"/>
              <a:t>Montrer la session de l’activité qu’on vient de faire.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5" name="Shape 315"/>
        <p:cNvGrpSpPr/>
        <p:nvPr/>
      </p:nvGrpSpPr>
      <p:grpSpPr>
        <a:xfrm>
          <a:off x="0" y="0"/>
          <a:ext cx="0" cy="0"/>
          <a:chOff x="0" y="0"/>
          <a:chExt cx="0" cy="0"/>
        </a:xfrm>
      </p:grpSpPr>
      <p:sp>
        <p:nvSpPr>
          <p:cNvPr id="316" name="Google Shape;316;g85344216b4_0_1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85344216b4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Dans le menu, trois onglets, soit la page d’accueil, la banque d’activités et les sessions. La banque d’activités contient les activités publiques, les activités vedettes et nos activités personnelles. On peut créer une session à partir des activités publiques. On peut copier une activité publique pour ensuite la modifier. On peut créer une activité pour ensuite la rendre publique.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g8079553682_17_1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8079553682_17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L’activité doit avoir un objectif pédagogique bien défini.</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3" name="Shape 333"/>
        <p:cNvGrpSpPr/>
        <p:nvPr/>
      </p:nvGrpSpPr>
      <p:grpSpPr>
        <a:xfrm>
          <a:off x="0" y="0"/>
          <a:ext cx="0" cy="0"/>
          <a:chOff x="0" y="0"/>
          <a:chExt cx="0" cy="0"/>
        </a:xfrm>
      </p:grpSpPr>
      <p:sp>
        <p:nvSpPr>
          <p:cNvPr id="334" name="Google Shape;334;g806e2c3cf9_0_556: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806e2c3cf9_0_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fr-CA"/>
              <a:t>Dans cet exemple, il y a 19 tâches dont trois en multimédia et une de type canvas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0" name="Shape 340"/>
        <p:cNvGrpSpPr/>
        <p:nvPr/>
      </p:nvGrpSpPr>
      <p:grpSpPr>
        <a:xfrm>
          <a:off x="0" y="0"/>
          <a:ext cx="0" cy="0"/>
          <a:chOff x="0" y="0"/>
          <a:chExt cx="0" cy="0"/>
        </a:xfrm>
      </p:grpSpPr>
      <p:sp>
        <p:nvSpPr>
          <p:cNvPr id="341" name="Google Shape;341;g8779060ff9_0_1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8779060ff9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7" name="Shape 347"/>
        <p:cNvGrpSpPr/>
        <p:nvPr/>
      </p:nvGrpSpPr>
      <p:grpSpPr>
        <a:xfrm>
          <a:off x="0" y="0"/>
          <a:ext cx="0" cy="0"/>
          <a:chOff x="0" y="0"/>
          <a:chExt cx="0" cy="0"/>
        </a:xfrm>
      </p:grpSpPr>
      <p:sp>
        <p:nvSpPr>
          <p:cNvPr id="348" name="Google Shape;348;g8415fc5765_0_18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8415fc5765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6" name="Shape 356"/>
        <p:cNvGrpSpPr/>
        <p:nvPr/>
      </p:nvGrpSpPr>
      <p:grpSpPr>
        <a:xfrm>
          <a:off x="0" y="0"/>
          <a:ext cx="0" cy="0"/>
          <a:chOff x="0" y="0"/>
          <a:chExt cx="0" cy="0"/>
        </a:xfrm>
      </p:grpSpPr>
      <p:sp>
        <p:nvSpPr>
          <p:cNvPr id="357" name="Google Shape;357;g8779060ff9_0_2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8779060ff9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Ouvrir le canvas, montrer la gestuelle de base puis laisser quelques minutes pour explorer (session “on clique partout”)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4" name="Shape 364"/>
        <p:cNvGrpSpPr/>
        <p:nvPr/>
      </p:nvGrpSpPr>
      <p:grpSpPr>
        <a:xfrm>
          <a:off x="0" y="0"/>
          <a:ext cx="0" cy="0"/>
          <a:chOff x="0" y="0"/>
          <a:chExt cx="0" cy="0"/>
        </a:xfrm>
      </p:grpSpPr>
      <p:sp>
        <p:nvSpPr>
          <p:cNvPr id="365" name="Google Shape;365;g806e2c3cf9_0_56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806e2c3cf9_0_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Mettre le lien ou démontrer la configuration: </a:t>
            </a:r>
            <a:r>
              <a:rPr lang="fr-CA" u="sng">
                <a:solidFill>
                  <a:schemeClr val="hlink"/>
                </a:solidFill>
                <a:hlinkClick r:id="rId2"/>
              </a:rPr>
              <a:t>https://drive.google.com/file/d/1rFST9laRJu0NAs4jT34WrpyDBlq0aKhq/view?usp=sharing</a:t>
            </a:r>
            <a:r>
              <a:rPr lang="fr-CA"/>
              <a:t>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Consignes par vidéos (YouTube seulement) ou écrite</a:t>
            </a:r>
            <a:endParaRPr/>
          </a:p>
          <a:p>
            <a:pPr indent="0" lvl="0" marL="0" rtl="0" algn="l">
              <a:spcBef>
                <a:spcPts val="0"/>
              </a:spcBef>
              <a:spcAft>
                <a:spcPts val="0"/>
              </a:spcAft>
              <a:buNone/>
            </a:pPr>
            <a:r>
              <a:rPr lang="fr-CA"/>
              <a:t>Déplacement d’un terme négatif en exemple pour démontrer l’associativité</a:t>
            </a:r>
            <a:endParaRPr/>
          </a:p>
          <a:p>
            <a:pPr indent="0" lvl="0" marL="0" rtl="0" algn="l">
              <a:spcBef>
                <a:spcPts val="0"/>
              </a:spcBef>
              <a:spcAft>
                <a:spcPts val="0"/>
              </a:spcAft>
              <a:buNone/>
            </a:pPr>
            <a:r>
              <a:rPr lang="fr-CA"/>
              <a:t>fonction KeyPad pour faire la décomposition, composition, groupe de 10, à remplacer par 2 nombres ou plus</a:t>
            </a:r>
            <a:endParaRPr/>
          </a:p>
          <a:p>
            <a:pPr indent="0" lvl="0" marL="0" rtl="0" algn="l">
              <a:spcBef>
                <a:spcPts val="0"/>
              </a:spcBef>
              <a:spcAft>
                <a:spcPts val="0"/>
              </a:spcAft>
              <a:buNone/>
            </a:pPr>
            <a:r>
              <a:rPr lang="fr-CA"/>
              <a:t>organisation : laisser les traces, organiser ses calculs, colonnes, essais et erreurs, </a:t>
            </a:r>
            <a:endParaRPr/>
          </a:p>
          <a:p>
            <a:pPr indent="0" lvl="0" marL="0" rtl="0" algn="l">
              <a:spcBef>
                <a:spcPts val="0"/>
              </a:spcBef>
              <a:spcAft>
                <a:spcPts val="0"/>
              </a:spcAft>
              <a:buNone/>
            </a:pPr>
            <a:r>
              <a:rPr lang="fr-CA"/>
              <a:t>factoriser un nombre</a:t>
            </a:r>
            <a:endParaRPr/>
          </a:p>
          <a:p>
            <a:pPr indent="0" lvl="0" marL="0" rtl="0" algn="l">
              <a:spcBef>
                <a:spcPts val="0"/>
              </a:spcBef>
              <a:spcAft>
                <a:spcPts val="0"/>
              </a:spcAft>
              <a:buNone/>
            </a:pPr>
            <a:r>
              <a:rPr lang="fr-CA"/>
              <a:t>Ouvrir l’activité Formation-primaire: </a:t>
            </a:r>
            <a:r>
              <a:rPr lang="fr-CA" u="sng">
                <a:solidFill>
                  <a:schemeClr val="hlink"/>
                </a:solidFill>
                <a:hlinkClick r:id="rId3"/>
              </a:rPr>
              <a:t>https://graspablemath.com/canvas/?load=_cc43f234c84a57d7</a:t>
            </a:r>
            <a:r>
              <a:rPr lang="fr-CA"/>
              <a:t> </a:t>
            </a:r>
            <a:endParaRPr/>
          </a:p>
          <a:p>
            <a:pPr indent="0" lvl="0" marL="0" rtl="0" algn="l">
              <a:spcBef>
                <a:spcPts val="0"/>
              </a:spcBef>
              <a:spcAft>
                <a:spcPts val="0"/>
              </a:spcAft>
              <a:buNone/>
            </a:pPr>
            <a:r>
              <a:rPr lang="fr-CA"/>
              <a:t>Faire d’abord une démonstration puis montrer les éléments de configuration.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3" name="Shape 373"/>
        <p:cNvGrpSpPr/>
        <p:nvPr/>
      </p:nvGrpSpPr>
      <p:grpSpPr>
        <a:xfrm>
          <a:off x="0" y="0"/>
          <a:ext cx="0" cy="0"/>
          <a:chOff x="0" y="0"/>
          <a:chExt cx="0" cy="0"/>
        </a:xfrm>
      </p:grpSpPr>
      <p:sp>
        <p:nvSpPr>
          <p:cNvPr id="374" name="Google Shape;374;g85e9f846a2_0_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85e9f846a2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Laisser du temps, soit 10 à 15 minutes, mais garder les conversations ouvertes pour les questions… faire ensuite les démonstrations pour les questions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2" name="Shape 382"/>
        <p:cNvGrpSpPr/>
        <p:nvPr/>
      </p:nvGrpSpPr>
      <p:grpSpPr>
        <a:xfrm>
          <a:off x="0" y="0"/>
          <a:ext cx="0" cy="0"/>
          <a:chOff x="0" y="0"/>
          <a:chExt cx="0" cy="0"/>
        </a:xfrm>
      </p:grpSpPr>
      <p:sp>
        <p:nvSpPr>
          <p:cNvPr id="383" name="Google Shape;383;g8415fc5765_0_2213: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8415fc5765_0_2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Vue de l’enseignant : réussite, retour sur un exercice, </a:t>
            </a:r>
            <a:endParaRPr/>
          </a:p>
          <a:p>
            <a:pPr indent="0" lvl="0" marL="0" rtl="0" algn="l">
              <a:spcBef>
                <a:spcPts val="0"/>
              </a:spcBef>
              <a:spcAft>
                <a:spcPts val="0"/>
              </a:spcAft>
              <a:buNone/>
            </a:pPr>
            <a:r>
              <a:rPr lang="fr-CA"/>
              <a:t>rétroaction par Classroom </a:t>
            </a:r>
            <a:endParaRPr/>
          </a:p>
          <a:p>
            <a:pPr indent="0" lvl="0" marL="0" rtl="0" algn="l">
              <a:spcBef>
                <a:spcPts val="0"/>
              </a:spcBef>
              <a:spcAft>
                <a:spcPts val="0"/>
              </a:spcAft>
              <a:buNone/>
            </a:pPr>
            <a:r>
              <a:rPr lang="fr-CA"/>
              <a:t>motricité fine, geste moteur, dyscalculie, probablement pas en évaluation donc en enseignant</a:t>
            </a:r>
            <a:endParaRPr/>
          </a:p>
          <a:p>
            <a:pPr indent="0" lvl="0" marL="0" rtl="0" algn="l">
              <a:spcBef>
                <a:spcPts val="0"/>
              </a:spcBef>
              <a:spcAft>
                <a:spcPts val="0"/>
              </a:spcAft>
              <a:buNone/>
            </a:pPr>
            <a:r>
              <a:rPr lang="fr-CA"/>
              <a:t>enseignement universel </a:t>
            </a:r>
            <a:endParaRPr/>
          </a:p>
          <a:p>
            <a:pPr indent="0" lvl="0" marL="0" rtl="0" algn="l">
              <a:spcBef>
                <a:spcPts val="0"/>
              </a:spcBef>
              <a:spcAft>
                <a:spcPts val="0"/>
              </a:spcAft>
              <a:buNone/>
            </a:pPr>
            <a:r>
              <a:rPr lang="fr-CA"/>
              <a:t>payant information </a:t>
            </a:r>
            <a:endParaRPr/>
          </a:p>
          <a:p>
            <a:pPr indent="0" lvl="0" marL="0" rtl="0" algn="l">
              <a:spcBef>
                <a:spcPts val="0"/>
              </a:spcBef>
              <a:spcAft>
                <a:spcPts val="0"/>
              </a:spcAft>
              <a:buNone/>
            </a:pPr>
            <a:r>
              <a:rPr lang="fr-CA"/>
              <a:t>utile pour faire des corrigés d’exercices plus complexes avec des captures d’écran pour remplacer le ruban mathématique</a:t>
            </a:r>
            <a:endParaRPr/>
          </a:p>
          <a:p>
            <a:pPr indent="0" lvl="0" marL="0" rtl="0" algn="l">
              <a:spcBef>
                <a:spcPts val="0"/>
              </a:spcBef>
              <a:spcAft>
                <a:spcPts val="0"/>
              </a:spcAft>
              <a:buNone/>
            </a:pPr>
            <a:r>
              <a:rPr lang="fr-CA" u="sng">
                <a:solidFill>
                  <a:schemeClr val="hlink"/>
                </a:solidFill>
                <a:hlinkClick r:id="rId2"/>
              </a:rPr>
              <a:t>https://www.cartablefantastique.fr/outils-pour-compenser/le-ruban-word/</a:t>
            </a:r>
            <a:r>
              <a:rPr lang="fr-CA"/>
              <a:t> en complément</a:t>
            </a:r>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2" name="Shape 392"/>
        <p:cNvGrpSpPr/>
        <p:nvPr/>
      </p:nvGrpSpPr>
      <p:grpSpPr>
        <a:xfrm>
          <a:off x="0" y="0"/>
          <a:ext cx="0" cy="0"/>
          <a:chOff x="0" y="0"/>
          <a:chExt cx="0" cy="0"/>
        </a:xfrm>
      </p:grpSpPr>
      <p:sp>
        <p:nvSpPr>
          <p:cNvPr id="393" name="Google Shape;393;g8779060ff9_0_3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8779060ff9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7" name="Shape 397"/>
        <p:cNvGrpSpPr/>
        <p:nvPr/>
      </p:nvGrpSpPr>
      <p:grpSpPr>
        <a:xfrm>
          <a:off x="0" y="0"/>
          <a:ext cx="0" cy="0"/>
          <a:chOff x="0" y="0"/>
          <a:chExt cx="0" cy="0"/>
        </a:xfrm>
      </p:grpSpPr>
      <p:sp>
        <p:nvSpPr>
          <p:cNvPr id="398" name="Google Shape;398;g85344215db_0_9: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85344215db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1"/>
                </a:solidFill>
              </a:rPr>
              <a:t>Chicken Coop Fraction Games </a:t>
            </a:r>
            <a:r>
              <a:rPr lang="fr-CA" u="sng">
                <a:solidFill>
                  <a:schemeClr val="hlink"/>
                </a:solidFill>
                <a:hlinkClick r:id="rId2"/>
              </a:rPr>
              <a:t>https://apps.apple.com/us/app/chicken-coop-fraction-games/id484561886</a:t>
            </a:r>
            <a:endParaRPr/>
          </a:p>
          <a:p>
            <a:pPr indent="0" lvl="0" marL="0" rtl="0" algn="l">
              <a:spcBef>
                <a:spcPts val="0"/>
              </a:spcBef>
              <a:spcAft>
                <a:spcPts val="0"/>
              </a:spcAft>
              <a:buNone/>
            </a:pPr>
            <a:r>
              <a:rPr lang="fr-CA"/>
              <a:t>2048 </a:t>
            </a:r>
            <a:r>
              <a:rPr lang="fr-CA" u="sng">
                <a:solidFill>
                  <a:schemeClr val="hlink"/>
                </a:solidFill>
                <a:hlinkClick r:id="rId3"/>
              </a:rPr>
              <a:t>https://apps.apple.com/us/app/2048/id840919914</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8" name="Shape 408"/>
        <p:cNvGrpSpPr/>
        <p:nvPr/>
      </p:nvGrpSpPr>
      <p:grpSpPr>
        <a:xfrm>
          <a:off x="0" y="0"/>
          <a:ext cx="0" cy="0"/>
          <a:chOff x="0" y="0"/>
          <a:chExt cx="0" cy="0"/>
        </a:xfrm>
      </p:grpSpPr>
      <p:sp>
        <p:nvSpPr>
          <p:cNvPr id="409" name="Google Shape;409;g8415fc5765_0_2198: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8415fc5765_0_2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Période d’échange, </a:t>
            </a:r>
            <a:r>
              <a:rPr lang="fr-CA"/>
              <a:t>Besoins, préoccupations et questions : </a:t>
            </a:r>
            <a:r>
              <a:rPr lang="fr-CA" u="sng">
                <a:solidFill>
                  <a:schemeClr val="accent5"/>
                </a:solidFill>
                <a:hlinkClick r:id="rId2"/>
              </a:rPr>
              <a:t>https://docs.google.com/document/d/1rVuMPQFuffPaHTec17L5FGoOOGxAb2K_X73EZ2Vqp9E/edit?usp=sharing</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8" name="Shape 418"/>
        <p:cNvGrpSpPr/>
        <p:nvPr/>
      </p:nvGrpSpPr>
      <p:grpSpPr>
        <a:xfrm>
          <a:off x="0" y="0"/>
          <a:ext cx="0" cy="0"/>
          <a:chOff x="0" y="0"/>
          <a:chExt cx="0" cy="0"/>
        </a:xfrm>
      </p:grpSpPr>
      <p:sp>
        <p:nvSpPr>
          <p:cNvPr id="419" name="Google Shape;419;g806e2c3cf9_0_305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806e2c3cf9_0_30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Retour sur le guide intention d’écoute : </a:t>
            </a:r>
            <a:endParaRPr/>
          </a:p>
          <a:p>
            <a:pPr indent="0" lvl="0" marL="0" rtl="0" algn="l">
              <a:spcBef>
                <a:spcPts val="0"/>
              </a:spcBef>
              <a:spcAft>
                <a:spcPts val="0"/>
              </a:spcAft>
              <a:buNone/>
            </a:pPr>
            <a:r>
              <a:rPr lang="fr-CA"/>
              <a:t>MJ lien à mettre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8" name="Shape 428"/>
        <p:cNvGrpSpPr/>
        <p:nvPr/>
      </p:nvGrpSpPr>
      <p:grpSpPr>
        <a:xfrm>
          <a:off x="0" y="0"/>
          <a:ext cx="0" cy="0"/>
          <a:chOff x="0" y="0"/>
          <a:chExt cx="0" cy="0"/>
        </a:xfrm>
      </p:grpSpPr>
      <p:sp>
        <p:nvSpPr>
          <p:cNvPr id="429" name="Google Shape;429;g85344216b4_0_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85344216b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8" name="Shape 438"/>
        <p:cNvGrpSpPr/>
        <p:nvPr/>
      </p:nvGrpSpPr>
      <p:grpSpPr>
        <a:xfrm>
          <a:off x="0" y="0"/>
          <a:ext cx="0" cy="0"/>
          <a:chOff x="0" y="0"/>
          <a:chExt cx="0" cy="0"/>
        </a:xfrm>
      </p:grpSpPr>
      <p:sp>
        <p:nvSpPr>
          <p:cNvPr id="439" name="Google Shape;439;g806e2c3cf9_0_2514: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806e2c3cf9_0_2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Formulaire de suivi des participants : </a:t>
            </a:r>
            <a:r>
              <a:rPr lang="fr-CA" u="sng">
                <a:solidFill>
                  <a:schemeClr val="hlink"/>
                </a:solidFill>
                <a:hlinkClick r:id="rId2"/>
              </a:rPr>
              <a:t>https://forms.gle/JzUrVvY4PkzkK74RA</a:t>
            </a:r>
            <a:r>
              <a:rPr lang="fr-CA"/>
              <a:t> </a:t>
            </a:r>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8" name="Shape 448"/>
        <p:cNvGrpSpPr/>
        <p:nvPr/>
      </p:nvGrpSpPr>
      <p:grpSpPr>
        <a:xfrm>
          <a:off x="0" y="0"/>
          <a:ext cx="0" cy="0"/>
          <a:chOff x="0" y="0"/>
          <a:chExt cx="0" cy="0"/>
        </a:xfrm>
      </p:grpSpPr>
      <p:sp>
        <p:nvSpPr>
          <p:cNvPr id="449" name="Google Shape;449;g806e2c3cf9_0_127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806e2c3cf9_0_1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Lien vers les rendez-vous virtuels printaniers du RÉCIT à venir : </a:t>
            </a:r>
            <a:r>
              <a:rPr lang="fr-CA" u="sng">
                <a:solidFill>
                  <a:schemeClr val="hlink"/>
                </a:solidFill>
                <a:hlinkClick r:id="rId2"/>
              </a:rPr>
              <a:t>http://recit.qc.ca/nouvelle/rdv-virtuels-printaniers-du-recit-se-former-a-distance/</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8" name="Shape 458"/>
        <p:cNvGrpSpPr/>
        <p:nvPr/>
      </p:nvGrpSpPr>
      <p:grpSpPr>
        <a:xfrm>
          <a:off x="0" y="0"/>
          <a:ext cx="0" cy="0"/>
          <a:chOff x="0" y="0"/>
          <a:chExt cx="0" cy="0"/>
        </a:xfrm>
      </p:grpSpPr>
      <p:sp>
        <p:nvSpPr>
          <p:cNvPr id="459" name="Google Shape;459;g806e2c3cf9_0_621: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806e2c3cf9_0_6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Salle de vidéoconférence : </a:t>
            </a:r>
            <a:r>
              <a:rPr lang="fr-CA" u="sng">
                <a:solidFill>
                  <a:schemeClr val="hlink"/>
                </a:solidFill>
                <a:hlinkClick r:id="rId2"/>
              </a:rPr>
              <a:t>https://meet.jit.si/RECITMSTDistance</a:t>
            </a:r>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8" name="Shape 468"/>
        <p:cNvGrpSpPr/>
        <p:nvPr/>
      </p:nvGrpSpPr>
      <p:grpSpPr>
        <a:xfrm>
          <a:off x="0" y="0"/>
          <a:ext cx="0" cy="0"/>
          <a:chOff x="0" y="0"/>
          <a:chExt cx="0" cy="0"/>
        </a:xfrm>
      </p:grpSpPr>
      <p:sp>
        <p:nvSpPr>
          <p:cNvPr id="469" name="Google Shape;469;g806e2c3cf9_0_630: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806e2c3cf9_0_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3807170"/>
            <a:ext cx="443589" cy="140843"/>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1321067"/>
            <a:ext cx="7801500" cy="23067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4233168"/>
            <a:ext cx="7801500" cy="1056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855000"/>
            <a:ext cx="7852200" cy="11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740800"/>
            <a:ext cx="2808000" cy="1007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852800"/>
            <a:ext cx="2808000" cy="4239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701800"/>
            <a:ext cx="6227100" cy="5454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9"/>
          <p:cNvSpPr txBox="1"/>
          <p:nvPr>
            <p:ph type="title"/>
          </p:nvPr>
        </p:nvSpPr>
        <p:spPr>
          <a:xfrm>
            <a:off x="265500" y="1441867"/>
            <a:ext cx="4045200" cy="228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3793601"/>
            <a:ext cx="4045200" cy="1794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3" name="Google Shape;43;p9"/>
          <p:cNvSpPr txBox="1"/>
          <p:nvPr>
            <p:ph idx="2" type="body"/>
          </p:nvPr>
        </p:nvSpPr>
        <p:spPr>
          <a:xfrm>
            <a:off x="4939500" y="965600"/>
            <a:ext cx="3837000" cy="4926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5640767"/>
            <a:ext cx="5998800" cy="80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7" name="Google Shape;47;p10"/>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p:nvPr>
            <p:ph idx="1" type="body"/>
          </p:nvPr>
        </p:nvSpPr>
        <p:spPr>
          <a:xfrm>
            <a:off x="311700" y="4304567"/>
            <a:ext cx="8520600" cy="1734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1" name="Google Shape;51;p11"/>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dark">
  <p:cSld name="BLANK_1">
    <p:bg>
      <p:bgPr>
        <a:solidFill>
          <a:srgbClr val="95A5A6"/>
        </a:solidFill>
      </p:bgPr>
    </p:bg>
    <p:spTree>
      <p:nvGrpSpPr>
        <p:cNvPr id="54" name="Shape 54"/>
        <p:cNvGrpSpPr/>
        <p:nvPr/>
      </p:nvGrpSpPr>
      <p:grpSpPr>
        <a:xfrm>
          <a:off x="0" y="0"/>
          <a:ext cx="0" cy="0"/>
          <a:chOff x="0" y="0"/>
          <a:chExt cx="0" cy="0"/>
        </a:xfrm>
      </p:grpSpPr>
      <p:grpSp>
        <p:nvGrpSpPr>
          <p:cNvPr id="55" name="Google Shape;55;p13"/>
          <p:cNvGrpSpPr/>
          <p:nvPr/>
        </p:nvGrpSpPr>
        <p:grpSpPr>
          <a:xfrm>
            <a:off x="1" y="-19"/>
            <a:ext cx="9152065" cy="6863807"/>
            <a:chOff x="328725" y="238125"/>
            <a:chExt cx="3447625" cy="2585725"/>
          </a:xfrm>
        </p:grpSpPr>
        <p:sp>
          <p:nvSpPr>
            <p:cNvPr id="56" name="Google Shape;56;p13"/>
            <p:cNvSpPr/>
            <p:nvPr/>
          </p:nvSpPr>
          <p:spPr>
            <a:xfrm>
              <a:off x="2397625" y="2721125"/>
              <a:ext cx="62300" cy="66525"/>
            </a:xfrm>
            <a:custGeom>
              <a:rect b="b" l="l" r="r" t="t"/>
              <a:pathLst>
                <a:path extrusionOk="0" h="2661" w="2492">
                  <a:moveTo>
                    <a:pt x="1885" y="135"/>
                  </a:moveTo>
                  <a:lnTo>
                    <a:pt x="2289" y="169"/>
                  </a:lnTo>
                  <a:lnTo>
                    <a:pt x="2323" y="203"/>
                  </a:lnTo>
                  <a:lnTo>
                    <a:pt x="2357" y="270"/>
                  </a:lnTo>
                  <a:lnTo>
                    <a:pt x="2357" y="539"/>
                  </a:lnTo>
                  <a:lnTo>
                    <a:pt x="2357" y="1011"/>
                  </a:lnTo>
                  <a:lnTo>
                    <a:pt x="2323" y="1617"/>
                  </a:lnTo>
                  <a:lnTo>
                    <a:pt x="2289" y="2223"/>
                  </a:lnTo>
                  <a:lnTo>
                    <a:pt x="2256" y="2324"/>
                  </a:lnTo>
                  <a:lnTo>
                    <a:pt x="2256" y="2391"/>
                  </a:lnTo>
                  <a:lnTo>
                    <a:pt x="2222" y="2425"/>
                  </a:lnTo>
                  <a:lnTo>
                    <a:pt x="2121" y="2425"/>
                  </a:lnTo>
                  <a:lnTo>
                    <a:pt x="1650" y="2492"/>
                  </a:lnTo>
                  <a:lnTo>
                    <a:pt x="741" y="2492"/>
                  </a:lnTo>
                  <a:lnTo>
                    <a:pt x="505" y="2425"/>
                  </a:lnTo>
                  <a:lnTo>
                    <a:pt x="404" y="2391"/>
                  </a:lnTo>
                  <a:lnTo>
                    <a:pt x="337" y="2324"/>
                  </a:lnTo>
                  <a:lnTo>
                    <a:pt x="236" y="2156"/>
                  </a:lnTo>
                  <a:lnTo>
                    <a:pt x="202" y="1920"/>
                  </a:lnTo>
                  <a:lnTo>
                    <a:pt x="135" y="1516"/>
                  </a:lnTo>
                  <a:lnTo>
                    <a:pt x="101" y="1112"/>
                  </a:lnTo>
                  <a:lnTo>
                    <a:pt x="135" y="674"/>
                  </a:lnTo>
                  <a:lnTo>
                    <a:pt x="202" y="270"/>
                  </a:lnTo>
                  <a:lnTo>
                    <a:pt x="236" y="270"/>
                  </a:lnTo>
                  <a:lnTo>
                    <a:pt x="269" y="236"/>
                  </a:lnTo>
                  <a:lnTo>
                    <a:pt x="875" y="203"/>
                  </a:lnTo>
                  <a:lnTo>
                    <a:pt x="1515" y="135"/>
                  </a:lnTo>
                  <a:close/>
                  <a:moveTo>
                    <a:pt x="1279" y="1"/>
                  </a:moveTo>
                  <a:lnTo>
                    <a:pt x="135" y="102"/>
                  </a:lnTo>
                  <a:lnTo>
                    <a:pt x="101" y="135"/>
                  </a:lnTo>
                  <a:lnTo>
                    <a:pt x="67" y="169"/>
                  </a:lnTo>
                  <a:lnTo>
                    <a:pt x="67" y="203"/>
                  </a:lnTo>
                  <a:lnTo>
                    <a:pt x="101" y="236"/>
                  </a:lnTo>
                  <a:lnTo>
                    <a:pt x="135" y="236"/>
                  </a:lnTo>
                  <a:lnTo>
                    <a:pt x="67" y="472"/>
                  </a:lnTo>
                  <a:lnTo>
                    <a:pt x="34" y="708"/>
                  </a:lnTo>
                  <a:lnTo>
                    <a:pt x="0" y="1213"/>
                  </a:lnTo>
                  <a:lnTo>
                    <a:pt x="34" y="1752"/>
                  </a:lnTo>
                  <a:lnTo>
                    <a:pt x="67" y="2088"/>
                  </a:lnTo>
                  <a:lnTo>
                    <a:pt x="135" y="2223"/>
                  </a:lnTo>
                  <a:lnTo>
                    <a:pt x="202" y="2391"/>
                  </a:lnTo>
                  <a:lnTo>
                    <a:pt x="236" y="2459"/>
                  </a:lnTo>
                  <a:lnTo>
                    <a:pt x="303" y="2526"/>
                  </a:lnTo>
                  <a:lnTo>
                    <a:pt x="438" y="2593"/>
                  </a:lnTo>
                  <a:lnTo>
                    <a:pt x="606" y="2627"/>
                  </a:lnTo>
                  <a:lnTo>
                    <a:pt x="741" y="2627"/>
                  </a:lnTo>
                  <a:lnTo>
                    <a:pt x="1212" y="2661"/>
                  </a:lnTo>
                  <a:lnTo>
                    <a:pt x="1683" y="2627"/>
                  </a:lnTo>
                  <a:lnTo>
                    <a:pt x="2020" y="2627"/>
                  </a:lnTo>
                  <a:lnTo>
                    <a:pt x="2222" y="2593"/>
                  </a:lnTo>
                  <a:lnTo>
                    <a:pt x="2289" y="2560"/>
                  </a:lnTo>
                  <a:lnTo>
                    <a:pt x="2357" y="2526"/>
                  </a:lnTo>
                  <a:lnTo>
                    <a:pt x="2424" y="2358"/>
                  </a:lnTo>
                  <a:lnTo>
                    <a:pt x="2458" y="2156"/>
                  </a:lnTo>
                  <a:lnTo>
                    <a:pt x="2458" y="1785"/>
                  </a:lnTo>
                  <a:lnTo>
                    <a:pt x="2491" y="943"/>
                  </a:lnTo>
                  <a:lnTo>
                    <a:pt x="2491" y="102"/>
                  </a:lnTo>
                  <a:lnTo>
                    <a:pt x="2491" y="68"/>
                  </a:lnTo>
                  <a:lnTo>
                    <a:pt x="2458" y="34"/>
                  </a:lnTo>
                  <a:lnTo>
                    <a:pt x="2155"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57" name="Google Shape;57;p13"/>
            <p:cNvSpPr/>
            <p:nvPr/>
          </p:nvSpPr>
          <p:spPr>
            <a:xfrm>
              <a:off x="2424550" y="2739650"/>
              <a:ext cx="16850" cy="17700"/>
            </a:xfrm>
            <a:custGeom>
              <a:rect b="b" l="l" r="r" t="t"/>
              <a:pathLst>
                <a:path extrusionOk="0" h="708" w="674">
                  <a:moveTo>
                    <a:pt x="169" y="0"/>
                  </a:moveTo>
                  <a:lnTo>
                    <a:pt x="135" y="101"/>
                  </a:lnTo>
                  <a:lnTo>
                    <a:pt x="135" y="202"/>
                  </a:lnTo>
                  <a:lnTo>
                    <a:pt x="68" y="202"/>
                  </a:lnTo>
                  <a:lnTo>
                    <a:pt x="0" y="236"/>
                  </a:lnTo>
                  <a:lnTo>
                    <a:pt x="0" y="303"/>
                  </a:lnTo>
                  <a:lnTo>
                    <a:pt x="34" y="337"/>
                  </a:lnTo>
                  <a:lnTo>
                    <a:pt x="135" y="337"/>
                  </a:lnTo>
                  <a:lnTo>
                    <a:pt x="135" y="505"/>
                  </a:lnTo>
                  <a:lnTo>
                    <a:pt x="135" y="674"/>
                  </a:lnTo>
                  <a:lnTo>
                    <a:pt x="169" y="708"/>
                  </a:lnTo>
                  <a:lnTo>
                    <a:pt x="236" y="708"/>
                  </a:lnTo>
                  <a:lnTo>
                    <a:pt x="270" y="674"/>
                  </a:lnTo>
                  <a:lnTo>
                    <a:pt x="270" y="505"/>
                  </a:lnTo>
                  <a:lnTo>
                    <a:pt x="270" y="303"/>
                  </a:lnTo>
                  <a:lnTo>
                    <a:pt x="337" y="303"/>
                  </a:lnTo>
                  <a:lnTo>
                    <a:pt x="505" y="337"/>
                  </a:lnTo>
                  <a:lnTo>
                    <a:pt x="640" y="337"/>
                  </a:lnTo>
                  <a:lnTo>
                    <a:pt x="674" y="303"/>
                  </a:lnTo>
                  <a:lnTo>
                    <a:pt x="674" y="270"/>
                  </a:lnTo>
                  <a:lnTo>
                    <a:pt x="674" y="202"/>
                  </a:lnTo>
                  <a:lnTo>
                    <a:pt x="606" y="169"/>
                  </a:lnTo>
                  <a:lnTo>
                    <a:pt x="270" y="169"/>
                  </a:lnTo>
                  <a:lnTo>
                    <a:pt x="270" y="68"/>
                  </a:lnTo>
                  <a:lnTo>
                    <a:pt x="236"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58" name="Google Shape;58;p13"/>
            <p:cNvSpPr/>
            <p:nvPr/>
          </p:nvSpPr>
          <p:spPr>
            <a:xfrm>
              <a:off x="2276400" y="2759850"/>
              <a:ext cx="13500" cy="17700"/>
            </a:xfrm>
            <a:custGeom>
              <a:rect b="b" l="l" r="r" t="t"/>
              <a:pathLst>
                <a:path extrusionOk="0" h="708" w="540">
                  <a:moveTo>
                    <a:pt x="405" y="135"/>
                  </a:moveTo>
                  <a:lnTo>
                    <a:pt x="405" y="236"/>
                  </a:lnTo>
                  <a:lnTo>
                    <a:pt x="405" y="304"/>
                  </a:lnTo>
                  <a:lnTo>
                    <a:pt x="338" y="472"/>
                  </a:lnTo>
                  <a:lnTo>
                    <a:pt x="270" y="607"/>
                  </a:lnTo>
                  <a:lnTo>
                    <a:pt x="203" y="607"/>
                  </a:lnTo>
                  <a:lnTo>
                    <a:pt x="169" y="506"/>
                  </a:lnTo>
                  <a:lnTo>
                    <a:pt x="136" y="405"/>
                  </a:lnTo>
                  <a:lnTo>
                    <a:pt x="136" y="304"/>
                  </a:lnTo>
                  <a:lnTo>
                    <a:pt x="203" y="236"/>
                  </a:lnTo>
                  <a:lnTo>
                    <a:pt x="371" y="169"/>
                  </a:lnTo>
                  <a:lnTo>
                    <a:pt x="338" y="135"/>
                  </a:lnTo>
                  <a:close/>
                  <a:moveTo>
                    <a:pt x="371" y="1"/>
                  </a:moveTo>
                  <a:lnTo>
                    <a:pt x="270" y="34"/>
                  </a:lnTo>
                  <a:lnTo>
                    <a:pt x="203" y="102"/>
                  </a:lnTo>
                  <a:lnTo>
                    <a:pt x="136" y="169"/>
                  </a:lnTo>
                  <a:lnTo>
                    <a:pt x="68" y="236"/>
                  </a:lnTo>
                  <a:lnTo>
                    <a:pt x="1" y="337"/>
                  </a:lnTo>
                  <a:lnTo>
                    <a:pt x="1" y="405"/>
                  </a:lnTo>
                  <a:lnTo>
                    <a:pt x="68" y="607"/>
                  </a:lnTo>
                  <a:lnTo>
                    <a:pt x="136" y="674"/>
                  </a:lnTo>
                  <a:lnTo>
                    <a:pt x="203" y="708"/>
                  </a:lnTo>
                  <a:lnTo>
                    <a:pt x="270" y="708"/>
                  </a:lnTo>
                  <a:lnTo>
                    <a:pt x="371" y="674"/>
                  </a:lnTo>
                  <a:lnTo>
                    <a:pt x="439" y="607"/>
                  </a:lnTo>
                  <a:lnTo>
                    <a:pt x="472" y="539"/>
                  </a:lnTo>
                  <a:lnTo>
                    <a:pt x="506" y="337"/>
                  </a:lnTo>
                  <a:lnTo>
                    <a:pt x="540" y="169"/>
                  </a:lnTo>
                  <a:lnTo>
                    <a:pt x="506" y="68"/>
                  </a:lnTo>
                  <a:lnTo>
                    <a:pt x="439" y="34"/>
                  </a:lnTo>
                  <a:lnTo>
                    <a:pt x="371"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59" name="Google Shape;59;p13"/>
            <p:cNvSpPr/>
            <p:nvPr/>
          </p:nvSpPr>
          <p:spPr>
            <a:xfrm>
              <a:off x="1523075" y="2675675"/>
              <a:ext cx="67375" cy="38750"/>
            </a:xfrm>
            <a:custGeom>
              <a:rect b="b" l="l" r="r" t="t"/>
              <a:pathLst>
                <a:path extrusionOk="0" h="1550" w="2695">
                  <a:moveTo>
                    <a:pt x="2021" y="135"/>
                  </a:moveTo>
                  <a:lnTo>
                    <a:pt x="2358" y="169"/>
                  </a:lnTo>
                  <a:lnTo>
                    <a:pt x="2492" y="236"/>
                  </a:lnTo>
                  <a:lnTo>
                    <a:pt x="2560" y="304"/>
                  </a:lnTo>
                  <a:lnTo>
                    <a:pt x="2593" y="438"/>
                  </a:lnTo>
                  <a:lnTo>
                    <a:pt x="2593" y="573"/>
                  </a:lnTo>
                  <a:lnTo>
                    <a:pt x="2560" y="876"/>
                  </a:lnTo>
                  <a:lnTo>
                    <a:pt x="2492" y="1112"/>
                  </a:lnTo>
                  <a:lnTo>
                    <a:pt x="2459" y="1246"/>
                  </a:lnTo>
                  <a:lnTo>
                    <a:pt x="2391" y="1314"/>
                  </a:lnTo>
                  <a:lnTo>
                    <a:pt x="2324" y="1347"/>
                  </a:lnTo>
                  <a:lnTo>
                    <a:pt x="2223" y="1381"/>
                  </a:lnTo>
                  <a:lnTo>
                    <a:pt x="1617" y="1448"/>
                  </a:lnTo>
                  <a:lnTo>
                    <a:pt x="1146" y="1448"/>
                  </a:lnTo>
                  <a:lnTo>
                    <a:pt x="641" y="1415"/>
                  </a:lnTo>
                  <a:lnTo>
                    <a:pt x="270" y="1381"/>
                  </a:lnTo>
                  <a:lnTo>
                    <a:pt x="203" y="1381"/>
                  </a:lnTo>
                  <a:lnTo>
                    <a:pt x="169" y="1347"/>
                  </a:lnTo>
                  <a:lnTo>
                    <a:pt x="136" y="1246"/>
                  </a:lnTo>
                  <a:lnTo>
                    <a:pt x="102" y="1044"/>
                  </a:lnTo>
                  <a:lnTo>
                    <a:pt x="136" y="607"/>
                  </a:lnTo>
                  <a:lnTo>
                    <a:pt x="169" y="169"/>
                  </a:lnTo>
                  <a:lnTo>
                    <a:pt x="540" y="203"/>
                  </a:lnTo>
                  <a:lnTo>
                    <a:pt x="910" y="169"/>
                  </a:lnTo>
                  <a:lnTo>
                    <a:pt x="1651" y="135"/>
                  </a:lnTo>
                  <a:close/>
                  <a:moveTo>
                    <a:pt x="1785" y="1"/>
                  </a:moveTo>
                  <a:lnTo>
                    <a:pt x="1247" y="34"/>
                  </a:lnTo>
                  <a:lnTo>
                    <a:pt x="674" y="68"/>
                  </a:lnTo>
                  <a:lnTo>
                    <a:pt x="405" y="68"/>
                  </a:lnTo>
                  <a:lnTo>
                    <a:pt x="169" y="34"/>
                  </a:lnTo>
                  <a:lnTo>
                    <a:pt x="68" y="34"/>
                  </a:lnTo>
                  <a:lnTo>
                    <a:pt x="68" y="102"/>
                  </a:lnTo>
                  <a:lnTo>
                    <a:pt x="68" y="135"/>
                  </a:lnTo>
                  <a:lnTo>
                    <a:pt x="35" y="472"/>
                  </a:lnTo>
                  <a:lnTo>
                    <a:pt x="1" y="910"/>
                  </a:lnTo>
                  <a:lnTo>
                    <a:pt x="1" y="1145"/>
                  </a:lnTo>
                  <a:lnTo>
                    <a:pt x="35" y="1314"/>
                  </a:lnTo>
                  <a:lnTo>
                    <a:pt x="68" y="1448"/>
                  </a:lnTo>
                  <a:lnTo>
                    <a:pt x="136" y="1482"/>
                  </a:lnTo>
                  <a:lnTo>
                    <a:pt x="169" y="1516"/>
                  </a:lnTo>
                  <a:lnTo>
                    <a:pt x="775" y="1549"/>
                  </a:lnTo>
                  <a:lnTo>
                    <a:pt x="1348" y="1549"/>
                  </a:lnTo>
                  <a:lnTo>
                    <a:pt x="1920" y="1516"/>
                  </a:lnTo>
                  <a:lnTo>
                    <a:pt x="2492" y="1448"/>
                  </a:lnTo>
                  <a:lnTo>
                    <a:pt x="2526" y="1415"/>
                  </a:lnTo>
                  <a:lnTo>
                    <a:pt x="2526" y="1381"/>
                  </a:lnTo>
                  <a:lnTo>
                    <a:pt x="2627" y="1011"/>
                  </a:lnTo>
                  <a:lnTo>
                    <a:pt x="2661" y="809"/>
                  </a:lnTo>
                  <a:lnTo>
                    <a:pt x="2694" y="607"/>
                  </a:lnTo>
                  <a:lnTo>
                    <a:pt x="2694" y="405"/>
                  </a:lnTo>
                  <a:lnTo>
                    <a:pt x="2627" y="270"/>
                  </a:lnTo>
                  <a:lnTo>
                    <a:pt x="2593" y="169"/>
                  </a:lnTo>
                  <a:lnTo>
                    <a:pt x="2526" y="135"/>
                  </a:lnTo>
                  <a:lnTo>
                    <a:pt x="2425" y="68"/>
                  </a:lnTo>
                  <a:lnTo>
                    <a:pt x="2324" y="34"/>
                  </a:lnTo>
                  <a:lnTo>
                    <a:pt x="2055"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60" name="Google Shape;60;p13"/>
            <p:cNvSpPr/>
            <p:nvPr/>
          </p:nvSpPr>
          <p:spPr>
            <a:xfrm>
              <a:off x="2347950" y="2750600"/>
              <a:ext cx="16025" cy="4225"/>
            </a:xfrm>
            <a:custGeom>
              <a:rect b="b" l="l" r="r" t="t"/>
              <a:pathLst>
                <a:path extrusionOk="0" h="169" w="641">
                  <a:moveTo>
                    <a:pt x="34" y="0"/>
                  </a:moveTo>
                  <a:lnTo>
                    <a:pt x="1" y="34"/>
                  </a:lnTo>
                  <a:lnTo>
                    <a:pt x="1" y="101"/>
                  </a:lnTo>
                  <a:lnTo>
                    <a:pt x="135" y="135"/>
                  </a:lnTo>
                  <a:lnTo>
                    <a:pt x="270" y="169"/>
                  </a:lnTo>
                  <a:lnTo>
                    <a:pt x="573" y="169"/>
                  </a:lnTo>
                  <a:lnTo>
                    <a:pt x="607" y="135"/>
                  </a:lnTo>
                  <a:lnTo>
                    <a:pt x="640" y="101"/>
                  </a:lnTo>
                  <a:lnTo>
                    <a:pt x="640" y="67"/>
                  </a:lnTo>
                  <a:lnTo>
                    <a:pt x="607" y="34"/>
                  </a:lnTo>
                  <a:lnTo>
                    <a:pt x="472"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61" name="Google Shape;61;p13"/>
            <p:cNvSpPr/>
            <p:nvPr/>
          </p:nvSpPr>
          <p:spPr>
            <a:xfrm>
              <a:off x="2319325" y="2720300"/>
              <a:ext cx="69900" cy="66500"/>
            </a:xfrm>
            <a:custGeom>
              <a:rect b="b" l="l" r="r" t="t"/>
              <a:pathLst>
                <a:path extrusionOk="0" h="2660" w="2796">
                  <a:moveTo>
                    <a:pt x="439" y="0"/>
                  </a:moveTo>
                  <a:lnTo>
                    <a:pt x="203" y="67"/>
                  </a:lnTo>
                  <a:lnTo>
                    <a:pt x="102" y="101"/>
                  </a:lnTo>
                  <a:lnTo>
                    <a:pt x="35" y="168"/>
                  </a:lnTo>
                  <a:lnTo>
                    <a:pt x="1" y="236"/>
                  </a:lnTo>
                  <a:lnTo>
                    <a:pt x="35" y="269"/>
                  </a:lnTo>
                  <a:lnTo>
                    <a:pt x="102" y="269"/>
                  </a:lnTo>
                  <a:lnTo>
                    <a:pt x="136" y="236"/>
                  </a:lnTo>
                  <a:lnTo>
                    <a:pt x="203" y="202"/>
                  </a:lnTo>
                  <a:lnTo>
                    <a:pt x="304" y="168"/>
                  </a:lnTo>
                  <a:lnTo>
                    <a:pt x="540" y="135"/>
                  </a:lnTo>
                  <a:lnTo>
                    <a:pt x="977" y="168"/>
                  </a:lnTo>
                  <a:lnTo>
                    <a:pt x="1920" y="202"/>
                  </a:lnTo>
                  <a:lnTo>
                    <a:pt x="2257" y="236"/>
                  </a:lnTo>
                  <a:lnTo>
                    <a:pt x="2391" y="269"/>
                  </a:lnTo>
                  <a:lnTo>
                    <a:pt x="2526" y="337"/>
                  </a:lnTo>
                  <a:lnTo>
                    <a:pt x="2593" y="370"/>
                  </a:lnTo>
                  <a:lnTo>
                    <a:pt x="2627" y="438"/>
                  </a:lnTo>
                  <a:lnTo>
                    <a:pt x="2661" y="606"/>
                  </a:lnTo>
                  <a:lnTo>
                    <a:pt x="2627" y="909"/>
                  </a:lnTo>
                  <a:lnTo>
                    <a:pt x="2661" y="1549"/>
                  </a:lnTo>
                  <a:lnTo>
                    <a:pt x="2627" y="2189"/>
                  </a:lnTo>
                  <a:lnTo>
                    <a:pt x="2593" y="2424"/>
                  </a:lnTo>
                  <a:lnTo>
                    <a:pt x="2593" y="2458"/>
                  </a:lnTo>
                  <a:lnTo>
                    <a:pt x="2526" y="2458"/>
                  </a:lnTo>
                  <a:lnTo>
                    <a:pt x="2425" y="2492"/>
                  </a:lnTo>
                  <a:lnTo>
                    <a:pt x="2156" y="2492"/>
                  </a:lnTo>
                  <a:lnTo>
                    <a:pt x="1449" y="2458"/>
                  </a:lnTo>
                  <a:lnTo>
                    <a:pt x="1146" y="2492"/>
                  </a:lnTo>
                  <a:lnTo>
                    <a:pt x="843" y="2525"/>
                  </a:lnTo>
                  <a:lnTo>
                    <a:pt x="708" y="2525"/>
                  </a:lnTo>
                  <a:lnTo>
                    <a:pt x="573" y="2458"/>
                  </a:lnTo>
                  <a:lnTo>
                    <a:pt x="472" y="2391"/>
                  </a:lnTo>
                  <a:lnTo>
                    <a:pt x="405" y="2256"/>
                  </a:lnTo>
                  <a:lnTo>
                    <a:pt x="338" y="2020"/>
                  </a:lnTo>
                  <a:lnTo>
                    <a:pt x="304" y="1785"/>
                  </a:lnTo>
                  <a:lnTo>
                    <a:pt x="304" y="1246"/>
                  </a:lnTo>
                  <a:lnTo>
                    <a:pt x="304" y="774"/>
                  </a:lnTo>
                  <a:lnTo>
                    <a:pt x="338" y="303"/>
                  </a:lnTo>
                  <a:lnTo>
                    <a:pt x="304" y="269"/>
                  </a:lnTo>
                  <a:lnTo>
                    <a:pt x="304" y="236"/>
                  </a:lnTo>
                  <a:lnTo>
                    <a:pt x="270" y="236"/>
                  </a:lnTo>
                  <a:lnTo>
                    <a:pt x="237" y="269"/>
                  </a:lnTo>
                  <a:lnTo>
                    <a:pt x="203" y="505"/>
                  </a:lnTo>
                  <a:lnTo>
                    <a:pt x="169" y="774"/>
                  </a:lnTo>
                  <a:lnTo>
                    <a:pt x="169" y="1246"/>
                  </a:lnTo>
                  <a:lnTo>
                    <a:pt x="203" y="1852"/>
                  </a:lnTo>
                  <a:lnTo>
                    <a:pt x="237" y="2121"/>
                  </a:lnTo>
                  <a:lnTo>
                    <a:pt x="270" y="2290"/>
                  </a:lnTo>
                  <a:lnTo>
                    <a:pt x="304" y="2391"/>
                  </a:lnTo>
                  <a:lnTo>
                    <a:pt x="371" y="2492"/>
                  </a:lnTo>
                  <a:lnTo>
                    <a:pt x="472" y="2559"/>
                  </a:lnTo>
                  <a:lnTo>
                    <a:pt x="540" y="2593"/>
                  </a:lnTo>
                  <a:lnTo>
                    <a:pt x="641" y="2626"/>
                  </a:lnTo>
                  <a:lnTo>
                    <a:pt x="843" y="2660"/>
                  </a:lnTo>
                  <a:lnTo>
                    <a:pt x="1078" y="2626"/>
                  </a:lnTo>
                  <a:lnTo>
                    <a:pt x="2290" y="2626"/>
                  </a:lnTo>
                  <a:lnTo>
                    <a:pt x="2694" y="2593"/>
                  </a:lnTo>
                  <a:lnTo>
                    <a:pt x="2728" y="2559"/>
                  </a:lnTo>
                  <a:lnTo>
                    <a:pt x="2728" y="2525"/>
                  </a:lnTo>
                  <a:lnTo>
                    <a:pt x="2762" y="2054"/>
                  </a:lnTo>
                  <a:lnTo>
                    <a:pt x="2795" y="1616"/>
                  </a:lnTo>
                  <a:lnTo>
                    <a:pt x="2762" y="707"/>
                  </a:lnTo>
                  <a:lnTo>
                    <a:pt x="2762" y="438"/>
                  </a:lnTo>
                  <a:lnTo>
                    <a:pt x="2728" y="370"/>
                  </a:lnTo>
                  <a:lnTo>
                    <a:pt x="2661" y="269"/>
                  </a:lnTo>
                  <a:lnTo>
                    <a:pt x="2593" y="236"/>
                  </a:lnTo>
                  <a:lnTo>
                    <a:pt x="2526" y="168"/>
                  </a:lnTo>
                  <a:lnTo>
                    <a:pt x="2257" y="101"/>
                  </a:lnTo>
                  <a:lnTo>
                    <a:pt x="1920" y="67"/>
                  </a:lnTo>
                  <a:lnTo>
                    <a:pt x="1583" y="67"/>
                  </a:lnTo>
                  <a:lnTo>
                    <a:pt x="910" y="34"/>
                  </a:lnTo>
                  <a:lnTo>
                    <a:pt x="674"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62" name="Google Shape;62;p13"/>
            <p:cNvSpPr/>
            <p:nvPr/>
          </p:nvSpPr>
          <p:spPr>
            <a:xfrm>
              <a:off x="2128275" y="2674000"/>
              <a:ext cx="67350" cy="42100"/>
            </a:xfrm>
            <a:custGeom>
              <a:rect b="b" l="l" r="r" t="t"/>
              <a:pathLst>
                <a:path extrusionOk="0" h="1684" w="2694">
                  <a:moveTo>
                    <a:pt x="707" y="135"/>
                  </a:moveTo>
                  <a:lnTo>
                    <a:pt x="977" y="202"/>
                  </a:lnTo>
                  <a:lnTo>
                    <a:pt x="1212" y="202"/>
                  </a:lnTo>
                  <a:lnTo>
                    <a:pt x="1886" y="236"/>
                  </a:lnTo>
                  <a:lnTo>
                    <a:pt x="2222" y="236"/>
                  </a:lnTo>
                  <a:lnTo>
                    <a:pt x="2559" y="202"/>
                  </a:lnTo>
                  <a:lnTo>
                    <a:pt x="2559" y="202"/>
                  </a:lnTo>
                  <a:lnTo>
                    <a:pt x="2492" y="707"/>
                  </a:lnTo>
                  <a:lnTo>
                    <a:pt x="2492" y="1179"/>
                  </a:lnTo>
                  <a:lnTo>
                    <a:pt x="2458" y="1313"/>
                  </a:lnTo>
                  <a:lnTo>
                    <a:pt x="2458" y="1414"/>
                  </a:lnTo>
                  <a:lnTo>
                    <a:pt x="2357" y="1482"/>
                  </a:lnTo>
                  <a:lnTo>
                    <a:pt x="2256" y="1482"/>
                  </a:lnTo>
                  <a:lnTo>
                    <a:pt x="1616" y="1515"/>
                  </a:lnTo>
                  <a:lnTo>
                    <a:pt x="1313" y="1515"/>
                  </a:lnTo>
                  <a:lnTo>
                    <a:pt x="876" y="1549"/>
                  </a:lnTo>
                  <a:lnTo>
                    <a:pt x="640" y="1515"/>
                  </a:lnTo>
                  <a:lnTo>
                    <a:pt x="438" y="1515"/>
                  </a:lnTo>
                  <a:lnTo>
                    <a:pt x="303" y="1448"/>
                  </a:lnTo>
                  <a:lnTo>
                    <a:pt x="270" y="1414"/>
                  </a:lnTo>
                  <a:lnTo>
                    <a:pt x="236" y="1381"/>
                  </a:lnTo>
                  <a:lnTo>
                    <a:pt x="202" y="606"/>
                  </a:lnTo>
                  <a:lnTo>
                    <a:pt x="202" y="303"/>
                  </a:lnTo>
                  <a:lnTo>
                    <a:pt x="202" y="236"/>
                  </a:lnTo>
                  <a:lnTo>
                    <a:pt x="169" y="270"/>
                  </a:lnTo>
                  <a:lnTo>
                    <a:pt x="135" y="236"/>
                  </a:lnTo>
                  <a:lnTo>
                    <a:pt x="169" y="236"/>
                  </a:lnTo>
                  <a:lnTo>
                    <a:pt x="169" y="202"/>
                  </a:lnTo>
                  <a:lnTo>
                    <a:pt x="169" y="169"/>
                  </a:lnTo>
                  <a:lnTo>
                    <a:pt x="438" y="135"/>
                  </a:lnTo>
                  <a:close/>
                  <a:moveTo>
                    <a:pt x="270" y="0"/>
                  </a:moveTo>
                  <a:lnTo>
                    <a:pt x="135" y="34"/>
                  </a:lnTo>
                  <a:lnTo>
                    <a:pt x="34" y="68"/>
                  </a:lnTo>
                  <a:lnTo>
                    <a:pt x="0" y="101"/>
                  </a:lnTo>
                  <a:lnTo>
                    <a:pt x="0" y="169"/>
                  </a:lnTo>
                  <a:lnTo>
                    <a:pt x="34" y="202"/>
                  </a:lnTo>
                  <a:lnTo>
                    <a:pt x="101" y="202"/>
                  </a:lnTo>
                  <a:lnTo>
                    <a:pt x="68" y="337"/>
                  </a:lnTo>
                  <a:lnTo>
                    <a:pt x="68" y="472"/>
                  </a:lnTo>
                  <a:lnTo>
                    <a:pt x="68" y="1010"/>
                  </a:lnTo>
                  <a:lnTo>
                    <a:pt x="101" y="1515"/>
                  </a:lnTo>
                  <a:lnTo>
                    <a:pt x="135" y="1549"/>
                  </a:lnTo>
                  <a:lnTo>
                    <a:pt x="169" y="1583"/>
                  </a:lnTo>
                  <a:lnTo>
                    <a:pt x="438" y="1650"/>
                  </a:lnTo>
                  <a:lnTo>
                    <a:pt x="707" y="1684"/>
                  </a:lnTo>
                  <a:lnTo>
                    <a:pt x="2121" y="1684"/>
                  </a:lnTo>
                  <a:lnTo>
                    <a:pt x="2391" y="1650"/>
                  </a:lnTo>
                  <a:lnTo>
                    <a:pt x="2492" y="1616"/>
                  </a:lnTo>
                  <a:lnTo>
                    <a:pt x="2559" y="1549"/>
                  </a:lnTo>
                  <a:lnTo>
                    <a:pt x="2593" y="1482"/>
                  </a:lnTo>
                  <a:lnTo>
                    <a:pt x="2626" y="1381"/>
                  </a:lnTo>
                  <a:lnTo>
                    <a:pt x="2626" y="775"/>
                  </a:lnTo>
                  <a:lnTo>
                    <a:pt x="2660" y="472"/>
                  </a:lnTo>
                  <a:lnTo>
                    <a:pt x="2694" y="169"/>
                  </a:lnTo>
                  <a:lnTo>
                    <a:pt x="2660" y="101"/>
                  </a:lnTo>
                  <a:lnTo>
                    <a:pt x="2593" y="68"/>
                  </a:lnTo>
                  <a:lnTo>
                    <a:pt x="2222" y="101"/>
                  </a:lnTo>
                  <a:lnTo>
                    <a:pt x="1818" y="101"/>
                  </a:lnTo>
                  <a:lnTo>
                    <a:pt x="977" y="34"/>
                  </a:lnTo>
                  <a:lnTo>
                    <a:pt x="505"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63" name="Google Shape;63;p13"/>
            <p:cNvSpPr/>
            <p:nvPr/>
          </p:nvSpPr>
          <p:spPr>
            <a:xfrm>
              <a:off x="2107225" y="2721125"/>
              <a:ext cx="60625" cy="64850"/>
            </a:xfrm>
            <a:custGeom>
              <a:rect b="b" l="l" r="r" t="t"/>
              <a:pathLst>
                <a:path extrusionOk="0" h="2594" w="2425">
                  <a:moveTo>
                    <a:pt x="1044" y="1"/>
                  </a:moveTo>
                  <a:lnTo>
                    <a:pt x="640" y="34"/>
                  </a:lnTo>
                  <a:lnTo>
                    <a:pt x="371" y="68"/>
                  </a:lnTo>
                  <a:lnTo>
                    <a:pt x="270" y="102"/>
                  </a:lnTo>
                  <a:lnTo>
                    <a:pt x="135" y="169"/>
                  </a:lnTo>
                  <a:lnTo>
                    <a:pt x="102" y="270"/>
                  </a:lnTo>
                  <a:lnTo>
                    <a:pt x="68" y="371"/>
                  </a:lnTo>
                  <a:lnTo>
                    <a:pt x="68" y="607"/>
                  </a:lnTo>
                  <a:lnTo>
                    <a:pt x="34" y="1819"/>
                  </a:lnTo>
                  <a:lnTo>
                    <a:pt x="1" y="2122"/>
                  </a:lnTo>
                  <a:lnTo>
                    <a:pt x="34" y="2290"/>
                  </a:lnTo>
                  <a:lnTo>
                    <a:pt x="68" y="2358"/>
                  </a:lnTo>
                  <a:lnTo>
                    <a:pt x="102" y="2391"/>
                  </a:lnTo>
                  <a:lnTo>
                    <a:pt x="135" y="2391"/>
                  </a:lnTo>
                  <a:lnTo>
                    <a:pt x="135" y="2358"/>
                  </a:lnTo>
                  <a:lnTo>
                    <a:pt x="135" y="2257"/>
                  </a:lnTo>
                  <a:lnTo>
                    <a:pt x="135" y="2088"/>
                  </a:lnTo>
                  <a:lnTo>
                    <a:pt x="169" y="1819"/>
                  </a:lnTo>
                  <a:lnTo>
                    <a:pt x="203" y="842"/>
                  </a:lnTo>
                  <a:lnTo>
                    <a:pt x="203" y="539"/>
                  </a:lnTo>
                  <a:lnTo>
                    <a:pt x="236" y="371"/>
                  </a:lnTo>
                  <a:lnTo>
                    <a:pt x="270" y="304"/>
                  </a:lnTo>
                  <a:lnTo>
                    <a:pt x="337" y="236"/>
                  </a:lnTo>
                  <a:lnTo>
                    <a:pt x="539" y="169"/>
                  </a:lnTo>
                  <a:lnTo>
                    <a:pt x="775" y="135"/>
                  </a:lnTo>
                  <a:lnTo>
                    <a:pt x="1145" y="135"/>
                  </a:lnTo>
                  <a:lnTo>
                    <a:pt x="1549" y="169"/>
                  </a:lnTo>
                  <a:lnTo>
                    <a:pt x="1920" y="203"/>
                  </a:lnTo>
                  <a:lnTo>
                    <a:pt x="2290" y="304"/>
                  </a:lnTo>
                  <a:lnTo>
                    <a:pt x="2256" y="674"/>
                  </a:lnTo>
                  <a:lnTo>
                    <a:pt x="2290" y="1044"/>
                  </a:lnTo>
                  <a:lnTo>
                    <a:pt x="2223" y="1651"/>
                  </a:lnTo>
                  <a:lnTo>
                    <a:pt x="2189" y="2290"/>
                  </a:lnTo>
                  <a:lnTo>
                    <a:pt x="1886" y="2358"/>
                  </a:lnTo>
                  <a:lnTo>
                    <a:pt x="1549" y="2358"/>
                  </a:lnTo>
                  <a:lnTo>
                    <a:pt x="910" y="2290"/>
                  </a:lnTo>
                  <a:lnTo>
                    <a:pt x="438" y="2290"/>
                  </a:lnTo>
                  <a:lnTo>
                    <a:pt x="236" y="2358"/>
                  </a:lnTo>
                  <a:lnTo>
                    <a:pt x="135" y="2391"/>
                  </a:lnTo>
                  <a:lnTo>
                    <a:pt x="68" y="2492"/>
                  </a:lnTo>
                  <a:lnTo>
                    <a:pt x="68" y="2526"/>
                  </a:lnTo>
                  <a:lnTo>
                    <a:pt x="169" y="2526"/>
                  </a:lnTo>
                  <a:lnTo>
                    <a:pt x="304" y="2492"/>
                  </a:lnTo>
                  <a:lnTo>
                    <a:pt x="506" y="2459"/>
                  </a:lnTo>
                  <a:lnTo>
                    <a:pt x="809" y="2459"/>
                  </a:lnTo>
                  <a:lnTo>
                    <a:pt x="1112" y="2492"/>
                  </a:lnTo>
                  <a:lnTo>
                    <a:pt x="1650" y="2526"/>
                  </a:lnTo>
                  <a:lnTo>
                    <a:pt x="1920" y="2526"/>
                  </a:lnTo>
                  <a:lnTo>
                    <a:pt x="2189" y="2459"/>
                  </a:lnTo>
                  <a:lnTo>
                    <a:pt x="2189" y="2526"/>
                  </a:lnTo>
                  <a:lnTo>
                    <a:pt x="2223" y="2560"/>
                  </a:lnTo>
                  <a:lnTo>
                    <a:pt x="2256" y="2593"/>
                  </a:lnTo>
                  <a:lnTo>
                    <a:pt x="2290" y="2593"/>
                  </a:lnTo>
                  <a:lnTo>
                    <a:pt x="2324" y="2560"/>
                  </a:lnTo>
                  <a:lnTo>
                    <a:pt x="2357" y="2358"/>
                  </a:lnTo>
                  <a:lnTo>
                    <a:pt x="2357" y="2156"/>
                  </a:lnTo>
                  <a:lnTo>
                    <a:pt x="2391" y="1752"/>
                  </a:lnTo>
                  <a:lnTo>
                    <a:pt x="2391" y="1381"/>
                  </a:lnTo>
                  <a:lnTo>
                    <a:pt x="2425" y="977"/>
                  </a:lnTo>
                  <a:lnTo>
                    <a:pt x="2391" y="438"/>
                  </a:lnTo>
                  <a:lnTo>
                    <a:pt x="2391" y="304"/>
                  </a:lnTo>
                  <a:lnTo>
                    <a:pt x="2425" y="304"/>
                  </a:lnTo>
                  <a:lnTo>
                    <a:pt x="2425" y="236"/>
                  </a:lnTo>
                  <a:lnTo>
                    <a:pt x="2425" y="203"/>
                  </a:lnTo>
                  <a:lnTo>
                    <a:pt x="2391" y="169"/>
                  </a:lnTo>
                  <a:lnTo>
                    <a:pt x="2357" y="169"/>
                  </a:lnTo>
                  <a:lnTo>
                    <a:pt x="1953" y="68"/>
                  </a:lnTo>
                  <a:lnTo>
                    <a:pt x="1516"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64" name="Google Shape;64;p13"/>
            <p:cNvSpPr/>
            <p:nvPr/>
          </p:nvSpPr>
          <p:spPr>
            <a:xfrm>
              <a:off x="2435500" y="2794350"/>
              <a:ext cx="61450" cy="29500"/>
            </a:xfrm>
            <a:custGeom>
              <a:rect b="b" l="l" r="r" t="t"/>
              <a:pathLst>
                <a:path extrusionOk="0" h="1180" w="2458">
                  <a:moveTo>
                    <a:pt x="1616" y="1"/>
                  </a:moveTo>
                  <a:lnTo>
                    <a:pt x="1178" y="68"/>
                  </a:lnTo>
                  <a:lnTo>
                    <a:pt x="909" y="102"/>
                  </a:lnTo>
                  <a:lnTo>
                    <a:pt x="640" y="68"/>
                  </a:lnTo>
                  <a:lnTo>
                    <a:pt x="404" y="68"/>
                  </a:lnTo>
                  <a:lnTo>
                    <a:pt x="168" y="136"/>
                  </a:lnTo>
                  <a:lnTo>
                    <a:pt x="168" y="102"/>
                  </a:lnTo>
                  <a:lnTo>
                    <a:pt x="135" y="68"/>
                  </a:lnTo>
                  <a:lnTo>
                    <a:pt x="101" y="68"/>
                  </a:lnTo>
                  <a:lnTo>
                    <a:pt x="67" y="102"/>
                  </a:lnTo>
                  <a:lnTo>
                    <a:pt x="34" y="371"/>
                  </a:lnTo>
                  <a:lnTo>
                    <a:pt x="34" y="641"/>
                  </a:lnTo>
                  <a:lnTo>
                    <a:pt x="0" y="1179"/>
                  </a:lnTo>
                  <a:lnTo>
                    <a:pt x="135" y="1179"/>
                  </a:lnTo>
                  <a:lnTo>
                    <a:pt x="168" y="742"/>
                  </a:lnTo>
                  <a:lnTo>
                    <a:pt x="135" y="270"/>
                  </a:lnTo>
                  <a:lnTo>
                    <a:pt x="404" y="237"/>
                  </a:lnTo>
                  <a:lnTo>
                    <a:pt x="673" y="203"/>
                  </a:lnTo>
                  <a:lnTo>
                    <a:pt x="1414" y="203"/>
                  </a:lnTo>
                  <a:lnTo>
                    <a:pt x="1616" y="169"/>
                  </a:lnTo>
                  <a:lnTo>
                    <a:pt x="1852" y="136"/>
                  </a:lnTo>
                  <a:lnTo>
                    <a:pt x="2054" y="136"/>
                  </a:lnTo>
                  <a:lnTo>
                    <a:pt x="2189" y="203"/>
                  </a:lnTo>
                  <a:lnTo>
                    <a:pt x="2256" y="304"/>
                  </a:lnTo>
                  <a:lnTo>
                    <a:pt x="2323" y="405"/>
                  </a:lnTo>
                  <a:lnTo>
                    <a:pt x="2357" y="573"/>
                  </a:lnTo>
                  <a:lnTo>
                    <a:pt x="2357" y="876"/>
                  </a:lnTo>
                  <a:lnTo>
                    <a:pt x="2357" y="1179"/>
                  </a:lnTo>
                  <a:lnTo>
                    <a:pt x="2458" y="1179"/>
                  </a:lnTo>
                  <a:lnTo>
                    <a:pt x="2458" y="843"/>
                  </a:lnTo>
                  <a:lnTo>
                    <a:pt x="2424" y="472"/>
                  </a:lnTo>
                  <a:lnTo>
                    <a:pt x="2391" y="338"/>
                  </a:lnTo>
                  <a:lnTo>
                    <a:pt x="2290" y="203"/>
                  </a:lnTo>
                  <a:lnTo>
                    <a:pt x="2189" y="68"/>
                  </a:lnTo>
                  <a:lnTo>
                    <a:pt x="2020"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65" name="Google Shape;65;p13"/>
            <p:cNvSpPr/>
            <p:nvPr/>
          </p:nvSpPr>
          <p:spPr>
            <a:xfrm>
              <a:off x="2508725" y="2793525"/>
              <a:ext cx="64825" cy="30325"/>
            </a:xfrm>
            <a:custGeom>
              <a:rect b="b" l="l" r="r" t="t"/>
              <a:pathLst>
                <a:path extrusionOk="0" h="1213" w="2593">
                  <a:moveTo>
                    <a:pt x="472" y="0"/>
                  </a:moveTo>
                  <a:lnTo>
                    <a:pt x="101" y="101"/>
                  </a:lnTo>
                  <a:lnTo>
                    <a:pt x="68" y="135"/>
                  </a:lnTo>
                  <a:lnTo>
                    <a:pt x="68" y="169"/>
                  </a:lnTo>
                  <a:lnTo>
                    <a:pt x="0" y="674"/>
                  </a:lnTo>
                  <a:lnTo>
                    <a:pt x="0" y="1212"/>
                  </a:lnTo>
                  <a:lnTo>
                    <a:pt x="135" y="1212"/>
                  </a:lnTo>
                  <a:lnTo>
                    <a:pt x="135" y="741"/>
                  </a:lnTo>
                  <a:lnTo>
                    <a:pt x="169" y="472"/>
                  </a:lnTo>
                  <a:lnTo>
                    <a:pt x="169" y="337"/>
                  </a:lnTo>
                  <a:lnTo>
                    <a:pt x="135" y="202"/>
                  </a:lnTo>
                  <a:lnTo>
                    <a:pt x="438" y="169"/>
                  </a:lnTo>
                  <a:lnTo>
                    <a:pt x="741" y="135"/>
                  </a:lnTo>
                  <a:lnTo>
                    <a:pt x="2088" y="135"/>
                  </a:lnTo>
                  <a:lnTo>
                    <a:pt x="2222" y="169"/>
                  </a:lnTo>
                  <a:lnTo>
                    <a:pt x="2323" y="236"/>
                  </a:lnTo>
                  <a:lnTo>
                    <a:pt x="2391" y="337"/>
                  </a:lnTo>
                  <a:lnTo>
                    <a:pt x="2458" y="539"/>
                  </a:lnTo>
                  <a:lnTo>
                    <a:pt x="2458" y="741"/>
                  </a:lnTo>
                  <a:lnTo>
                    <a:pt x="2458" y="1179"/>
                  </a:lnTo>
                  <a:lnTo>
                    <a:pt x="2458" y="1212"/>
                  </a:lnTo>
                  <a:lnTo>
                    <a:pt x="2593" y="1212"/>
                  </a:lnTo>
                  <a:lnTo>
                    <a:pt x="2593" y="707"/>
                  </a:lnTo>
                  <a:lnTo>
                    <a:pt x="2593" y="438"/>
                  </a:lnTo>
                  <a:lnTo>
                    <a:pt x="2559" y="337"/>
                  </a:lnTo>
                  <a:lnTo>
                    <a:pt x="2492" y="236"/>
                  </a:lnTo>
                  <a:lnTo>
                    <a:pt x="2424" y="135"/>
                  </a:lnTo>
                  <a:lnTo>
                    <a:pt x="2323" y="68"/>
                  </a:lnTo>
                  <a:lnTo>
                    <a:pt x="2222" y="34"/>
                  </a:lnTo>
                  <a:lnTo>
                    <a:pt x="2121"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66" name="Google Shape;66;p13"/>
            <p:cNvSpPr/>
            <p:nvPr/>
          </p:nvSpPr>
          <p:spPr>
            <a:xfrm>
              <a:off x="1546650" y="2770800"/>
              <a:ext cx="13500" cy="3375"/>
            </a:xfrm>
            <a:custGeom>
              <a:rect b="b" l="l" r="r" t="t"/>
              <a:pathLst>
                <a:path extrusionOk="0" h="135" w="540">
                  <a:moveTo>
                    <a:pt x="270" y="0"/>
                  </a:moveTo>
                  <a:lnTo>
                    <a:pt x="135" y="34"/>
                  </a:lnTo>
                  <a:lnTo>
                    <a:pt x="68" y="68"/>
                  </a:lnTo>
                  <a:lnTo>
                    <a:pt x="1" y="68"/>
                  </a:lnTo>
                  <a:lnTo>
                    <a:pt x="1" y="101"/>
                  </a:lnTo>
                  <a:lnTo>
                    <a:pt x="34" y="135"/>
                  </a:lnTo>
                  <a:lnTo>
                    <a:pt x="236" y="135"/>
                  </a:lnTo>
                  <a:lnTo>
                    <a:pt x="472" y="101"/>
                  </a:lnTo>
                  <a:lnTo>
                    <a:pt x="506" y="68"/>
                  </a:lnTo>
                  <a:lnTo>
                    <a:pt x="539" y="68"/>
                  </a:lnTo>
                  <a:lnTo>
                    <a:pt x="506"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67" name="Google Shape;67;p13"/>
            <p:cNvSpPr/>
            <p:nvPr/>
          </p:nvSpPr>
          <p:spPr>
            <a:xfrm>
              <a:off x="2251150" y="2724500"/>
              <a:ext cx="64850" cy="64000"/>
            </a:xfrm>
            <a:custGeom>
              <a:rect b="b" l="l" r="r" t="t"/>
              <a:pathLst>
                <a:path extrusionOk="0" h="2560" w="2594">
                  <a:moveTo>
                    <a:pt x="2290" y="101"/>
                  </a:moveTo>
                  <a:lnTo>
                    <a:pt x="2425" y="135"/>
                  </a:lnTo>
                  <a:lnTo>
                    <a:pt x="2459" y="169"/>
                  </a:lnTo>
                  <a:lnTo>
                    <a:pt x="2492" y="808"/>
                  </a:lnTo>
                  <a:lnTo>
                    <a:pt x="2492" y="1448"/>
                  </a:lnTo>
                  <a:lnTo>
                    <a:pt x="2459" y="1751"/>
                  </a:lnTo>
                  <a:lnTo>
                    <a:pt x="2425" y="2054"/>
                  </a:lnTo>
                  <a:lnTo>
                    <a:pt x="2358" y="2189"/>
                  </a:lnTo>
                  <a:lnTo>
                    <a:pt x="2290" y="2290"/>
                  </a:lnTo>
                  <a:lnTo>
                    <a:pt x="2189" y="2391"/>
                  </a:lnTo>
                  <a:lnTo>
                    <a:pt x="2055" y="2425"/>
                  </a:lnTo>
                  <a:lnTo>
                    <a:pt x="1550" y="2425"/>
                  </a:lnTo>
                  <a:lnTo>
                    <a:pt x="1045" y="2391"/>
                  </a:lnTo>
                  <a:lnTo>
                    <a:pt x="741" y="2391"/>
                  </a:lnTo>
                  <a:lnTo>
                    <a:pt x="573" y="2357"/>
                  </a:lnTo>
                  <a:lnTo>
                    <a:pt x="438" y="2324"/>
                  </a:lnTo>
                  <a:lnTo>
                    <a:pt x="337" y="2256"/>
                  </a:lnTo>
                  <a:lnTo>
                    <a:pt x="236" y="2189"/>
                  </a:lnTo>
                  <a:lnTo>
                    <a:pt x="169" y="2054"/>
                  </a:lnTo>
                  <a:lnTo>
                    <a:pt x="135" y="1886"/>
                  </a:lnTo>
                  <a:lnTo>
                    <a:pt x="135" y="1684"/>
                  </a:lnTo>
                  <a:lnTo>
                    <a:pt x="169" y="1482"/>
                  </a:lnTo>
                  <a:lnTo>
                    <a:pt x="203" y="1111"/>
                  </a:lnTo>
                  <a:lnTo>
                    <a:pt x="203" y="876"/>
                  </a:lnTo>
                  <a:lnTo>
                    <a:pt x="169" y="640"/>
                  </a:lnTo>
                  <a:lnTo>
                    <a:pt x="169" y="404"/>
                  </a:lnTo>
                  <a:lnTo>
                    <a:pt x="169" y="169"/>
                  </a:lnTo>
                  <a:lnTo>
                    <a:pt x="1314" y="135"/>
                  </a:lnTo>
                  <a:lnTo>
                    <a:pt x="1954" y="101"/>
                  </a:lnTo>
                  <a:close/>
                  <a:moveTo>
                    <a:pt x="1348" y="0"/>
                  </a:moveTo>
                  <a:lnTo>
                    <a:pt x="169" y="34"/>
                  </a:lnTo>
                  <a:lnTo>
                    <a:pt x="135" y="68"/>
                  </a:lnTo>
                  <a:lnTo>
                    <a:pt x="102" y="68"/>
                  </a:lnTo>
                  <a:lnTo>
                    <a:pt x="34" y="270"/>
                  </a:lnTo>
                  <a:lnTo>
                    <a:pt x="34" y="472"/>
                  </a:lnTo>
                  <a:lnTo>
                    <a:pt x="68" y="909"/>
                  </a:lnTo>
                  <a:lnTo>
                    <a:pt x="68" y="1145"/>
                  </a:lnTo>
                  <a:lnTo>
                    <a:pt x="68" y="1347"/>
                  </a:lnTo>
                  <a:lnTo>
                    <a:pt x="1" y="1819"/>
                  </a:lnTo>
                  <a:lnTo>
                    <a:pt x="34" y="2021"/>
                  </a:lnTo>
                  <a:lnTo>
                    <a:pt x="68" y="2189"/>
                  </a:lnTo>
                  <a:lnTo>
                    <a:pt x="169" y="2290"/>
                  </a:lnTo>
                  <a:lnTo>
                    <a:pt x="270" y="2391"/>
                  </a:lnTo>
                  <a:lnTo>
                    <a:pt x="405" y="2458"/>
                  </a:lnTo>
                  <a:lnTo>
                    <a:pt x="573" y="2492"/>
                  </a:lnTo>
                  <a:lnTo>
                    <a:pt x="944" y="2526"/>
                  </a:lnTo>
                  <a:lnTo>
                    <a:pt x="1482" y="2559"/>
                  </a:lnTo>
                  <a:lnTo>
                    <a:pt x="2055" y="2559"/>
                  </a:lnTo>
                  <a:lnTo>
                    <a:pt x="2189" y="2526"/>
                  </a:lnTo>
                  <a:lnTo>
                    <a:pt x="2324" y="2492"/>
                  </a:lnTo>
                  <a:lnTo>
                    <a:pt x="2459" y="2425"/>
                  </a:lnTo>
                  <a:lnTo>
                    <a:pt x="2492" y="2357"/>
                  </a:lnTo>
                  <a:lnTo>
                    <a:pt x="2526" y="2324"/>
                  </a:lnTo>
                  <a:lnTo>
                    <a:pt x="2560" y="2021"/>
                  </a:lnTo>
                  <a:lnTo>
                    <a:pt x="2593" y="1751"/>
                  </a:lnTo>
                  <a:lnTo>
                    <a:pt x="2593" y="1179"/>
                  </a:lnTo>
                  <a:lnTo>
                    <a:pt x="2560" y="606"/>
                  </a:lnTo>
                  <a:lnTo>
                    <a:pt x="2560" y="34"/>
                  </a:lnTo>
                  <a:lnTo>
                    <a:pt x="2560"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68" name="Google Shape;68;p13"/>
            <p:cNvSpPr/>
            <p:nvPr/>
          </p:nvSpPr>
          <p:spPr>
            <a:xfrm>
              <a:off x="1522250" y="2724500"/>
              <a:ext cx="63150" cy="63150"/>
            </a:xfrm>
            <a:custGeom>
              <a:rect b="b" l="l" r="r" t="t"/>
              <a:pathLst>
                <a:path extrusionOk="0" h="2526" w="2526">
                  <a:moveTo>
                    <a:pt x="2323" y="135"/>
                  </a:moveTo>
                  <a:lnTo>
                    <a:pt x="2323" y="606"/>
                  </a:lnTo>
                  <a:lnTo>
                    <a:pt x="2290" y="1078"/>
                  </a:lnTo>
                  <a:lnTo>
                    <a:pt x="2323" y="1381"/>
                  </a:lnTo>
                  <a:lnTo>
                    <a:pt x="2357" y="1684"/>
                  </a:lnTo>
                  <a:lnTo>
                    <a:pt x="2391" y="1852"/>
                  </a:lnTo>
                  <a:lnTo>
                    <a:pt x="2391" y="2054"/>
                  </a:lnTo>
                  <a:lnTo>
                    <a:pt x="2357" y="2223"/>
                  </a:lnTo>
                  <a:lnTo>
                    <a:pt x="2290" y="2290"/>
                  </a:lnTo>
                  <a:lnTo>
                    <a:pt x="2222" y="2324"/>
                  </a:lnTo>
                  <a:lnTo>
                    <a:pt x="2054" y="2357"/>
                  </a:lnTo>
                  <a:lnTo>
                    <a:pt x="1886" y="2391"/>
                  </a:lnTo>
                  <a:lnTo>
                    <a:pt x="1010" y="2391"/>
                  </a:lnTo>
                  <a:lnTo>
                    <a:pt x="775" y="2357"/>
                  </a:lnTo>
                  <a:lnTo>
                    <a:pt x="539" y="2324"/>
                  </a:lnTo>
                  <a:lnTo>
                    <a:pt x="236" y="2324"/>
                  </a:lnTo>
                  <a:lnTo>
                    <a:pt x="202" y="2290"/>
                  </a:lnTo>
                  <a:lnTo>
                    <a:pt x="169" y="2256"/>
                  </a:lnTo>
                  <a:lnTo>
                    <a:pt x="135" y="2088"/>
                  </a:lnTo>
                  <a:lnTo>
                    <a:pt x="135" y="1617"/>
                  </a:lnTo>
                  <a:lnTo>
                    <a:pt x="202" y="1145"/>
                  </a:lnTo>
                  <a:lnTo>
                    <a:pt x="202" y="640"/>
                  </a:lnTo>
                  <a:lnTo>
                    <a:pt x="169" y="438"/>
                  </a:lnTo>
                  <a:lnTo>
                    <a:pt x="135" y="202"/>
                  </a:lnTo>
                  <a:lnTo>
                    <a:pt x="674" y="169"/>
                  </a:lnTo>
                  <a:lnTo>
                    <a:pt x="1212" y="202"/>
                  </a:lnTo>
                  <a:lnTo>
                    <a:pt x="1785" y="169"/>
                  </a:lnTo>
                  <a:lnTo>
                    <a:pt x="2323" y="135"/>
                  </a:lnTo>
                  <a:close/>
                  <a:moveTo>
                    <a:pt x="2357" y="0"/>
                  </a:moveTo>
                  <a:lnTo>
                    <a:pt x="2088" y="34"/>
                  </a:lnTo>
                  <a:lnTo>
                    <a:pt x="1785" y="68"/>
                  </a:lnTo>
                  <a:lnTo>
                    <a:pt x="1212" y="68"/>
                  </a:lnTo>
                  <a:lnTo>
                    <a:pt x="640" y="34"/>
                  </a:lnTo>
                  <a:lnTo>
                    <a:pt x="68" y="68"/>
                  </a:lnTo>
                  <a:lnTo>
                    <a:pt x="0" y="101"/>
                  </a:lnTo>
                  <a:lnTo>
                    <a:pt x="0" y="135"/>
                  </a:lnTo>
                  <a:lnTo>
                    <a:pt x="0" y="202"/>
                  </a:lnTo>
                  <a:lnTo>
                    <a:pt x="68" y="202"/>
                  </a:lnTo>
                  <a:lnTo>
                    <a:pt x="34" y="741"/>
                  </a:lnTo>
                  <a:lnTo>
                    <a:pt x="34" y="1280"/>
                  </a:lnTo>
                  <a:lnTo>
                    <a:pt x="0" y="1852"/>
                  </a:lnTo>
                  <a:lnTo>
                    <a:pt x="0" y="2122"/>
                  </a:lnTo>
                  <a:lnTo>
                    <a:pt x="34" y="2391"/>
                  </a:lnTo>
                  <a:lnTo>
                    <a:pt x="34" y="2458"/>
                  </a:lnTo>
                  <a:lnTo>
                    <a:pt x="438" y="2458"/>
                  </a:lnTo>
                  <a:lnTo>
                    <a:pt x="775" y="2492"/>
                  </a:lnTo>
                  <a:lnTo>
                    <a:pt x="1448" y="2526"/>
                  </a:lnTo>
                  <a:lnTo>
                    <a:pt x="1953" y="2526"/>
                  </a:lnTo>
                  <a:lnTo>
                    <a:pt x="2189" y="2492"/>
                  </a:lnTo>
                  <a:lnTo>
                    <a:pt x="2290" y="2458"/>
                  </a:lnTo>
                  <a:lnTo>
                    <a:pt x="2391" y="2391"/>
                  </a:lnTo>
                  <a:lnTo>
                    <a:pt x="2458" y="2324"/>
                  </a:lnTo>
                  <a:lnTo>
                    <a:pt x="2492" y="2223"/>
                  </a:lnTo>
                  <a:lnTo>
                    <a:pt x="2525" y="2021"/>
                  </a:lnTo>
                  <a:lnTo>
                    <a:pt x="2525" y="1819"/>
                  </a:lnTo>
                  <a:lnTo>
                    <a:pt x="2492" y="1617"/>
                  </a:lnTo>
                  <a:lnTo>
                    <a:pt x="2458" y="1347"/>
                  </a:lnTo>
                  <a:lnTo>
                    <a:pt x="2424" y="1078"/>
                  </a:lnTo>
                  <a:lnTo>
                    <a:pt x="2458" y="573"/>
                  </a:lnTo>
                  <a:lnTo>
                    <a:pt x="2458" y="337"/>
                  </a:lnTo>
                  <a:lnTo>
                    <a:pt x="2458" y="68"/>
                  </a:lnTo>
                  <a:lnTo>
                    <a:pt x="2424" y="34"/>
                  </a:lnTo>
                  <a:lnTo>
                    <a:pt x="2357"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69" name="Google Shape;69;p13"/>
            <p:cNvSpPr/>
            <p:nvPr/>
          </p:nvSpPr>
          <p:spPr>
            <a:xfrm>
              <a:off x="2179625" y="2722825"/>
              <a:ext cx="64825" cy="64825"/>
            </a:xfrm>
            <a:custGeom>
              <a:rect b="b" l="l" r="r" t="t"/>
              <a:pathLst>
                <a:path extrusionOk="0" h="2593" w="2593">
                  <a:moveTo>
                    <a:pt x="606" y="101"/>
                  </a:moveTo>
                  <a:lnTo>
                    <a:pt x="1111" y="135"/>
                  </a:lnTo>
                  <a:lnTo>
                    <a:pt x="1616" y="168"/>
                  </a:lnTo>
                  <a:lnTo>
                    <a:pt x="2121" y="202"/>
                  </a:lnTo>
                  <a:lnTo>
                    <a:pt x="2256" y="236"/>
                  </a:lnTo>
                  <a:lnTo>
                    <a:pt x="2357" y="269"/>
                  </a:lnTo>
                  <a:lnTo>
                    <a:pt x="2390" y="370"/>
                  </a:lnTo>
                  <a:lnTo>
                    <a:pt x="2424" y="471"/>
                  </a:lnTo>
                  <a:lnTo>
                    <a:pt x="2458" y="707"/>
                  </a:lnTo>
                  <a:lnTo>
                    <a:pt x="2458" y="943"/>
                  </a:lnTo>
                  <a:lnTo>
                    <a:pt x="2424" y="1482"/>
                  </a:lnTo>
                  <a:lnTo>
                    <a:pt x="2390" y="2020"/>
                  </a:lnTo>
                  <a:lnTo>
                    <a:pt x="2357" y="2189"/>
                  </a:lnTo>
                  <a:lnTo>
                    <a:pt x="2289" y="2290"/>
                  </a:lnTo>
                  <a:lnTo>
                    <a:pt x="2188" y="2391"/>
                  </a:lnTo>
                  <a:lnTo>
                    <a:pt x="2087" y="2424"/>
                  </a:lnTo>
                  <a:lnTo>
                    <a:pt x="1953" y="2458"/>
                  </a:lnTo>
                  <a:lnTo>
                    <a:pt x="1818" y="2458"/>
                  </a:lnTo>
                  <a:lnTo>
                    <a:pt x="1549" y="2424"/>
                  </a:lnTo>
                  <a:lnTo>
                    <a:pt x="943" y="2391"/>
                  </a:lnTo>
                  <a:lnTo>
                    <a:pt x="539" y="2357"/>
                  </a:lnTo>
                  <a:lnTo>
                    <a:pt x="337" y="2323"/>
                  </a:lnTo>
                  <a:lnTo>
                    <a:pt x="236" y="2256"/>
                  </a:lnTo>
                  <a:lnTo>
                    <a:pt x="202" y="2189"/>
                  </a:lnTo>
                  <a:lnTo>
                    <a:pt x="135" y="1953"/>
                  </a:lnTo>
                  <a:lnTo>
                    <a:pt x="101" y="1717"/>
                  </a:lnTo>
                  <a:lnTo>
                    <a:pt x="101" y="1212"/>
                  </a:lnTo>
                  <a:lnTo>
                    <a:pt x="135" y="707"/>
                  </a:lnTo>
                  <a:lnTo>
                    <a:pt x="135" y="202"/>
                  </a:lnTo>
                  <a:lnTo>
                    <a:pt x="370" y="135"/>
                  </a:lnTo>
                  <a:lnTo>
                    <a:pt x="606" y="101"/>
                  </a:lnTo>
                  <a:close/>
                  <a:moveTo>
                    <a:pt x="438" y="0"/>
                  </a:moveTo>
                  <a:lnTo>
                    <a:pt x="67" y="67"/>
                  </a:lnTo>
                  <a:lnTo>
                    <a:pt x="34" y="101"/>
                  </a:lnTo>
                  <a:lnTo>
                    <a:pt x="34" y="135"/>
                  </a:lnTo>
                  <a:lnTo>
                    <a:pt x="34" y="168"/>
                  </a:lnTo>
                  <a:lnTo>
                    <a:pt x="0" y="842"/>
                  </a:lnTo>
                  <a:lnTo>
                    <a:pt x="0" y="1515"/>
                  </a:lnTo>
                  <a:lnTo>
                    <a:pt x="0" y="1717"/>
                  </a:lnTo>
                  <a:lnTo>
                    <a:pt x="0" y="1987"/>
                  </a:lnTo>
                  <a:lnTo>
                    <a:pt x="34" y="2121"/>
                  </a:lnTo>
                  <a:lnTo>
                    <a:pt x="67" y="2256"/>
                  </a:lnTo>
                  <a:lnTo>
                    <a:pt x="135" y="2357"/>
                  </a:lnTo>
                  <a:lnTo>
                    <a:pt x="236" y="2424"/>
                  </a:lnTo>
                  <a:lnTo>
                    <a:pt x="337" y="2458"/>
                  </a:lnTo>
                  <a:lnTo>
                    <a:pt x="438" y="2492"/>
                  </a:lnTo>
                  <a:lnTo>
                    <a:pt x="673" y="2492"/>
                  </a:lnTo>
                  <a:lnTo>
                    <a:pt x="1178" y="2559"/>
                  </a:lnTo>
                  <a:lnTo>
                    <a:pt x="1650" y="2559"/>
                  </a:lnTo>
                  <a:lnTo>
                    <a:pt x="1885" y="2593"/>
                  </a:lnTo>
                  <a:lnTo>
                    <a:pt x="2121" y="2559"/>
                  </a:lnTo>
                  <a:lnTo>
                    <a:pt x="2222" y="2525"/>
                  </a:lnTo>
                  <a:lnTo>
                    <a:pt x="2323" y="2492"/>
                  </a:lnTo>
                  <a:lnTo>
                    <a:pt x="2390" y="2391"/>
                  </a:lnTo>
                  <a:lnTo>
                    <a:pt x="2458" y="2290"/>
                  </a:lnTo>
                  <a:lnTo>
                    <a:pt x="2525" y="1987"/>
                  </a:lnTo>
                  <a:lnTo>
                    <a:pt x="2559" y="1684"/>
                  </a:lnTo>
                  <a:lnTo>
                    <a:pt x="2559" y="1044"/>
                  </a:lnTo>
                  <a:lnTo>
                    <a:pt x="2592" y="572"/>
                  </a:lnTo>
                  <a:lnTo>
                    <a:pt x="2559" y="370"/>
                  </a:lnTo>
                  <a:lnTo>
                    <a:pt x="2525" y="236"/>
                  </a:lnTo>
                  <a:lnTo>
                    <a:pt x="2458" y="168"/>
                  </a:lnTo>
                  <a:lnTo>
                    <a:pt x="2357" y="101"/>
                  </a:lnTo>
                  <a:lnTo>
                    <a:pt x="2256" y="67"/>
                  </a:lnTo>
                  <a:lnTo>
                    <a:pt x="1986" y="34"/>
                  </a:lnTo>
                  <a:lnTo>
                    <a:pt x="1481" y="34"/>
                  </a:lnTo>
                  <a:lnTo>
                    <a:pt x="774"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70" name="Google Shape;70;p13"/>
            <p:cNvSpPr/>
            <p:nvPr/>
          </p:nvSpPr>
          <p:spPr>
            <a:xfrm>
              <a:off x="2205700" y="2761525"/>
              <a:ext cx="12650" cy="16025"/>
            </a:xfrm>
            <a:custGeom>
              <a:rect b="b" l="l" r="r" t="t"/>
              <a:pathLst>
                <a:path extrusionOk="0" h="641" w="506">
                  <a:moveTo>
                    <a:pt x="270" y="136"/>
                  </a:moveTo>
                  <a:lnTo>
                    <a:pt x="371" y="169"/>
                  </a:lnTo>
                  <a:lnTo>
                    <a:pt x="304" y="237"/>
                  </a:lnTo>
                  <a:lnTo>
                    <a:pt x="270" y="270"/>
                  </a:lnTo>
                  <a:lnTo>
                    <a:pt x="169" y="270"/>
                  </a:lnTo>
                  <a:lnTo>
                    <a:pt x="135" y="203"/>
                  </a:lnTo>
                  <a:lnTo>
                    <a:pt x="135" y="136"/>
                  </a:lnTo>
                  <a:close/>
                  <a:moveTo>
                    <a:pt x="203" y="1"/>
                  </a:moveTo>
                  <a:lnTo>
                    <a:pt x="135" y="35"/>
                  </a:lnTo>
                  <a:lnTo>
                    <a:pt x="68" y="68"/>
                  </a:lnTo>
                  <a:lnTo>
                    <a:pt x="34" y="102"/>
                  </a:lnTo>
                  <a:lnTo>
                    <a:pt x="1" y="169"/>
                  </a:lnTo>
                  <a:lnTo>
                    <a:pt x="1" y="237"/>
                  </a:lnTo>
                  <a:lnTo>
                    <a:pt x="68" y="338"/>
                  </a:lnTo>
                  <a:lnTo>
                    <a:pt x="203" y="405"/>
                  </a:lnTo>
                  <a:lnTo>
                    <a:pt x="304" y="405"/>
                  </a:lnTo>
                  <a:lnTo>
                    <a:pt x="270" y="439"/>
                  </a:lnTo>
                  <a:lnTo>
                    <a:pt x="236" y="506"/>
                  </a:lnTo>
                  <a:lnTo>
                    <a:pt x="203" y="472"/>
                  </a:lnTo>
                  <a:lnTo>
                    <a:pt x="135" y="472"/>
                  </a:lnTo>
                  <a:lnTo>
                    <a:pt x="135" y="573"/>
                  </a:lnTo>
                  <a:lnTo>
                    <a:pt x="169" y="641"/>
                  </a:lnTo>
                  <a:lnTo>
                    <a:pt x="236" y="641"/>
                  </a:lnTo>
                  <a:lnTo>
                    <a:pt x="304" y="607"/>
                  </a:lnTo>
                  <a:lnTo>
                    <a:pt x="371" y="540"/>
                  </a:lnTo>
                  <a:lnTo>
                    <a:pt x="438" y="439"/>
                  </a:lnTo>
                  <a:lnTo>
                    <a:pt x="472" y="304"/>
                  </a:lnTo>
                  <a:lnTo>
                    <a:pt x="506" y="203"/>
                  </a:lnTo>
                  <a:lnTo>
                    <a:pt x="472" y="169"/>
                  </a:lnTo>
                  <a:lnTo>
                    <a:pt x="405" y="136"/>
                  </a:lnTo>
                  <a:lnTo>
                    <a:pt x="371" y="68"/>
                  </a:lnTo>
                  <a:lnTo>
                    <a:pt x="304" y="35"/>
                  </a:lnTo>
                  <a:lnTo>
                    <a:pt x="203"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71" name="Google Shape;71;p13"/>
            <p:cNvSpPr/>
            <p:nvPr/>
          </p:nvSpPr>
          <p:spPr>
            <a:xfrm>
              <a:off x="1545800" y="2757325"/>
              <a:ext cx="12650" cy="10125"/>
            </a:xfrm>
            <a:custGeom>
              <a:rect b="b" l="l" r="r" t="t"/>
              <a:pathLst>
                <a:path extrusionOk="0" h="405" w="506">
                  <a:moveTo>
                    <a:pt x="203" y="102"/>
                  </a:moveTo>
                  <a:lnTo>
                    <a:pt x="203" y="135"/>
                  </a:lnTo>
                  <a:lnTo>
                    <a:pt x="237" y="169"/>
                  </a:lnTo>
                  <a:lnTo>
                    <a:pt x="338" y="135"/>
                  </a:lnTo>
                  <a:lnTo>
                    <a:pt x="203" y="270"/>
                  </a:lnTo>
                  <a:lnTo>
                    <a:pt x="136" y="304"/>
                  </a:lnTo>
                  <a:lnTo>
                    <a:pt x="102" y="304"/>
                  </a:lnTo>
                  <a:lnTo>
                    <a:pt x="136" y="203"/>
                  </a:lnTo>
                  <a:lnTo>
                    <a:pt x="169" y="135"/>
                  </a:lnTo>
                  <a:lnTo>
                    <a:pt x="203" y="102"/>
                  </a:lnTo>
                  <a:close/>
                  <a:moveTo>
                    <a:pt x="169" y="1"/>
                  </a:moveTo>
                  <a:lnTo>
                    <a:pt x="102" y="68"/>
                  </a:lnTo>
                  <a:lnTo>
                    <a:pt x="35" y="102"/>
                  </a:lnTo>
                  <a:lnTo>
                    <a:pt x="1" y="270"/>
                  </a:lnTo>
                  <a:lnTo>
                    <a:pt x="1" y="371"/>
                  </a:lnTo>
                  <a:lnTo>
                    <a:pt x="68" y="405"/>
                  </a:lnTo>
                  <a:lnTo>
                    <a:pt x="237" y="405"/>
                  </a:lnTo>
                  <a:lnTo>
                    <a:pt x="371" y="304"/>
                  </a:lnTo>
                  <a:lnTo>
                    <a:pt x="439" y="236"/>
                  </a:lnTo>
                  <a:lnTo>
                    <a:pt x="506" y="169"/>
                  </a:lnTo>
                  <a:lnTo>
                    <a:pt x="506" y="102"/>
                  </a:lnTo>
                  <a:lnTo>
                    <a:pt x="472" y="34"/>
                  </a:lnTo>
                  <a:lnTo>
                    <a:pt x="439" y="34"/>
                  </a:lnTo>
                  <a:lnTo>
                    <a:pt x="371"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72" name="Google Shape;72;p13"/>
            <p:cNvSpPr/>
            <p:nvPr/>
          </p:nvSpPr>
          <p:spPr>
            <a:xfrm>
              <a:off x="2287350" y="2795200"/>
              <a:ext cx="67350" cy="28650"/>
            </a:xfrm>
            <a:custGeom>
              <a:rect b="b" l="l" r="r" t="t"/>
              <a:pathLst>
                <a:path extrusionOk="0" h="1146" w="2694">
                  <a:moveTo>
                    <a:pt x="1549" y="1"/>
                  </a:moveTo>
                  <a:lnTo>
                    <a:pt x="1112" y="34"/>
                  </a:lnTo>
                  <a:lnTo>
                    <a:pt x="337" y="34"/>
                  </a:lnTo>
                  <a:lnTo>
                    <a:pt x="102" y="68"/>
                  </a:lnTo>
                  <a:lnTo>
                    <a:pt x="34" y="102"/>
                  </a:lnTo>
                  <a:lnTo>
                    <a:pt x="34" y="169"/>
                  </a:lnTo>
                  <a:lnTo>
                    <a:pt x="1" y="304"/>
                  </a:lnTo>
                  <a:lnTo>
                    <a:pt x="1" y="438"/>
                  </a:lnTo>
                  <a:lnTo>
                    <a:pt x="1" y="741"/>
                  </a:lnTo>
                  <a:lnTo>
                    <a:pt x="1" y="1145"/>
                  </a:lnTo>
                  <a:lnTo>
                    <a:pt x="135" y="1145"/>
                  </a:lnTo>
                  <a:lnTo>
                    <a:pt x="135" y="741"/>
                  </a:lnTo>
                  <a:lnTo>
                    <a:pt x="135" y="337"/>
                  </a:lnTo>
                  <a:lnTo>
                    <a:pt x="135" y="203"/>
                  </a:lnTo>
                  <a:lnTo>
                    <a:pt x="506" y="169"/>
                  </a:lnTo>
                  <a:lnTo>
                    <a:pt x="876" y="135"/>
                  </a:lnTo>
                  <a:lnTo>
                    <a:pt x="1246" y="169"/>
                  </a:lnTo>
                  <a:lnTo>
                    <a:pt x="1583" y="135"/>
                  </a:lnTo>
                  <a:lnTo>
                    <a:pt x="1953" y="135"/>
                  </a:lnTo>
                  <a:lnTo>
                    <a:pt x="2155" y="169"/>
                  </a:lnTo>
                  <a:lnTo>
                    <a:pt x="2324" y="203"/>
                  </a:lnTo>
                  <a:lnTo>
                    <a:pt x="2425" y="236"/>
                  </a:lnTo>
                  <a:lnTo>
                    <a:pt x="2492" y="304"/>
                  </a:lnTo>
                  <a:lnTo>
                    <a:pt x="2526" y="405"/>
                  </a:lnTo>
                  <a:lnTo>
                    <a:pt x="2559" y="506"/>
                  </a:lnTo>
                  <a:lnTo>
                    <a:pt x="2559" y="741"/>
                  </a:lnTo>
                  <a:lnTo>
                    <a:pt x="2559" y="943"/>
                  </a:lnTo>
                  <a:lnTo>
                    <a:pt x="2526" y="1145"/>
                  </a:lnTo>
                  <a:lnTo>
                    <a:pt x="2660" y="1145"/>
                  </a:lnTo>
                  <a:lnTo>
                    <a:pt x="2694" y="876"/>
                  </a:lnTo>
                  <a:lnTo>
                    <a:pt x="2694" y="539"/>
                  </a:lnTo>
                  <a:lnTo>
                    <a:pt x="2660" y="337"/>
                  </a:lnTo>
                  <a:lnTo>
                    <a:pt x="2593" y="203"/>
                  </a:lnTo>
                  <a:lnTo>
                    <a:pt x="2458" y="102"/>
                  </a:lnTo>
                  <a:lnTo>
                    <a:pt x="2324" y="68"/>
                  </a:lnTo>
                  <a:lnTo>
                    <a:pt x="2155" y="34"/>
                  </a:lnTo>
                  <a:lnTo>
                    <a:pt x="1987"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73" name="Google Shape;73;p13"/>
            <p:cNvSpPr/>
            <p:nvPr/>
          </p:nvSpPr>
          <p:spPr>
            <a:xfrm>
              <a:off x="1692275" y="2759850"/>
              <a:ext cx="14325" cy="16025"/>
            </a:xfrm>
            <a:custGeom>
              <a:rect b="b" l="l" r="r" t="t"/>
              <a:pathLst>
                <a:path extrusionOk="0" h="641" w="573">
                  <a:moveTo>
                    <a:pt x="303" y="1"/>
                  </a:moveTo>
                  <a:lnTo>
                    <a:pt x="169" y="68"/>
                  </a:lnTo>
                  <a:lnTo>
                    <a:pt x="68" y="169"/>
                  </a:lnTo>
                  <a:lnTo>
                    <a:pt x="68" y="203"/>
                  </a:lnTo>
                  <a:lnTo>
                    <a:pt x="68" y="236"/>
                  </a:lnTo>
                  <a:lnTo>
                    <a:pt x="135" y="236"/>
                  </a:lnTo>
                  <a:lnTo>
                    <a:pt x="270" y="135"/>
                  </a:lnTo>
                  <a:lnTo>
                    <a:pt x="371" y="102"/>
                  </a:lnTo>
                  <a:lnTo>
                    <a:pt x="438" y="135"/>
                  </a:lnTo>
                  <a:lnTo>
                    <a:pt x="202" y="337"/>
                  </a:lnTo>
                  <a:lnTo>
                    <a:pt x="34" y="506"/>
                  </a:lnTo>
                  <a:lnTo>
                    <a:pt x="0" y="539"/>
                  </a:lnTo>
                  <a:lnTo>
                    <a:pt x="0" y="607"/>
                  </a:lnTo>
                  <a:lnTo>
                    <a:pt x="34" y="607"/>
                  </a:lnTo>
                  <a:lnTo>
                    <a:pt x="101" y="640"/>
                  </a:lnTo>
                  <a:lnTo>
                    <a:pt x="404" y="573"/>
                  </a:lnTo>
                  <a:lnTo>
                    <a:pt x="539" y="573"/>
                  </a:lnTo>
                  <a:lnTo>
                    <a:pt x="573" y="539"/>
                  </a:lnTo>
                  <a:lnTo>
                    <a:pt x="573" y="472"/>
                  </a:lnTo>
                  <a:lnTo>
                    <a:pt x="539" y="438"/>
                  </a:lnTo>
                  <a:lnTo>
                    <a:pt x="404" y="438"/>
                  </a:lnTo>
                  <a:lnTo>
                    <a:pt x="270" y="472"/>
                  </a:lnTo>
                  <a:lnTo>
                    <a:pt x="539" y="203"/>
                  </a:lnTo>
                  <a:lnTo>
                    <a:pt x="573" y="169"/>
                  </a:lnTo>
                  <a:lnTo>
                    <a:pt x="573" y="135"/>
                  </a:lnTo>
                  <a:lnTo>
                    <a:pt x="539" y="68"/>
                  </a:lnTo>
                  <a:lnTo>
                    <a:pt x="472"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74" name="Google Shape;74;p13"/>
            <p:cNvSpPr/>
            <p:nvPr/>
          </p:nvSpPr>
          <p:spPr>
            <a:xfrm>
              <a:off x="1825250" y="2676525"/>
              <a:ext cx="66525" cy="41275"/>
            </a:xfrm>
            <a:custGeom>
              <a:rect b="b" l="l" r="r" t="t"/>
              <a:pathLst>
                <a:path extrusionOk="0" h="1651" w="2661">
                  <a:moveTo>
                    <a:pt x="943" y="135"/>
                  </a:moveTo>
                  <a:lnTo>
                    <a:pt x="1954" y="169"/>
                  </a:lnTo>
                  <a:lnTo>
                    <a:pt x="2257" y="169"/>
                  </a:lnTo>
                  <a:lnTo>
                    <a:pt x="2358" y="202"/>
                  </a:lnTo>
                  <a:lnTo>
                    <a:pt x="2425" y="236"/>
                  </a:lnTo>
                  <a:lnTo>
                    <a:pt x="2459" y="303"/>
                  </a:lnTo>
                  <a:lnTo>
                    <a:pt x="2459" y="438"/>
                  </a:lnTo>
                  <a:lnTo>
                    <a:pt x="2459" y="573"/>
                  </a:lnTo>
                  <a:lnTo>
                    <a:pt x="2425" y="808"/>
                  </a:lnTo>
                  <a:lnTo>
                    <a:pt x="2425" y="1111"/>
                  </a:lnTo>
                  <a:lnTo>
                    <a:pt x="2459" y="1246"/>
                  </a:lnTo>
                  <a:lnTo>
                    <a:pt x="2492" y="1381"/>
                  </a:lnTo>
                  <a:lnTo>
                    <a:pt x="2021" y="1414"/>
                  </a:lnTo>
                  <a:lnTo>
                    <a:pt x="1516" y="1414"/>
                  </a:lnTo>
                  <a:lnTo>
                    <a:pt x="1112" y="1448"/>
                  </a:lnTo>
                  <a:lnTo>
                    <a:pt x="674" y="1515"/>
                  </a:lnTo>
                  <a:lnTo>
                    <a:pt x="438" y="1482"/>
                  </a:lnTo>
                  <a:lnTo>
                    <a:pt x="203" y="1414"/>
                  </a:lnTo>
                  <a:lnTo>
                    <a:pt x="169" y="1381"/>
                  </a:lnTo>
                  <a:lnTo>
                    <a:pt x="135" y="1347"/>
                  </a:lnTo>
                  <a:lnTo>
                    <a:pt x="135" y="1179"/>
                  </a:lnTo>
                  <a:lnTo>
                    <a:pt x="135" y="909"/>
                  </a:lnTo>
                  <a:lnTo>
                    <a:pt x="135" y="573"/>
                  </a:lnTo>
                  <a:lnTo>
                    <a:pt x="102" y="236"/>
                  </a:lnTo>
                  <a:lnTo>
                    <a:pt x="135" y="236"/>
                  </a:lnTo>
                  <a:lnTo>
                    <a:pt x="236" y="169"/>
                  </a:lnTo>
                  <a:lnTo>
                    <a:pt x="337" y="135"/>
                  </a:lnTo>
                  <a:close/>
                  <a:moveTo>
                    <a:pt x="304" y="0"/>
                  </a:moveTo>
                  <a:lnTo>
                    <a:pt x="203" y="34"/>
                  </a:lnTo>
                  <a:lnTo>
                    <a:pt x="102" y="101"/>
                  </a:lnTo>
                  <a:lnTo>
                    <a:pt x="102" y="34"/>
                  </a:lnTo>
                  <a:lnTo>
                    <a:pt x="34" y="34"/>
                  </a:lnTo>
                  <a:lnTo>
                    <a:pt x="1" y="337"/>
                  </a:lnTo>
                  <a:lnTo>
                    <a:pt x="1" y="640"/>
                  </a:lnTo>
                  <a:lnTo>
                    <a:pt x="1" y="1246"/>
                  </a:lnTo>
                  <a:lnTo>
                    <a:pt x="34" y="1347"/>
                  </a:lnTo>
                  <a:lnTo>
                    <a:pt x="68" y="1448"/>
                  </a:lnTo>
                  <a:lnTo>
                    <a:pt x="135" y="1515"/>
                  </a:lnTo>
                  <a:lnTo>
                    <a:pt x="236" y="1583"/>
                  </a:lnTo>
                  <a:lnTo>
                    <a:pt x="472" y="1616"/>
                  </a:lnTo>
                  <a:lnTo>
                    <a:pt x="741" y="1650"/>
                  </a:lnTo>
                  <a:lnTo>
                    <a:pt x="1280" y="1583"/>
                  </a:lnTo>
                  <a:lnTo>
                    <a:pt x="1617" y="1549"/>
                  </a:lnTo>
                  <a:lnTo>
                    <a:pt x="2257" y="1549"/>
                  </a:lnTo>
                  <a:lnTo>
                    <a:pt x="2593" y="1515"/>
                  </a:lnTo>
                  <a:lnTo>
                    <a:pt x="2661" y="1482"/>
                  </a:lnTo>
                  <a:lnTo>
                    <a:pt x="2661" y="1448"/>
                  </a:lnTo>
                  <a:lnTo>
                    <a:pt x="2661" y="1414"/>
                  </a:lnTo>
                  <a:lnTo>
                    <a:pt x="2593" y="1246"/>
                  </a:lnTo>
                  <a:lnTo>
                    <a:pt x="2560" y="1078"/>
                  </a:lnTo>
                  <a:lnTo>
                    <a:pt x="2560" y="741"/>
                  </a:lnTo>
                  <a:lnTo>
                    <a:pt x="2593" y="539"/>
                  </a:lnTo>
                  <a:lnTo>
                    <a:pt x="2593" y="371"/>
                  </a:lnTo>
                  <a:lnTo>
                    <a:pt x="2560" y="202"/>
                  </a:lnTo>
                  <a:lnTo>
                    <a:pt x="2459" y="34"/>
                  </a:lnTo>
                  <a:lnTo>
                    <a:pt x="2425" y="34"/>
                  </a:lnTo>
                  <a:lnTo>
                    <a:pt x="2391" y="0"/>
                  </a:lnTo>
                  <a:lnTo>
                    <a:pt x="2055" y="34"/>
                  </a:lnTo>
                  <a:lnTo>
                    <a:pt x="1718" y="34"/>
                  </a:lnTo>
                  <a:lnTo>
                    <a:pt x="1011"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75" name="Google Shape;75;p13"/>
            <p:cNvSpPr/>
            <p:nvPr/>
          </p:nvSpPr>
          <p:spPr>
            <a:xfrm>
              <a:off x="2143425" y="2793525"/>
              <a:ext cx="64825" cy="30325"/>
            </a:xfrm>
            <a:custGeom>
              <a:rect b="b" l="l" r="r" t="t"/>
              <a:pathLst>
                <a:path extrusionOk="0" h="1213" w="2593">
                  <a:moveTo>
                    <a:pt x="1852" y="0"/>
                  </a:moveTo>
                  <a:lnTo>
                    <a:pt x="1347" y="34"/>
                  </a:lnTo>
                  <a:lnTo>
                    <a:pt x="842" y="68"/>
                  </a:lnTo>
                  <a:lnTo>
                    <a:pt x="68" y="68"/>
                  </a:lnTo>
                  <a:lnTo>
                    <a:pt x="34" y="101"/>
                  </a:lnTo>
                  <a:lnTo>
                    <a:pt x="0" y="135"/>
                  </a:lnTo>
                  <a:lnTo>
                    <a:pt x="0" y="169"/>
                  </a:lnTo>
                  <a:lnTo>
                    <a:pt x="34" y="202"/>
                  </a:lnTo>
                  <a:lnTo>
                    <a:pt x="0" y="404"/>
                  </a:lnTo>
                  <a:lnTo>
                    <a:pt x="0" y="640"/>
                  </a:lnTo>
                  <a:lnTo>
                    <a:pt x="34" y="1078"/>
                  </a:lnTo>
                  <a:lnTo>
                    <a:pt x="34" y="1212"/>
                  </a:lnTo>
                  <a:lnTo>
                    <a:pt x="169" y="1212"/>
                  </a:lnTo>
                  <a:lnTo>
                    <a:pt x="169" y="741"/>
                  </a:lnTo>
                  <a:lnTo>
                    <a:pt x="135" y="472"/>
                  </a:lnTo>
                  <a:lnTo>
                    <a:pt x="135" y="236"/>
                  </a:lnTo>
                  <a:lnTo>
                    <a:pt x="909" y="202"/>
                  </a:lnTo>
                  <a:lnTo>
                    <a:pt x="1684" y="135"/>
                  </a:lnTo>
                  <a:lnTo>
                    <a:pt x="1953" y="135"/>
                  </a:lnTo>
                  <a:lnTo>
                    <a:pt x="2189" y="169"/>
                  </a:lnTo>
                  <a:lnTo>
                    <a:pt x="2323" y="202"/>
                  </a:lnTo>
                  <a:lnTo>
                    <a:pt x="2391" y="303"/>
                  </a:lnTo>
                  <a:lnTo>
                    <a:pt x="2424" y="404"/>
                  </a:lnTo>
                  <a:lnTo>
                    <a:pt x="2458" y="539"/>
                  </a:lnTo>
                  <a:lnTo>
                    <a:pt x="2458" y="876"/>
                  </a:lnTo>
                  <a:lnTo>
                    <a:pt x="2424" y="1212"/>
                  </a:lnTo>
                  <a:lnTo>
                    <a:pt x="2525" y="1212"/>
                  </a:lnTo>
                  <a:lnTo>
                    <a:pt x="2593" y="842"/>
                  </a:lnTo>
                  <a:lnTo>
                    <a:pt x="2593" y="505"/>
                  </a:lnTo>
                  <a:lnTo>
                    <a:pt x="2559" y="303"/>
                  </a:lnTo>
                  <a:lnTo>
                    <a:pt x="2492" y="169"/>
                  </a:lnTo>
                  <a:lnTo>
                    <a:pt x="2357" y="68"/>
                  </a:lnTo>
                  <a:lnTo>
                    <a:pt x="2189" y="34"/>
                  </a:lnTo>
                  <a:lnTo>
                    <a:pt x="2020"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76" name="Google Shape;76;p13"/>
            <p:cNvSpPr/>
            <p:nvPr/>
          </p:nvSpPr>
          <p:spPr>
            <a:xfrm>
              <a:off x="2050825" y="2675675"/>
              <a:ext cx="69050" cy="41275"/>
            </a:xfrm>
            <a:custGeom>
              <a:rect b="b" l="l" r="r" t="t"/>
              <a:pathLst>
                <a:path extrusionOk="0" h="1651" w="2762">
                  <a:moveTo>
                    <a:pt x="2593" y="135"/>
                  </a:moveTo>
                  <a:lnTo>
                    <a:pt x="2627" y="169"/>
                  </a:lnTo>
                  <a:lnTo>
                    <a:pt x="2661" y="169"/>
                  </a:lnTo>
                  <a:lnTo>
                    <a:pt x="2661" y="270"/>
                  </a:lnTo>
                  <a:lnTo>
                    <a:pt x="2627" y="573"/>
                  </a:lnTo>
                  <a:lnTo>
                    <a:pt x="2526" y="1145"/>
                  </a:lnTo>
                  <a:lnTo>
                    <a:pt x="2492" y="1314"/>
                  </a:lnTo>
                  <a:lnTo>
                    <a:pt x="2425" y="1415"/>
                  </a:lnTo>
                  <a:lnTo>
                    <a:pt x="2324" y="1448"/>
                  </a:lnTo>
                  <a:lnTo>
                    <a:pt x="2122" y="1482"/>
                  </a:lnTo>
                  <a:lnTo>
                    <a:pt x="1785" y="1516"/>
                  </a:lnTo>
                  <a:lnTo>
                    <a:pt x="1415" y="1482"/>
                  </a:lnTo>
                  <a:lnTo>
                    <a:pt x="843" y="1448"/>
                  </a:lnTo>
                  <a:lnTo>
                    <a:pt x="506" y="1448"/>
                  </a:lnTo>
                  <a:lnTo>
                    <a:pt x="337" y="1415"/>
                  </a:lnTo>
                  <a:lnTo>
                    <a:pt x="270" y="1381"/>
                  </a:lnTo>
                  <a:lnTo>
                    <a:pt x="203" y="1314"/>
                  </a:lnTo>
                  <a:lnTo>
                    <a:pt x="169" y="1246"/>
                  </a:lnTo>
                  <a:lnTo>
                    <a:pt x="135" y="1145"/>
                  </a:lnTo>
                  <a:lnTo>
                    <a:pt x="135" y="910"/>
                  </a:lnTo>
                  <a:lnTo>
                    <a:pt x="135" y="539"/>
                  </a:lnTo>
                  <a:lnTo>
                    <a:pt x="203" y="203"/>
                  </a:lnTo>
                  <a:lnTo>
                    <a:pt x="438" y="169"/>
                  </a:lnTo>
                  <a:lnTo>
                    <a:pt x="742" y="169"/>
                  </a:lnTo>
                  <a:lnTo>
                    <a:pt x="1213" y="135"/>
                  </a:lnTo>
                  <a:close/>
                  <a:moveTo>
                    <a:pt x="742" y="1"/>
                  </a:moveTo>
                  <a:lnTo>
                    <a:pt x="472" y="34"/>
                  </a:lnTo>
                  <a:lnTo>
                    <a:pt x="203" y="68"/>
                  </a:lnTo>
                  <a:lnTo>
                    <a:pt x="169" y="34"/>
                  </a:lnTo>
                  <a:lnTo>
                    <a:pt x="135" y="34"/>
                  </a:lnTo>
                  <a:lnTo>
                    <a:pt x="102" y="68"/>
                  </a:lnTo>
                  <a:lnTo>
                    <a:pt x="102" y="102"/>
                  </a:lnTo>
                  <a:lnTo>
                    <a:pt x="68" y="135"/>
                  </a:lnTo>
                  <a:lnTo>
                    <a:pt x="34" y="203"/>
                  </a:lnTo>
                  <a:lnTo>
                    <a:pt x="34" y="236"/>
                  </a:lnTo>
                  <a:lnTo>
                    <a:pt x="68" y="270"/>
                  </a:lnTo>
                  <a:lnTo>
                    <a:pt x="1" y="708"/>
                  </a:lnTo>
                  <a:lnTo>
                    <a:pt x="1" y="1145"/>
                  </a:lnTo>
                  <a:lnTo>
                    <a:pt x="34" y="1280"/>
                  </a:lnTo>
                  <a:lnTo>
                    <a:pt x="68" y="1381"/>
                  </a:lnTo>
                  <a:lnTo>
                    <a:pt x="135" y="1448"/>
                  </a:lnTo>
                  <a:lnTo>
                    <a:pt x="203" y="1516"/>
                  </a:lnTo>
                  <a:lnTo>
                    <a:pt x="472" y="1583"/>
                  </a:lnTo>
                  <a:lnTo>
                    <a:pt x="742" y="1617"/>
                  </a:lnTo>
                  <a:lnTo>
                    <a:pt x="1314" y="1650"/>
                  </a:lnTo>
                  <a:lnTo>
                    <a:pt x="1954" y="1650"/>
                  </a:lnTo>
                  <a:lnTo>
                    <a:pt x="2257" y="1617"/>
                  </a:lnTo>
                  <a:lnTo>
                    <a:pt x="2593" y="1549"/>
                  </a:lnTo>
                  <a:lnTo>
                    <a:pt x="2627" y="1516"/>
                  </a:lnTo>
                  <a:lnTo>
                    <a:pt x="2627" y="1482"/>
                  </a:lnTo>
                  <a:lnTo>
                    <a:pt x="2661" y="1145"/>
                  </a:lnTo>
                  <a:lnTo>
                    <a:pt x="2694" y="809"/>
                  </a:lnTo>
                  <a:lnTo>
                    <a:pt x="2728" y="472"/>
                  </a:lnTo>
                  <a:lnTo>
                    <a:pt x="2762" y="102"/>
                  </a:lnTo>
                  <a:lnTo>
                    <a:pt x="2762" y="68"/>
                  </a:lnTo>
                  <a:lnTo>
                    <a:pt x="2728" y="68"/>
                  </a:lnTo>
                  <a:lnTo>
                    <a:pt x="2324" y="34"/>
                  </a:lnTo>
                  <a:lnTo>
                    <a:pt x="1954" y="1"/>
                  </a:lnTo>
                  <a:lnTo>
                    <a:pt x="1146" y="34"/>
                  </a:lnTo>
                  <a:lnTo>
                    <a:pt x="742"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77" name="Google Shape;77;p13"/>
            <p:cNvSpPr/>
            <p:nvPr/>
          </p:nvSpPr>
          <p:spPr>
            <a:xfrm>
              <a:off x="1596325" y="2674000"/>
              <a:ext cx="67350" cy="42100"/>
            </a:xfrm>
            <a:custGeom>
              <a:rect b="b" l="l" r="r" t="t"/>
              <a:pathLst>
                <a:path extrusionOk="0" h="1684" w="2694">
                  <a:moveTo>
                    <a:pt x="707" y="135"/>
                  </a:moveTo>
                  <a:lnTo>
                    <a:pt x="976" y="202"/>
                  </a:lnTo>
                  <a:lnTo>
                    <a:pt x="1212" y="202"/>
                  </a:lnTo>
                  <a:lnTo>
                    <a:pt x="1885" y="236"/>
                  </a:lnTo>
                  <a:lnTo>
                    <a:pt x="2222" y="236"/>
                  </a:lnTo>
                  <a:lnTo>
                    <a:pt x="2559" y="202"/>
                  </a:lnTo>
                  <a:lnTo>
                    <a:pt x="2559" y="202"/>
                  </a:lnTo>
                  <a:lnTo>
                    <a:pt x="2492" y="707"/>
                  </a:lnTo>
                  <a:lnTo>
                    <a:pt x="2492" y="1179"/>
                  </a:lnTo>
                  <a:lnTo>
                    <a:pt x="2458" y="1313"/>
                  </a:lnTo>
                  <a:lnTo>
                    <a:pt x="2458" y="1414"/>
                  </a:lnTo>
                  <a:lnTo>
                    <a:pt x="2357" y="1482"/>
                  </a:lnTo>
                  <a:lnTo>
                    <a:pt x="2256" y="1482"/>
                  </a:lnTo>
                  <a:lnTo>
                    <a:pt x="1616" y="1515"/>
                  </a:lnTo>
                  <a:lnTo>
                    <a:pt x="1313" y="1515"/>
                  </a:lnTo>
                  <a:lnTo>
                    <a:pt x="875" y="1549"/>
                  </a:lnTo>
                  <a:lnTo>
                    <a:pt x="640" y="1515"/>
                  </a:lnTo>
                  <a:lnTo>
                    <a:pt x="438" y="1515"/>
                  </a:lnTo>
                  <a:lnTo>
                    <a:pt x="303" y="1448"/>
                  </a:lnTo>
                  <a:lnTo>
                    <a:pt x="269" y="1414"/>
                  </a:lnTo>
                  <a:lnTo>
                    <a:pt x="236" y="1381"/>
                  </a:lnTo>
                  <a:lnTo>
                    <a:pt x="202" y="606"/>
                  </a:lnTo>
                  <a:lnTo>
                    <a:pt x="202" y="303"/>
                  </a:lnTo>
                  <a:lnTo>
                    <a:pt x="202" y="236"/>
                  </a:lnTo>
                  <a:lnTo>
                    <a:pt x="168" y="270"/>
                  </a:lnTo>
                  <a:lnTo>
                    <a:pt x="135" y="236"/>
                  </a:lnTo>
                  <a:lnTo>
                    <a:pt x="168" y="236"/>
                  </a:lnTo>
                  <a:lnTo>
                    <a:pt x="168" y="202"/>
                  </a:lnTo>
                  <a:lnTo>
                    <a:pt x="168" y="169"/>
                  </a:lnTo>
                  <a:lnTo>
                    <a:pt x="438" y="135"/>
                  </a:lnTo>
                  <a:close/>
                  <a:moveTo>
                    <a:pt x="269" y="0"/>
                  </a:moveTo>
                  <a:lnTo>
                    <a:pt x="135" y="34"/>
                  </a:lnTo>
                  <a:lnTo>
                    <a:pt x="34" y="68"/>
                  </a:lnTo>
                  <a:lnTo>
                    <a:pt x="0" y="101"/>
                  </a:lnTo>
                  <a:lnTo>
                    <a:pt x="0" y="169"/>
                  </a:lnTo>
                  <a:lnTo>
                    <a:pt x="34" y="202"/>
                  </a:lnTo>
                  <a:lnTo>
                    <a:pt x="101" y="202"/>
                  </a:lnTo>
                  <a:lnTo>
                    <a:pt x="67" y="337"/>
                  </a:lnTo>
                  <a:lnTo>
                    <a:pt x="67" y="472"/>
                  </a:lnTo>
                  <a:lnTo>
                    <a:pt x="67" y="1010"/>
                  </a:lnTo>
                  <a:lnTo>
                    <a:pt x="101" y="1515"/>
                  </a:lnTo>
                  <a:lnTo>
                    <a:pt x="135" y="1549"/>
                  </a:lnTo>
                  <a:lnTo>
                    <a:pt x="168" y="1583"/>
                  </a:lnTo>
                  <a:lnTo>
                    <a:pt x="438" y="1650"/>
                  </a:lnTo>
                  <a:lnTo>
                    <a:pt x="707" y="1684"/>
                  </a:lnTo>
                  <a:lnTo>
                    <a:pt x="2121" y="1684"/>
                  </a:lnTo>
                  <a:lnTo>
                    <a:pt x="2390" y="1650"/>
                  </a:lnTo>
                  <a:lnTo>
                    <a:pt x="2492" y="1616"/>
                  </a:lnTo>
                  <a:lnTo>
                    <a:pt x="2559" y="1549"/>
                  </a:lnTo>
                  <a:lnTo>
                    <a:pt x="2593" y="1482"/>
                  </a:lnTo>
                  <a:lnTo>
                    <a:pt x="2626" y="1381"/>
                  </a:lnTo>
                  <a:lnTo>
                    <a:pt x="2626" y="775"/>
                  </a:lnTo>
                  <a:lnTo>
                    <a:pt x="2660" y="472"/>
                  </a:lnTo>
                  <a:lnTo>
                    <a:pt x="2694" y="169"/>
                  </a:lnTo>
                  <a:lnTo>
                    <a:pt x="2660" y="101"/>
                  </a:lnTo>
                  <a:lnTo>
                    <a:pt x="2593" y="68"/>
                  </a:lnTo>
                  <a:lnTo>
                    <a:pt x="2222" y="101"/>
                  </a:lnTo>
                  <a:lnTo>
                    <a:pt x="1818" y="101"/>
                  </a:lnTo>
                  <a:lnTo>
                    <a:pt x="976" y="34"/>
                  </a:lnTo>
                  <a:lnTo>
                    <a:pt x="505"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78" name="Google Shape;78;p13"/>
            <p:cNvSpPr/>
            <p:nvPr/>
          </p:nvSpPr>
          <p:spPr>
            <a:xfrm>
              <a:off x="2427925" y="2673150"/>
              <a:ext cx="69875" cy="43800"/>
            </a:xfrm>
            <a:custGeom>
              <a:rect b="b" l="l" r="r" t="t"/>
              <a:pathLst>
                <a:path extrusionOk="0" h="1752" w="2795">
                  <a:moveTo>
                    <a:pt x="505" y="102"/>
                  </a:moveTo>
                  <a:lnTo>
                    <a:pt x="909" y="135"/>
                  </a:lnTo>
                  <a:lnTo>
                    <a:pt x="1380" y="169"/>
                  </a:lnTo>
                  <a:lnTo>
                    <a:pt x="1818" y="203"/>
                  </a:lnTo>
                  <a:lnTo>
                    <a:pt x="2155" y="236"/>
                  </a:lnTo>
                  <a:lnTo>
                    <a:pt x="2492" y="236"/>
                  </a:lnTo>
                  <a:lnTo>
                    <a:pt x="2559" y="270"/>
                  </a:lnTo>
                  <a:lnTo>
                    <a:pt x="2593" y="337"/>
                  </a:lnTo>
                  <a:lnTo>
                    <a:pt x="2660" y="607"/>
                  </a:lnTo>
                  <a:lnTo>
                    <a:pt x="2660" y="876"/>
                  </a:lnTo>
                  <a:lnTo>
                    <a:pt x="2660" y="1078"/>
                  </a:lnTo>
                  <a:lnTo>
                    <a:pt x="2660" y="1246"/>
                  </a:lnTo>
                  <a:lnTo>
                    <a:pt x="2626" y="1448"/>
                  </a:lnTo>
                  <a:lnTo>
                    <a:pt x="2593" y="1516"/>
                  </a:lnTo>
                  <a:lnTo>
                    <a:pt x="2559" y="1549"/>
                  </a:lnTo>
                  <a:lnTo>
                    <a:pt x="2424" y="1617"/>
                  </a:lnTo>
                  <a:lnTo>
                    <a:pt x="2155" y="1617"/>
                  </a:lnTo>
                  <a:lnTo>
                    <a:pt x="1717" y="1583"/>
                  </a:lnTo>
                  <a:lnTo>
                    <a:pt x="1481" y="1549"/>
                  </a:lnTo>
                  <a:lnTo>
                    <a:pt x="1279" y="1549"/>
                  </a:lnTo>
                  <a:lnTo>
                    <a:pt x="707" y="1617"/>
                  </a:lnTo>
                  <a:lnTo>
                    <a:pt x="471" y="1583"/>
                  </a:lnTo>
                  <a:lnTo>
                    <a:pt x="404" y="1583"/>
                  </a:lnTo>
                  <a:lnTo>
                    <a:pt x="370" y="1549"/>
                  </a:lnTo>
                  <a:lnTo>
                    <a:pt x="337" y="1482"/>
                  </a:lnTo>
                  <a:lnTo>
                    <a:pt x="303" y="1280"/>
                  </a:lnTo>
                  <a:lnTo>
                    <a:pt x="303" y="741"/>
                  </a:lnTo>
                  <a:lnTo>
                    <a:pt x="303" y="203"/>
                  </a:lnTo>
                  <a:lnTo>
                    <a:pt x="303" y="169"/>
                  </a:lnTo>
                  <a:lnTo>
                    <a:pt x="269" y="135"/>
                  </a:lnTo>
                  <a:lnTo>
                    <a:pt x="505" y="102"/>
                  </a:lnTo>
                  <a:close/>
                  <a:moveTo>
                    <a:pt x="337" y="1"/>
                  </a:moveTo>
                  <a:lnTo>
                    <a:pt x="168" y="34"/>
                  </a:lnTo>
                  <a:lnTo>
                    <a:pt x="34" y="135"/>
                  </a:lnTo>
                  <a:lnTo>
                    <a:pt x="0" y="169"/>
                  </a:lnTo>
                  <a:lnTo>
                    <a:pt x="34" y="203"/>
                  </a:lnTo>
                  <a:lnTo>
                    <a:pt x="67" y="236"/>
                  </a:lnTo>
                  <a:lnTo>
                    <a:pt x="101" y="203"/>
                  </a:lnTo>
                  <a:lnTo>
                    <a:pt x="202" y="169"/>
                  </a:lnTo>
                  <a:lnTo>
                    <a:pt x="236" y="152"/>
                  </a:lnTo>
                  <a:lnTo>
                    <a:pt x="236" y="169"/>
                  </a:lnTo>
                  <a:lnTo>
                    <a:pt x="168" y="506"/>
                  </a:lnTo>
                  <a:lnTo>
                    <a:pt x="135" y="809"/>
                  </a:lnTo>
                  <a:lnTo>
                    <a:pt x="135" y="1011"/>
                  </a:lnTo>
                  <a:lnTo>
                    <a:pt x="168" y="1213"/>
                  </a:lnTo>
                  <a:lnTo>
                    <a:pt x="168" y="1415"/>
                  </a:lnTo>
                  <a:lnTo>
                    <a:pt x="168" y="1617"/>
                  </a:lnTo>
                  <a:lnTo>
                    <a:pt x="202" y="1684"/>
                  </a:lnTo>
                  <a:lnTo>
                    <a:pt x="236" y="1684"/>
                  </a:lnTo>
                  <a:lnTo>
                    <a:pt x="539" y="1718"/>
                  </a:lnTo>
                  <a:lnTo>
                    <a:pt x="842" y="1718"/>
                  </a:lnTo>
                  <a:lnTo>
                    <a:pt x="1481" y="1684"/>
                  </a:lnTo>
                  <a:lnTo>
                    <a:pt x="1717" y="1718"/>
                  </a:lnTo>
                  <a:lnTo>
                    <a:pt x="1953" y="1751"/>
                  </a:lnTo>
                  <a:lnTo>
                    <a:pt x="2458" y="1751"/>
                  </a:lnTo>
                  <a:lnTo>
                    <a:pt x="2593" y="1684"/>
                  </a:lnTo>
                  <a:lnTo>
                    <a:pt x="2727" y="1583"/>
                  </a:lnTo>
                  <a:lnTo>
                    <a:pt x="2761" y="1415"/>
                  </a:lnTo>
                  <a:lnTo>
                    <a:pt x="2795" y="1213"/>
                  </a:lnTo>
                  <a:lnTo>
                    <a:pt x="2795" y="842"/>
                  </a:lnTo>
                  <a:lnTo>
                    <a:pt x="2761" y="506"/>
                  </a:lnTo>
                  <a:lnTo>
                    <a:pt x="2694" y="304"/>
                  </a:lnTo>
                  <a:lnTo>
                    <a:pt x="2626" y="203"/>
                  </a:lnTo>
                  <a:lnTo>
                    <a:pt x="2559" y="135"/>
                  </a:lnTo>
                  <a:lnTo>
                    <a:pt x="2391" y="102"/>
                  </a:lnTo>
                  <a:lnTo>
                    <a:pt x="2222" y="135"/>
                  </a:lnTo>
                  <a:lnTo>
                    <a:pt x="2088" y="135"/>
                  </a:lnTo>
                  <a:lnTo>
                    <a:pt x="1919" y="102"/>
                  </a:lnTo>
                  <a:lnTo>
                    <a:pt x="1616" y="68"/>
                  </a:lnTo>
                  <a:lnTo>
                    <a:pt x="1145" y="34"/>
                  </a:lnTo>
                  <a:lnTo>
                    <a:pt x="673"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79" name="Google Shape;79;p13"/>
            <p:cNvSpPr/>
            <p:nvPr/>
          </p:nvSpPr>
          <p:spPr>
            <a:xfrm>
              <a:off x="2201500" y="2675675"/>
              <a:ext cx="69875" cy="40425"/>
            </a:xfrm>
            <a:custGeom>
              <a:rect b="b" l="l" r="r" t="t"/>
              <a:pathLst>
                <a:path extrusionOk="0" h="1617" w="2795">
                  <a:moveTo>
                    <a:pt x="2660" y="169"/>
                  </a:moveTo>
                  <a:lnTo>
                    <a:pt x="2593" y="1415"/>
                  </a:lnTo>
                  <a:lnTo>
                    <a:pt x="2020" y="1448"/>
                  </a:lnTo>
                  <a:lnTo>
                    <a:pt x="1448" y="1415"/>
                  </a:lnTo>
                  <a:lnTo>
                    <a:pt x="876" y="1415"/>
                  </a:lnTo>
                  <a:lnTo>
                    <a:pt x="303" y="1448"/>
                  </a:lnTo>
                  <a:lnTo>
                    <a:pt x="202" y="1145"/>
                  </a:lnTo>
                  <a:lnTo>
                    <a:pt x="169" y="809"/>
                  </a:lnTo>
                  <a:lnTo>
                    <a:pt x="135" y="506"/>
                  </a:lnTo>
                  <a:lnTo>
                    <a:pt x="202" y="203"/>
                  </a:lnTo>
                  <a:lnTo>
                    <a:pt x="303" y="169"/>
                  </a:lnTo>
                  <a:lnTo>
                    <a:pt x="404" y="169"/>
                  </a:lnTo>
                  <a:lnTo>
                    <a:pt x="606" y="203"/>
                  </a:lnTo>
                  <a:lnTo>
                    <a:pt x="1111" y="236"/>
                  </a:lnTo>
                  <a:lnTo>
                    <a:pt x="1886" y="236"/>
                  </a:lnTo>
                  <a:lnTo>
                    <a:pt x="2660" y="169"/>
                  </a:lnTo>
                  <a:close/>
                  <a:moveTo>
                    <a:pt x="404" y="1"/>
                  </a:moveTo>
                  <a:lnTo>
                    <a:pt x="202" y="34"/>
                  </a:lnTo>
                  <a:lnTo>
                    <a:pt x="169" y="34"/>
                  </a:lnTo>
                  <a:lnTo>
                    <a:pt x="135" y="68"/>
                  </a:lnTo>
                  <a:lnTo>
                    <a:pt x="101" y="68"/>
                  </a:lnTo>
                  <a:lnTo>
                    <a:pt x="68" y="135"/>
                  </a:lnTo>
                  <a:lnTo>
                    <a:pt x="101" y="169"/>
                  </a:lnTo>
                  <a:lnTo>
                    <a:pt x="34" y="337"/>
                  </a:lnTo>
                  <a:lnTo>
                    <a:pt x="0" y="506"/>
                  </a:lnTo>
                  <a:lnTo>
                    <a:pt x="0" y="876"/>
                  </a:lnTo>
                  <a:lnTo>
                    <a:pt x="68" y="1246"/>
                  </a:lnTo>
                  <a:lnTo>
                    <a:pt x="169" y="1549"/>
                  </a:lnTo>
                  <a:lnTo>
                    <a:pt x="202" y="1583"/>
                  </a:lnTo>
                  <a:lnTo>
                    <a:pt x="270" y="1617"/>
                  </a:lnTo>
                  <a:lnTo>
                    <a:pt x="573" y="1583"/>
                  </a:lnTo>
                  <a:lnTo>
                    <a:pt x="876" y="1549"/>
                  </a:lnTo>
                  <a:lnTo>
                    <a:pt x="1482" y="1583"/>
                  </a:lnTo>
                  <a:lnTo>
                    <a:pt x="2088" y="1617"/>
                  </a:lnTo>
                  <a:lnTo>
                    <a:pt x="2694" y="1583"/>
                  </a:lnTo>
                  <a:lnTo>
                    <a:pt x="2727" y="1549"/>
                  </a:lnTo>
                  <a:lnTo>
                    <a:pt x="2761" y="1516"/>
                  </a:lnTo>
                  <a:lnTo>
                    <a:pt x="2761" y="809"/>
                  </a:lnTo>
                  <a:lnTo>
                    <a:pt x="2795" y="102"/>
                  </a:lnTo>
                  <a:lnTo>
                    <a:pt x="2795" y="34"/>
                  </a:lnTo>
                  <a:lnTo>
                    <a:pt x="2727" y="1"/>
                  </a:lnTo>
                  <a:lnTo>
                    <a:pt x="1886" y="68"/>
                  </a:lnTo>
                  <a:lnTo>
                    <a:pt x="1482" y="102"/>
                  </a:lnTo>
                  <a:lnTo>
                    <a:pt x="1044" y="68"/>
                  </a:lnTo>
                  <a:lnTo>
                    <a:pt x="640" y="34"/>
                  </a:lnTo>
                  <a:lnTo>
                    <a:pt x="404"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80" name="Google Shape;80;p13"/>
            <p:cNvSpPr/>
            <p:nvPr/>
          </p:nvSpPr>
          <p:spPr>
            <a:xfrm>
              <a:off x="1668700" y="2721975"/>
              <a:ext cx="64825" cy="65675"/>
            </a:xfrm>
            <a:custGeom>
              <a:rect b="b" l="l" r="r" t="t"/>
              <a:pathLst>
                <a:path extrusionOk="0" h="2627" w="2593">
                  <a:moveTo>
                    <a:pt x="1953" y="135"/>
                  </a:moveTo>
                  <a:lnTo>
                    <a:pt x="2189" y="169"/>
                  </a:lnTo>
                  <a:lnTo>
                    <a:pt x="2324" y="202"/>
                  </a:lnTo>
                  <a:lnTo>
                    <a:pt x="2391" y="270"/>
                  </a:lnTo>
                  <a:lnTo>
                    <a:pt x="2425" y="404"/>
                  </a:lnTo>
                  <a:lnTo>
                    <a:pt x="2458" y="539"/>
                  </a:lnTo>
                  <a:lnTo>
                    <a:pt x="2458" y="775"/>
                  </a:lnTo>
                  <a:lnTo>
                    <a:pt x="2425" y="1010"/>
                  </a:lnTo>
                  <a:lnTo>
                    <a:pt x="2357" y="1516"/>
                  </a:lnTo>
                  <a:lnTo>
                    <a:pt x="2357" y="1751"/>
                  </a:lnTo>
                  <a:lnTo>
                    <a:pt x="2357" y="2088"/>
                  </a:lnTo>
                  <a:lnTo>
                    <a:pt x="2357" y="2223"/>
                  </a:lnTo>
                  <a:lnTo>
                    <a:pt x="2324" y="2357"/>
                  </a:lnTo>
                  <a:lnTo>
                    <a:pt x="2223" y="2425"/>
                  </a:lnTo>
                  <a:lnTo>
                    <a:pt x="2122" y="2458"/>
                  </a:lnTo>
                  <a:lnTo>
                    <a:pt x="1987" y="2458"/>
                  </a:lnTo>
                  <a:lnTo>
                    <a:pt x="1852" y="2425"/>
                  </a:lnTo>
                  <a:lnTo>
                    <a:pt x="1617" y="2357"/>
                  </a:lnTo>
                  <a:lnTo>
                    <a:pt x="1246" y="2357"/>
                  </a:lnTo>
                  <a:lnTo>
                    <a:pt x="910" y="2391"/>
                  </a:lnTo>
                  <a:lnTo>
                    <a:pt x="708" y="2425"/>
                  </a:lnTo>
                  <a:lnTo>
                    <a:pt x="472" y="2425"/>
                  </a:lnTo>
                  <a:lnTo>
                    <a:pt x="337" y="2391"/>
                  </a:lnTo>
                  <a:lnTo>
                    <a:pt x="270" y="2357"/>
                  </a:lnTo>
                  <a:lnTo>
                    <a:pt x="169" y="2290"/>
                  </a:lnTo>
                  <a:lnTo>
                    <a:pt x="135" y="2189"/>
                  </a:lnTo>
                  <a:lnTo>
                    <a:pt x="135" y="1819"/>
                  </a:lnTo>
                  <a:lnTo>
                    <a:pt x="135" y="1415"/>
                  </a:lnTo>
                  <a:lnTo>
                    <a:pt x="169" y="1078"/>
                  </a:lnTo>
                  <a:lnTo>
                    <a:pt x="135" y="741"/>
                  </a:lnTo>
                  <a:lnTo>
                    <a:pt x="135" y="472"/>
                  </a:lnTo>
                  <a:lnTo>
                    <a:pt x="135" y="202"/>
                  </a:lnTo>
                  <a:lnTo>
                    <a:pt x="910" y="202"/>
                  </a:lnTo>
                  <a:lnTo>
                    <a:pt x="1684" y="135"/>
                  </a:lnTo>
                  <a:close/>
                  <a:moveTo>
                    <a:pt x="1852" y="0"/>
                  </a:moveTo>
                  <a:lnTo>
                    <a:pt x="1347" y="34"/>
                  </a:lnTo>
                  <a:lnTo>
                    <a:pt x="842" y="68"/>
                  </a:lnTo>
                  <a:lnTo>
                    <a:pt x="68" y="68"/>
                  </a:lnTo>
                  <a:lnTo>
                    <a:pt x="34" y="101"/>
                  </a:lnTo>
                  <a:lnTo>
                    <a:pt x="1" y="135"/>
                  </a:lnTo>
                  <a:lnTo>
                    <a:pt x="1" y="169"/>
                  </a:lnTo>
                  <a:lnTo>
                    <a:pt x="34" y="202"/>
                  </a:lnTo>
                  <a:lnTo>
                    <a:pt x="1" y="404"/>
                  </a:lnTo>
                  <a:lnTo>
                    <a:pt x="1" y="640"/>
                  </a:lnTo>
                  <a:lnTo>
                    <a:pt x="34" y="1078"/>
                  </a:lnTo>
                  <a:lnTo>
                    <a:pt x="1" y="1751"/>
                  </a:lnTo>
                  <a:lnTo>
                    <a:pt x="1" y="2088"/>
                  </a:lnTo>
                  <a:lnTo>
                    <a:pt x="34" y="2425"/>
                  </a:lnTo>
                  <a:lnTo>
                    <a:pt x="68" y="2458"/>
                  </a:lnTo>
                  <a:lnTo>
                    <a:pt x="102" y="2492"/>
                  </a:lnTo>
                  <a:lnTo>
                    <a:pt x="438" y="2526"/>
                  </a:lnTo>
                  <a:lnTo>
                    <a:pt x="775" y="2559"/>
                  </a:lnTo>
                  <a:lnTo>
                    <a:pt x="1482" y="2492"/>
                  </a:lnTo>
                  <a:lnTo>
                    <a:pt x="1684" y="2526"/>
                  </a:lnTo>
                  <a:lnTo>
                    <a:pt x="1920" y="2593"/>
                  </a:lnTo>
                  <a:lnTo>
                    <a:pt x="2189" y="2627"/>
                  </a:lnTo>
                  <a:lnTo>
                    <a:pt x="2290" y="2593"/>
                  </a:lnTo>
                  <a:lnTo>
                    <a:pt x="2357" y="2559"/>
                  </a:lnTo>
                  <a:lnTo>
                    <a:pt x="2425" y="2458"/>
                  </a:lnTo>
                  <a:lnTo>
                    <a:pt x="2458" y="2391"/>
                  </a:lnTo>
                  <a:lnTo>
                    <a:pt x="2492" y="2189"/>
                  </a:lnTo>
                  <a:lnTo>
                    <a:pt x="2492" y="1785"/>
                  </a:lnTo>
                  <a:lnTo>
                    <a:pt x="2492" y="1549"/>
                  </a:lnTo>
                  <a:lnTo>
                    <a:pt x="2526" y="1314"/>
                  </a:lnTo>
                  <a:lnTo>
                    <a:pt x="2559" y="842"/>
                  </a:lnTo>
                  <a:lnTo>
                    <a:pt x="2593" y="505"/>
                  </a:lnTo>
                  <a:lnTo>
                    <a:pt x="2559" y="303"/>
                  </a:lnTo>
                  <a:lnTo>
                    <a:pt x="2492" y="169"/>
                  </a:lnTo>
                  <a:lnTo>
                    <a:pt x="2357" y="68"/>
                  </a:lnTo>
                  <a:lnTo>
                    <a:pt x="2189" y="34"/>
                  </a:lnTo>
                  <a:lnTo>
                    <a:pt x="2021"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81" name="Google Shape;81;p13"/>
            <p:cNvSpPr/>
            <p:nvPr/>
          </p:nvSpPr>
          <p:spPr>
            <a:xfrm>
              <a:off x="1669550" y="2675675"/>
              <a:ext cx="69875" cy="40425"/>
            </a:xfrm>
            <a:custGeom>
              <a:rect b="b" l="l" r="r" t="t"/>
              <a:pathLst>
                <a:path extrusionOk="0" h="1617" w="2795">
                  <a:moveTo>
                    <a:pt x="2660" y="169"/>
                  </a:moveTo>
                  <a:lnTo>
                    <a:pt x="2593" y="1415"/>
                  </a:lnTo>
                  <a:lnTo>
                    <a:pt x="2020" y="1448"/>
                  </a:lnTo>
                  <a:lnTo>
                    <a:pt x="1448" y="1415"/>
                  </a:lnTo>
                  <a:lnTo>
                    <a:pt x="876" y="1415"/>
                  </a:lnTo>
                  <a:lnTo>
                    <a:pt x="303" y="1448"/>
                  </a:lnTo>
                  <a:lnTo>
                    <a:pt x="202" y="1145"/>
                  </a:lnTo>
                  <a:lnTo>
                    <a:pt x="169" y="809"/>
                  </a:lnTo>
                  <a:lnTo>
                    <a:pt x="135" y="506"/>
                  </a:lnTo>
                  <a:lnTo>
                    <a:pt x="202" y="203"/>
                  </a:lnTo>
                  <a:lnTo>
                    <a:pt x="303" y="169"/>
                  </a:lnTo>
                  <a:lnTo>
                    <a:pt x="404" y="169"/>
                  </a:lnTo>
                  <a:lnTo>
                    <a:pt x="606" y="203"/>
                  </a:lnTo>
                  <a:lnTo>
                    <a:pt x="1111" y="236"/>
                  </a:lnTo>
                  <a:lnTo>
                    <a:pt x="1886" y="236"/>
                  </a:lnTo>
                  <a:lnTo>
                    <a:pt x="2660" y="169"/>
                  </a:lnTo>
                  <a:close/>
                  <a:moveTo>
                    <a:pt x="404" y="1"/>
                  </a:moveTo>
                  <a:lnTo>
                    <a:pt x="202" y="34"/>
                  </a:lnTo>
                  <a:lnTo>
                    <a:pt x="169" y="34"/>
                  </a:lnTo>
                  <a:lnTo>
                    <a:pt x="135" y="68"/>
                  </a:lnTo>
                  <a:lnTo>
                    <a:pt x="101" y="68"/>
                  </a:lnTo>
                  <a:lnTo>
                    <a:pt x="68" y="135"/>
                  </a:lnTo>
                  <a:lnTo>
                    <a:pt x="101" y="169"/>
                  </a:lnTo>
                  <a:lnTo>
                    <a:pt x="34" y="337"/>
                  </a:lnTo>
                  <a:lnTo>
                    <a:pt x="0" y="506"/>
                  </a:lnTo>
                  <a:lnTo>
                    <a:pt x="0" y="876"/>
                  </a:lnTo>
                  <a:lnTo>
                    <a:pt x="68" y="1246"/>
                  </a:lnTo>
                  <a:lnTo>
                    <a:pt x="169" y="1549"/>
                  </a:lnTo>
                  <a:lnTo>
                    <a:pt x="202" y="1583"/>
                  </a:lnTo>
                  <a:lnTo>
                    <a:pt x="270" y="1617"/>
                  </a:lnTo>
                  <a:lnTo>
                    <a:pt x="573" y="1583"/>
                  </a:lnTo>
                  <a:lnTo>
                    <a:pt x="876" y="1549"/>
                  </a:lnTo>
                  <a:lnTo>
                    <a:pt x="1482" y="1583"/>
                  </a:lnTo>
                  <a:lnTo>
                    <a:pt x="2088" y="1617"/>
                  </a:lnTo>
                  <a:lnTo>
                    <a:pt x="2694" y="1583"/>
                  </a:lnTo>
                  <a:lnTo>
                    <a:pt x="2727" y="1549"/>
                  </a:lnTo>
                  <a:lnTo>
                    <a:pt x="2761" y="1516"/>
                  </a:lnTo>
                  <a:lnTo>
                    <a:pt x="2761" y="809"/>
                  </a:lnTo>
                  <a:lnTo>
                    <a:pt x="2795" y="102"/>
                  </a:lnTo>
                  <a:lnTo>
                    <a:pt x="2795" y="34"/>
                  </a:lnTo>
                  <a:lnTo>
                    <a:pt x="2727" y="1"/>
                  </a:lnTo>
                  <a:lnTo>
                    <a:pt x="1886" y="68"/>
                  </a:lnTo>
                  <a:lnTo>
                    <a:pt x="1482" y="102"/>
                  </a:lnTo>
                  <a:lnTo>
                    <a:pt x="1044" y="68"/>
                  </a:lnTo>
                  <a:lnTo>
                    <a:pt x="640" y="34"/>
                  </a:lnTo>
                  <a:lnTo>
                    <a:pt x="404"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82" name="Google Shape;82;p13"/>
            <p:cNvSpPr/>
            <p:nvPr/>
          </p:nvSpPr>
          <p:spPr>
            <a:xfrm>
              <a:off x="1704050" y="2795200"/>
              <a:ext cx="59775" cy="28650"/>
            </a:xfrm>
            <a:custGeom>
              <a:rect b="b" l="l" r="r" t="t"/>
              <a:pathLst>
                <a:path extrusionOk="0" h="1146" w="2391">
                  <a:moveTo>
                    <a:pt x="1011" y="1"/>
                  </a:moveTo>
                  <a:lnTo>
                    <a:pt x="607" y="34"/>
                  </a:lnTo>
                  <a:lnTo>
                    <a:pt x="337" y="68"/>
                  </a:lnTo>
                  <a:lnTo>
                    <a:pt x="236" y="102"/>
                  </a:lnTo>
                  <a:lnTo>
                    <a:pt x="102" y="169"/>
                  </a:lnTo>
                  <a:lnTo>
                    <a:pt x="68" y="270"/>
                  </a:lnTo>
                  <a:lnTo>
                    <a:pt x="34" y="371"/>
                  </a:lnTo>
                  <a:lnTo>
                    <a:pt x="34" y="607"/>
                  </a:lnTo>
                  <a:lnTo>
                    <a:pt x="1" y="1145"/>
                  </a:lnTo>
                  <a:lnTo>
                    <a:pt x="135" y="1145"/>
                  </a:lnTo>
                  <a:lnTo>
                    <a:pt x="169" y="842"/>
                  </a:lnTo>
                  <a:lnTo>
                    <a:pt x="169" y="539"/>
                  </a:lnTo>
                  <a:lnTo>
                    <a:pt x="203" y="371"/>
                  </a:lnTo>
                  <a:lnTo>
                    <a:pt x="236" y="304"/>
                  </a:lnTo>
                  <a:lnTo>
                    <a:pt x="304" y="236"/>
                  </a:lnTo>
                  <a:lnTo>
                    <a:pt x="506" y="169"/>
                  </a:lnTo>
                  <a:lnTo>
                    <a:pt x="741" y="135"/>
                  </a:lnTo>
                  <a:lnTo>
                    <a:pt x="1112" y="135"/>
                  </a:lnTo>
                  <a:lnTo>
                    <a:pt x="1516" y="169"/>
                  </a:lnTo>
                  <a:lnTo>
                    <a:pt x="1886" y="203"/>
                  </a:lnTo>
                  <a:lnTo>
                    <a:pt x="2256" y="304"/>
                  </a:lnTo>
                  <a:lnTo>
                    <a:pt x="2223" y="674"/>
                  </a:lnTo>
                  <a:lnTo>
                    <a:pt x="2256" y="1044"/>
                  </a:lnTo>
                  <a:lnTo>
                    <a:pt x="2223" y="1145"/>
                  </a:lnTo>
                  <a:lnTo>
                    <a:pt x="2391" y="1145"/>
                  </a:lnTo>
                  <a:lnTo>
                    <a:pt x="2391" y="977"/>
                  </a:lnTo>
                  <a:lnTo>
                    <a:pt x="2357" y="438"/>
                  </a:lnTo>
                  <a:lnTo>
                    <a:pt x="2357" y="304"/>
                  </a:lnTo>
                  <a:lnTo>
                    <a:pt x="2391" y="304"/>
                  </a:lnTo>
                  <a:lnTo>
                    <a:pt x="2391" y="236"/>
                  </a:lnTo>
                  <a:lnTo>
                    <a:pt x="2391" y="203"/>
                  </a:lnTo>
                  <a:lnTo>
                    <a:pt x="2357" y="169"/>
                  </a:lnTo>
                  <a:lnTo>
                    <a:pt x="2324" y="169"/>
                  </a:lnTo>
                  <a:lnTo>
                    <a:pt x="1920" y="68"/>
                  </a:lnTo>
                  <a:lnTo>
                    <a:pt x="1482"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83" name="Google Shape;83;p13"/>
            <p:cNvSpPr/>
            <p:nvPr/>
          </p:nvSpPr>
          <p:spPr>
            <a:xfrm>
              <a:off x="2215800" y="2793525"/>
              <a:ext cx="61475" cy="30325"/>
            </a:xfrm>
            <a:custGeom>
              <a:rect b="b" l="l" r="r" t="t"/>
              <a:pathLst>
                <a:path extrusionOk="0" h="1213" w="2459">
                  <a:moveTo>
                    <a:pt x="2391" y="0"/>
                  </a:moveTo>
                  <a:lnTo>
                    <a:pt x="2021" y="34"/>
                  </a:lnTo>
                  <a:lnTo>
                    <a:pt x="1650" y="68"/>
                  </a:lnTo>
                  <a:lnTo>
                    <a:pt x="1280" y="101"/>
                  </a:lnTo>
                  <a:lnTo>
                    <a:pt x="304" y="101"/>
                  </a:lnTo>
                  <a:lnTo>
                    <a:pt x="169" y="68"/>
                  </a:lnTo>
                  <a:lnTo>
                    <a:pt x="34" y="101"/>
                  </a:lnTo>
                  <a:lnTo>
                    <a:pt x="1" y="169"/>
                  </a:lnTo>
                  <a:lnTo>
                    <a:pt x="1" y="202"/>
                  </a:lnTo>
                  <a:lnTo>
                    <a:pt x="34" y="236"/>
                  </a:lnTo>
                  <a:lnTo>
                    <a:pt x="34" y="404"/>
                  </a:lnTo>
                  <a:lnTo>
                    <a:pt x="34" y="573"/>
                  </a:lnTo>
                  <a:lnTo>
                    <a:pt x="68" y="876"/>
                  </a:lnTo>
                  <a:lnTo>
                    <a:pt x="68" y="1212"/>
                  </a:lnTo>
                  <a:lnTo>
                    <a:pt x="203" y="1212"/>
                  </a:lnTo>
                  <a:lnTo>
                    <a:pt x="203" y="1010"/>
                  </a:lnTo>
                  <a:lnTo>
                    <a:pt x="203" y="808"/>
                  </a:lnTo>
                  <a:lnTo>
                    <a:pt x="169" y="606"/>
                  </a:lnTo>
                  <a:lnTo>
                    <a:pt x="135" y="404"/>
                  </a:lnTo>
                  <a:lnTo>
                    <a:pt x="169" y="202"/>
                  </a:lnTo>
                  <a:lnTo>
                    <a:pt x="270" y="236"/>
                  </a:lnTo>
                  <a:lnTo>
                    <a:pt x="506" y="270"/>
                  </a:lnTo>
                  <a:lnTo>
                    <a:pt x="1145" y="236"/>
                  </a:lnTo>
                  <a:lnTo>
                    <a:pt x="2324" y="169"/>
                  </a:lnTo>
                  <a:lnTo>
                    <a:pt x="2324" y="674"/>
                  </a:lnTo>
                  <a:lnTo>
                    <a:pt x="2290" y="1212"/>
                  </a:lnTo>
                  <a:lnTo>
                    <a:pt x="2459" y="1212"/>
                  </a:lnTo>
                  <a:lnTo>
                    <a:pt x="2459" y="640"/>
                  </a:lnTo>
                  <a:lnTo>
                    <a:pt x="2459" y="68"/>
                  </a:lnTo>
                  <a:lnTo>
                    <a:pt x="2425" y="34"/>
                  </a:lnTo>
                  <a:lnTo>
                    <a:pt x="2391"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84" name="Google Shape;84;p13"/>
            <p:cNvSpPr/>
            <p:nvPr/>
          </p:nvSpPr>
          <p:spPr>
            <a:xfrm>
              <a:off x="1746125" y="2674000"/>
              <a:ext cx="68225" cy="42100"/>
            </a:xfrm>
            <a:custGeom>
              <a:rect b="b" l="l" r="r" t="t"/>
              <a:pathLst>
                <a:path extrusionOk="0" h="1684" w="2729">
                  <a:moveTo>
                    <a:pt x="1853" y="101"/>
                  </a:moveTo>
                  <a:lnTo>
                    <a:pt x="2324" y="135"/>
                  </a:lnTo>
                  <a:lnTo>
                    <a:pt x="2391" y="169"/>
                  </a:lnTo>
                  <a:lnTo>
                    <a:pt x="2459" y="169"/>
                  </a:lnTo>
                  <a:lnTo>
                    <a:pt x="2492" y="202"/>
                  </a:lnTo>
                  <a:lnTo>
                    <a:pt x="2492" y="270"/>
                  </a:lnTo>
                  <a:lnTo>
                    <a:pt x="2526" y="404"/>
                  </a:lnTo>
                  <a:lnTo>
                    <a:pt x="2492" y="539"/>
                  </a:lnTo>
                  <a:lnTo>
                    <a:pt x="2492" y="1010"/>
                  </a:lnTo>
                  <a:lnTo>
                    <a:pt x="2526" y="1246"/>
                  </a:lnTo>
                  <a:lnTo>
                    <a:pt x="2560" y="1448"/>
                  </a:lnTo>
                  <a:lnTo>
                    <a:pt x="1449" y="1515"/>
                  </a:lnTo>
                  <a:lnTo>
                    <a:pt x="304" y="1515"/>
                  </a:lnTo>
                  <a:lnTo>
                    <a:pt x="237" y="707"/>
                  </a:lnTo>
                  <a:lnTo>
                    <a:pt x="237" y="303"/>
                  </a:lnTo>
                  <a:lnTo>
                    <a:pt x="237" y="236"/>
                  </a:lnTo>
                  <a:lnTo>
                    <a:pt x="641" y="202"/>
                  </a:lnTo>
                  <a:lnTo>
                    <a:pt x="1045" y="169"/>
                  </a:lnTo>
                  <a:lnTo>
                    <a:pt x="1449" y="135"/>
                  </a:lnTo>
                  <a:lnTo>
                    <a:pt x="1853" y="101"/>
                  </a:lnTo>
                  <a:close/>
                  <a:moveTo>
                    <a:pt x="1146" y="0"/>
                  </a:moveTo>
                  <a:lnTo>
                    <a:pt x="708" y="68"/>
                  </a:lnTo>
                  <a:lnTo>
                    <a:pt x="237" y="101"/>
                  </a:lnTo>
                  <a:lnTo>
                    <a:pt x="237" y="34"/>
                  </a:lnTo>
                  <a:lnTo>
                    <a:pt x="169" y="34"/>
                  </a:lnTo>
                  <a:lnTo>
                    <a:pt x="169" y="101"/>
                  </a:lnTo>
                  <a:lnTo>
                    <a:pt x="35" y="101"/>
                  </a:lnTo>
                  <a:lnTo>
                    <a:pt x="1" y="169"/>
                  </a:lnTo>
                  <a:lnTo>
                    <a:pt x="35" y="202"/>
                  </a:lnTo>
                  <a:lnTo>
                    <a:pt x="68" y="236"/>
                  </a:lnTo>
                  <a:lnTo>
                    <a:pt x="136" y="236"/>
                  </a:lnTo>
                  <a:lnTo>
                    <a:pt x="102" y="573"/>
                  </a:lnTo>
                  <a:lnTo>
                    <a:pt x="102" y="909"/>
                  </a:lnTo>
                  <a:lnTo>
                    <a:pt x="169" y="1583"/>
                  </a:lnTo>
                  <a:lnTo>
                    <a:pt x="203" y="1650"/>
                  </a:lnTo>
                  <a:lnTo>
                    <a:pt x="237" y="1684"/>
                  </a:lnTo>
                  <a:lnTo>
                    <a:pt x="1449" y="1684"/>
                  </a:lnTo>
                  <a:lnTo>
                    <a:pt x="2661" y="1583"/>
                  </a:lnTo>
                  <a:lnTo>
                    <a:pt x="2694" y="1583"/>
                  </a:lnTo>
                  <a:lnTo>
                    <a:pt x="2728" y="1515"/>
                  </a:lnTo>
                  <a:lnTo>
                    <a:pt x="2661" y="1145"/>
                  </a:lnTo>
                  <a:lnTo>
                    <a:pt x="2627" y="808"/>
                  </a:lnTo>
                  <a:lnTo>
                    <a:pt x="2627" y="438"/>
                  </a:lnTo>
                  <a:lnTo>
                    <a:pt x="2627" y="101"/>
                  </a:lnTo>
                  <a:lnTo>
                    <a:pt x="2593" y="34"/>
                  </a:lnTo>
                  <a:lnTo>
                    <a:pt x="2560" y="34"/>
                  </a:lnTo>
                  <a:lnTo>
                    <a:pt x="1853"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85" name="Google Shape;85;p13"/>
            <p:cNvSpPr/>
            <p:nvPr/>
          </p:nvSpPr>
          <p:spPr>
            <a:xfrm>
              <a:off x="2278100" y="2674000"/>
              <a:ext cx="68200" cy="42100"/>
            </a:xfrm>
            <a:custGeom>
              <a:rect b="b" l="l" r="r" t="t"/>
              <a:pathLst>
                <a:path extrusionOk="0" h="1684" w="2728">
                  <a:moveTo>
                    <a:pt x="1852" y="101"/>
                  </a:moveTo>
                  <a:lnTo>
                    <a:pt x="2323" y="135"/>
                  </a:lnTo>
                  <a:lnTo>
                    <a:pt x="2391" y="169"/>
                  </a:lnTo>
                  <a:lnTo>
                    <a:pt x="2458" y="169"/>
                  </a:lnTo>
                  <a:lnTo>
                    <a:pt x="2492" y="202"/>
                  </a:lnTo>
                  <a:lnTo>
                    <a:pt x="2492" y="270"/>
                  </a:lnTo>
                  <a:lnTo>
                    <a:pt x="2525" y="404"/>
                  </a:lnTo>
                  <a:lnTo>
                    <a:pt x="2492" y="539"/>
                  </a:lnTo>
                  <a:lnTo>
                    <a:pt x="2492" y="1010"/>
                  </a:lnTo>
                  <a:lnTo>
                    <a:pt x="2525" y="1246"/>
                  </a:lnTo>
                  <a:lnTo>
                    <a:pt x="2559" y="1448"/>
                  </a:lnTo>
                  <a:lnTo>
                    <a:pt x="1448" y="1515"/>
                  </a:lnTo>
                  <a:lnTo>
                    <a:pt x="303" y="1515"/>
                  </a:lnTo>
                  <a:lnTo>
                    <a:pt x="236" y="707"/>
                  </a:lnTo>
                  <a:lnTo>
                    <a:pt x="236" y="303"/>
                  </a:lnTo>
                  <a:lnTo>
                    <a:pt x="236" y="236"/>
                  </a:lnTo>
                  <a:lnTo>
                    <a:pt x="640" y="202"/>
                  </a:lnTo>
                  <a:lnTo>
                    <a:pt x="1044" y="169"/>
                  </a:lnTo>
                  <a:lnTo>
                    <a:pt x="1448" y="135"/>
                  </a:lnTo>
                  <a:lnTo>
                    <a:pt x="1852" y="101"/>
                  </a:lnTo>
                  <a:close/>
                  <a:moveTo>
                    <a:pt x="1145" y="0"/>
                  </a:moveTo>
                  <a:lnTo>
                    <a:pt x="707" y="68"/>
                  </a:lnTo>
                  <a:lnTo>
                    <a:pt x="236" y="101"/>
                  </a:lnTo>
                  <a:lnTo>
                    <a:pt x="236" y="34"/>
                  </a:lnTo>
                  <a:lnTo>
                    <a:pt x="169" y="34"/>
                  </a:lnTo>
                  <a:lnTo>
                    <a:pt x="169" y="101"/>
                  </a:lnTo>
                  <a:lnTo>
                    <a:pt x="34" y="101"/>
                  </a:lnTo>
                  <a:lnTo>
                    <a:pt x="0" y="169"/>
                  </a:lnTo>
                  <a:lnTo>
                    <a:pt x="34" y="202"/>
                  </a:lnTo>
                  <a:lnTo>
                    <a:pt x="68" y="236"/>
                  </a:lnTo>
                  <a:lnTo>
                    <a:pt x="135" y="236"/>
                  </a:lnTo>
                  <a:lnTo>
                    <a:pt x="101" y="573"/>
                  </a:lnTo>
                  <a:lnTo>
                    <a:pt x="101" y="909"/>
                  </a:lnTo>
                  <a:lnTo>
                    <a:pt x="169" y="1583"/>
                  </a:lnTo>
                  <a:lnTo>
                    <a:pt x="202" y="1650"/>
                  </a:lnTo>
                  <a:lnTo>
                    <a:pt x="236" y="1684"/>
                  </a:lnTo>
                  <a:lnTo>
                    <a:pt x="1448" y="1684"/>
                  </a:lnTo>
                  <a:lnTo>
                    <a:pt x="2660" y="1583"/>
                  </a:lnTo>
                  <a:lnTo>
                    <a:pt x="2694" y="1583"/>
                  </a:lnTo>
                  <a:lnTo>
                    <a:pt x="2727" y="1515"/>
                  </a:lnTo>
                  <a:lnTo>
                    <a:pt x="2660" y="1145"/>
                  </a:lnTo>
                  <a:lnTo>
                    <a:pt x="2626" y="808"/>
                  </a:lnTo>
                  <a:lnTo>
                    <a:pt x="2626" y="438"/>
                  </a:lnTo>
                  <a:lnTo>
                    <a:pt x="2626" y="101"/>
                  </a:lnTo>
                  <a:lnTo>
                    <a:pt x="2593" y="34"/>
                  </a:lnTo>
                  <a:lnTo>
                    <a:pt x="2559" y="34"/>
                  </a:lnTo>
                  <a:lnTo>
                    <a:pt x="1852"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86" name="Google Shape;86;p13"/>
            <p:cNvSpPr/>
            <p:nvPr/>
          </p:nvSpPr>
          <p:spPr>
            <a:xfrm>
              <a:off x="2538175" y="2765750"/>
              <a:ext cx="24425" cy="11800"/>
            </a:xfrm>
            <a:custGeom>
              <a:rect b="b" l="l" r="r" t="t"/>
              <a:pathLst>
                <a:path extrusionOk="0" h="472" w="977">
                  <a:moveTo>
                    <a:pt x="371" y="0"/>
                  </a:moveTo>
                  <a:lnTo>
                    <a:pt x="270" y="34"/>
                  </a:lnTo>
                  <a:lnTo>
                    <a:pt x="169" y="101"/>
                  </a:lnTo>
                  <a:lnTo>
                    <a:pt x="68" y="135"/>
                  </a:lnTo>
                  <a:lnTo>
                    <a:pt x="1" y="202"/>
                  </a:lnTo>
                  <a:lnTo>
                    <a:pt x="1" y="236"/>
                  </a:lnTo>
                  <a:lnTo>
                    <a:pt x="1" y="303"/>
                  </a:lnTo>
                  <a:lnTo>
                    <a:pt x="34" y="371"/>
                  </a:lnTo>
                  <a:lnTo>
                    <a:pt x="102" y="404"/>
                  </a:lnTo>
                  <a:lnTo>
                    <a:pt x="270" y="472"/>
                  </a:lnTo>
                  <a:lnTo>
                    <a:pt x="337" y="472"/>
                  </a:lnTo>
                  <a:lnTo>
                    <a:pt x="371" y="438"/>
                  </a:lnTo>
                  <a:lnTo>
                    <a:pt x="337" y="371"/>
                  </a:lnTo>
                  <a:lnTo>
                    <a:pt x="304" y="337"/>
                  </a:lnTo>
                  <a:lnTo>
                    <a:pt x="708" y="337"/>
                  </a:lnTo>
                  <a:lnTo>
                    <a:pt x="910" y="303"/>
                  </a:lnTo>
                  <a:lnTo>
                    <a:pt x="943" y="270"/>
                  </a:lnTo>
                  <a:lnTo>
                    <a:pt x="977" y="236"/>
                  </a:lnTo>
                  <a:lnTo>
                    <a:pt x="943" y="202"/>
                  </a:lnTo>
                  <a:lnTo>
                    <a:pt x="910" y="169"/>
                  </a:lnTo>
                  <a:lnTo>
                    <a:pt x="506" y="202"/>
                  </a:lnTo>
                  <a:lnTo>
                    <a:pt x="236" y="202"/>
                  </a:lnTo>
                  <a:lnTo>
                    <a:pt x="304" y="169"/>
                  </a:lnTo>
                  <a:lnTo>
                    <a:pt x="405" y="101"/>
                  </a:lnTo>
                  <a:lnTo>
                    <a:pt x="438" y="68"/>
                  </a:lnTo>
                  <a:lnTo>
                    <a:pt x="438" y="34"/>
                  </a:lnTo>
                  <a:lnTo>
                    <a:pt x="405"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87" name="Google Shape;87;p13"/>
            <p:cNvSpPr/>
            <p:nvPr/>
          </p:nvSpPr>
          <p:spPr>
            <a:xfrm>
              <a:off x="2505350" y="2674850"/>
              <a:ext cx="68200" cy="42100"/>
            </a:xfrm>
            <a:custGeom>
              <a:rect b="b" l="l" r="r" t="t"/>
              <a:pathLst>
                <a:path extrusionOk="0" h="1684" w="2728">
                  <a:moveTo>
                    <a:pt x="236" y="135"/>
                  </a:moveTo>
                  <a:lnTo>
                    <a:pt x="640" y="168"/>
                  </a:lnTo>
                  <a:lnTo>
                    <a:pt x="1785" y="202"/>
                  </a:lnTo>
                  <a:lnTo>
                    <a:pt x="2189" y="202"/>
                  </a:lnTo>
                  <a:lnTo>
                    <a:pt x="2391" y="236"/>
                  </a:lnTo>
                  <a:lnTo>
                    <a:pt x="2492" y="236"/>
                  </a:lnTo>
                  <a:lnTo>
                    <a:pt x="2559" y="269"/>
                  </a:lnTo>
                  <a:lnTo>
                    <a:pt x="2593" y="404"/>
                  </a:lnTo>
                  <a:lnTo>
                    <a:pt x="2593" y="539"/>
                  </a:lnTo>
                  <a:lnTo>
                    <a:pt x="2593" y="808"/>
                  </a:lnTo>
                  <a:lnTo>
                    <a:pt x="2593" y="1414"/>
                  </a:lnTo>
                  <a:lnTo>
                    <a:pt x="2559" y="1448"/>
                  </a:lnTo>
                  <a:lnTo>
                    <a:pt x="2492" y="1515"/>
                  </a:lnTo>
                  <a:lnTo>
                    <a:pt x="2290" y="1549"/>
                  </a:lnTo>
                  <a:lnTo>
                    <a:pt x="1617" y="1549"/>
                  </a:lnTo>
                  <a:lnTo>
                    <a:pt x="910" y="1481"/>
                  </a:lnTo>
                  <a:lnTo>
                    <a:pt x="472" y="1448"/>
                  </a:lnTo>
                  <a:lnTo>
                    <a:pt x="371" y="1414"/>
                  </a:lnTo>
                  <a:lnTo>
                    <a:pt x="304" y="1313"/>
                  </a:lnTo>
                  <a:lnTo>
                    <a:pt x="236" y="1178"/>
                  </a:lnTo>
                  <a:lnTo>
                    <a:pt x="236" y="1044"/>
                  </a:lnTo>
                  <a:lnTo>
                    <a:pt x="203" y="707"/>
                  </a:lnTo>
                  <a:lnTo>
                    <a:pt x="203" y="438"/>
                  </a:lnTo>
                  <a:lnTo>
                    <a:pt x="236" y="303"/>
                  </a:lnTo>
                  <a:lnTo>
                    <a:pt x="203" y="135"/>
                  </a:lnTo>
                  <a:close/>
                  <a:moveTo>
                    <a:pt x="236" y="0"/>
                  </a:moveTo>
                  <a:lnTo>
                    <a:pt x="34" y="34"/>
                  </a:lnTo>
                  <a:lnTo>
                    <a:pt x="1" y="67"/>
                  </a:lnTo>
                  <a:lnTo>
                    <a:pt x="1" y="101"/>
                  </a:lnTo>
                  <a:lnTo>
                    <a:pt x="1" y="135"/>
                  </a:lnTo>
                  <a:lnTo>
                    <a:pt x="34" y="168"/>
                  </a:lnTo>
                  <a:lnTo>
                    <a:pt x="102" y="168"/>
                  </a:lnTo>
                  <a:lnTo>
                    <a:pt x="102" y="202"/>
                  </a:lnTo>
                  <a:lnTo>
                    <a:pt x="102" y="303"/>
                  </a:lnTo>
                  <a:lnTo>
                    <a:pt x="68" y="471"/>
                  </a:lnTo>
                  <a:lnTo>
                    <a:pt x="68" y="673"/>
                  </a:lnTo>
                  <a:lnTo>
                    <a:pt x="102" y="1111"/>
                  </a:lnTo>
                  <a:lnTo>
                    <a:pt x="203" y="1549"/>
                  </a:lnTo>
                  <a:lnTo>
                    <a:pt x="236" y="1582"/>
                  </a:lnTo>
                  <a:lnTo>
                    <a:pt x="573" y="1582"/>
                  </a:lnTo>
                  <a:lnTo>
                    <a:pt x="876" y="1616"/>
                  </a:lnTo>
                  <a:lnTo>
                    <a:pt x="1482" y="1683"/>
                  </a:lnTo>
                  <a:lnTo>
                    <a:pt x="2357" y="1683"/>
                  </a:lnTo>
                  <a:lnTo>
                    <a:pt x="2660" y="1616"/>
                  </a:lnTo>
                  <a:lnTo>
                    <a:pt x="2694" y="1582"/>
                  </a:lnTo>
                  <a:lnTo>
                    <a:pt x="2728" y="1549"/>
                  </a:lnTo>
                  <a:lnTo>
                    <a:pt x="2728" y="909"/>
                  </a:lnTo>
                  <a:lnTo>
                    <a:pt x="2728" y="572"/>
                  </a:lnTo>
                  <a:lnTo>
                    <a:pt x="2660" y="269"/>
                  </a:lnTo>
                  <a:lnTo>
                    <a:pt x="2627" y="168"/>
                  </a:lnTo>
                  <a:lnTo>
                    <a:pt x="2526" y="135"/>
                  </a:lnTo>
                  <a:lnTo>
                    <a:pt x="2425" y="101"/>
                  </a:lnTo>
                  <a:lnTo>
                    <a:pt x="1650" y="101"/>
                  </a:lnTo>
                  <a:lnTo>
                    <a:pt x="977" y="34"/>
                  </a:lnTo>
                  <a:lnTo>
                    <a:pt x="506"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88" name="Google Shape;88;p13"/>
            <p:cNvSpPr/>
            <p:nvPr/>
          </p:nvSpPr>
          <p:spPr>
            <a:xfrm>
              <a:off x="2469150" y="2722825"/>
              <a:ext cx="103550" cy="64825"/>
            </a:xfrm>
            <a:custGeom>
              <a:rect b="b" l="l" r="r" t="t"/>
              <a:pathLst>
                <a:path extrusionOk="0" h="2593" w="4142">
                  <a:moveTo>
                    <a:pt x="2661" y="135"/>
                  </a:moveTo>
                  <a:lnTo>
                    <a:pt x="3772" y="168"/>
                  </a:lnTo>
                  <a:lnTo>
                    <a:pt x="3873" y="168"/>
                  </a:lnTo>
                  <a:lnTo>
                    <a:pt x="3940" y="269"/>
                  </a:lnTo>
                  <a:lnTo>
                    <a:pt x="3974" y="404"/>
                  </a:lnTo>
                  <a:lnTo>
                    <a:pt x="4007" y="539"/>
                  </a:lnTo>
                  <a:lnTo>
                    <a:pt x="4007" y="842"/>
                  </a:lnTo>
                  <a:lnTo>
                    <a:pt x="4007" y="1044"/>
                  </a:lnTo>
                  <a:lnTo>
                    <a:pt x="4007" y="1751"/>
                  </a:lnTo>
                  <a:lnTo>
                    <a:pt x="3974" y="2189"/>
                  </a:lnTo>
                  <a:lnTo>
                    <a:pt x="3940" y="2323"/>
                  </a:lnTo>
                  <a:lnTo>
                    <a:pt x="3873" y="2357"/>
                  </a:lnTo>
                  <a:lnTo>
                    <a:pt x="3267" y="2424"/>
                  </a:lnTo>
                  <a:lnTo>
                    <a:pt x="2021" y="2424"/>
                  </a:lnTo>
                  <a:lnTo>
                    <a:pt x="1415" y="2357"/>
                  </a:lnTo>
                  <a:lnTo>
                    <a:pt x="809" y="2323"/>
                  </a:lnTo>
                  <a:lnTo>
                    <a:pt x="506" y="2323"/>
                  </a:lnTo>
                  <a:lnTo>
                    <a:pt x="203" y="2357"/>
                  </a:lnTo>
                  <a:lnTo>
                    <a:pt x="169" y="1616"/>
                  </a:lnTo>
                  <a:lnTo>
                    <a:pt x="135" y="875"/>
                  </a:lnTo>
                  <a:lnTo>
                    <a:pt x="203" y="539"/>
                  </a:lnTo>
                  <a:lnTo>
                    <a:pt x="203" y="370"/>
                  </a:lnTo>
                  <a:lnTo>
                    <a:pt x="203" y="202"/>
                  </a:lnTo>
                  <a:lnTo>
                    <a:pt x="270" y="202"/>
                  </a:lnTo>
                  <a:lnTo>
                    <a:pt x="371" y="168"/>
                  </a:lnTo>
                  <a:lnTo>
                    <a:pt x="775" y="168"/>
                  </a:lnTo>
                  <a:lnTo>
                    <a:pt x="1415" y="135"/>
                  </a:lnTo>
                  <a:close/>
                  <a:moveTo>
                    <a:pt x="540" y="0"/>
                  </a:moveTo>
                  <a:lnTo>
                    <a:pt x="371" y="34"/>
                  </a:lnTo>
                  <a:lnTo>
                    <a:pt x="203" y="67"/>
                  </a:lnTo>
                  <a:lnTo>
                    <a:pt x="169" y="101"/>
                  </a:lnTo>
                  <a:lnTo>
                    <a:pt x="135" y="101"/>
                  </a:lnTo>
                  <a:lnTo>
                    <a:pt x="102" y="135"/>
                  </a:lnTo>
                  <a:lnTo>
                    <a:pt x="102" y="168"/>
                  </a:lnTo>
                  <a:lnTo>
                    <a:pt x="135" y="202"/>
                  </a:lnTo>
                  <a:lnTo>
                    <a:pt x="169" y="202"/>
                  </a:lnTo>
                  <a:lnTo>
                    <a:pt x="102" y="269"/>
                  </a:lnTo>
                  <a:lnTo>
                    <a:pt x="68" y="337"/>
                  </a:lnTo>
                  <a:lnTo>
                    <a:pt x="34" y="572"/>
                  </a:lnTo>
                  <a:lnTo>
                    <a:pt x="1" y="1010"/>
                  </a:lnTo>
                  <a:lnTo>
                    <a:pt x="1" y="1717"/>
                  </a:lnTo>
                  <a:lnTo>
                    <a:pt x="68" y="2458"/>
                  </a:lnTo>
                  <a:lnTo>
                    <a:pt x="102" y="2492"/>
                  </a:lnTo>
                  <a:lnTo>
                    <a:pt x="169" y="2525"/>
                  </a:lnTo>
                  <a:lnTo>
                    <a:pt x="641" y="2492"/>
                  </a:lnTo>
                  <a:lnTo>
                    <a:pt x="1146" y="2492"/>
                  </a:lnTo>
                  <a:lnTo>
                    <a:pt x="2122" y="2559"/>
                  </a:lnTo>
                  <a:lnTo>
                    <a:pt x="2593" y="2593"/>
                  </a:lnTo>
                  <a:lnTo>
                    <a:pt x="3065" y="2559"/>
                  </a:lnTo>
                  <a:lnTo>
                    <a:pt x="4007" y="2492"/>
                  </a:lnTo>
                  <a:lnTo>
                    <a:pt x="4041" y="2458"/>
                  </a:lnTo>
                  <a:lnTo>
                    <a:pt x="4075" y="2424"/>
                  </a:lnTo>
                  <a:lnTo>
                    <a:pt x="4108" y="1987"/>
                  </a:lnTo>
                  <a:lnTo>
                    <a:pt x="4142" y="1515"/>
                  </a:lnTo>
                  <a:lnTo>
                    <a:pt x="4142" y="606"/>
                  </a:lnTo>
                  <a:lnTo>
                    <a:pt x="4108" y="404"/>
                  </a:lnTo>
                  <a:lnTo>
                    <a:pt x="4041" y="236"/>
                  </a:lnTo>
                  <a:lnTo>
                    <a:pt x="4007" y="135"/>
                  </a:lnTo>
                  <a:lnTo>
                    <a:pt x="3940" y="101"/>
                  </a:lnTo>
                  <a:lnTo>
                    <a:pt x="3873" y="34"/>
                  </a:lnTo>
                  <a:lnTo>
                    <a:pt x="3772" y="34"/>
                  </a:lnTo>
                  <a:lnTo>
                    <a:pt x="2863" y="0"/>
                  </a:lnTo>
                  <a:lnTo>
                    <a:pt x="1920" y="0"/>
                  </a:lnTo>
                  <a:lnTo>
                    <a:pt x="910" y="34"/>
                  </a:lnTo>
                  <a:lnTo>
                    <a:pt x="540"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89" name="Google Shape;89;p13"/>
            <p:cNvSpPr/>
            <p:nvPr/>
          </p:nvSpPr>
          <p:spPr>
            <a:xfrm>
              <a:off x="1623250" y="2758175"/>
              <a:ext cx="9275" cy="17700"/>
            </a:xfrm>
            <a:custGeom>
              <a:rect b="b" l="l" r="r" t="t"/>
              <a:pathLst>
                <a:path extrusionOk="0" h="708" w="371">
                  <a:moveTo>
                    <a:pt x="303" y="0"/>
                  </a:moveTo>
                  <a:lnTo>
                    <a:pt x="270" y="34"/>
                  </a:lnTo>
                  <a:lnTo>
                    <a:pt x="135" y="135"/>
                  </a:lnTo>
                  <a:lnTo>
                    <a:pt x="0" y="270"/>
                  </a:lnTo>
                  <a:lnTo>
                    <a:pt x="0" y="337"/>
                  </a:lnTo>
                  <a:lnTo>
                    <a:pt x="34" y="371"/>
                  </a:lnTo>
                  <a:lnTo>
                    <a:pt x="68" y="371"/>
                  </a:lnTo>
                  <a:lnTo>
                    <a:pt x="202" y="270"/>
                  </a:lnTo>
                  <a:lnTo>
                    <a:pt x="202" y="270"/>
                  </a:lnTo>
                  <a:lnTo>
                    <a:pt x="169" y="640"/>
                  </a:lnTo>
                  <a:lnTo>
                    <a:pt x="202" y="674"/>
                  </a:lnTo>
                  <a:lnTo>
                    <a:pt x="236" y="707"/>
                  </a:lnTo>
                  <a:lnTo>
                    <a:pt x="303" y="674"/>
                  </a:lnTo>
                  <a:lnTo>
                    <a:pt x="303" y="640"/>
                  </a:lnTo>
                  <a:lnTo>
                    <a:pt x="337" y="371"/>
                  </a:lnTo>
                  <a:lnTo>
                    <a:pt x="371" y="101"/>
                  </a:lnTo>
                  <a:lnTo>
                    <a:pt x="371" y="34"/>
                  </a:lnTo>
                  <a:lnTo>
                    <a:pt x="337"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90" name="Google Shape;90;p13"/>
            <p:cNvSpPr/>
            <p:nvPr/>
          </p:nvSpPr>
          <p:spPr>
            <a:xfrm>
              <a:off x="2357200" y="2676525"/>
              <a:ext cx="66525" cy="41275"/>
            </a:xfrm>
            <a:custGeom>
              <a:rect b="b" l="l" r="r" t="t"/>
              <a:pathLst>
                <a:path extrusionOk="0" h="1651" w="2661">
                  <a:moveTo>
                    <a:pt x="944" y="135"/>
                  </a:moveTo>
                  <a:lnTo>
                    <a:pt x="1954" y="169"/>
                  </a:lnTo>
                  <a:lnTo>
                    <a:pt x="2257" y="169"/>
                  </a:lnTo>
                  <a:lnTo>
                    <a:pt x="2358" y="202"/>
                  </a:lnTo>
                  <a:lnTo>
                    <a:pt x="2425" y="236"/>
                  </a:lnTo>
                  <a:lnTo>
                    <a:pt x="2459" y="303"/>
                  </a:lnTo>
                  <a:lnTo>
                    <a:pt x="2459" y="438"/>
                  </a:lnTo>
                  <a:lnTo>
                    <a:pt x="2459" y="573"/>
                  </a:lnTo>
                  <a:lnTo>
                    <a:pt x="2425" y="808"/>
                  </a:lnTo>
                  <a:lnTo>
                    <a:pt x="2425" y="1111"/>
                  </a:lnTo>
                  <a:lnTo>
                    <a:pt x="2459" y="1246"/>
                  </a:lnTo>
                  <a:lnTo>
                    <a:pt x="2492" y="1381"/>
                  </a:lnTo>
                  <a:lnTo>
                    <a:pt x="2021" y="1414"/>
                  </a:lnTo>
                  <a:lnTo>
                    <a:pt x="1516" y="1414"/>
                  </a:lnTo>
                  <a:lnTo>
                    <a:pt x="1112" y="1448"/>
                  </a:lnTo>
                  <a:lnTo>
                    <a:pt x="674" y="1515"/>
                  </a:lnTo>
                  <a:lnTo>
                    <a:pt x="439" y="1482"/>
                  </a:lnTo>
                  <a:lnTo>
                    <a:pt x="203" y="1414"/>
                  </a:lnTo>
                  <a:lnTo>
                    <a:pt x="169" y="1381"/>
                  </a:lnTo>
                  <a:lnTo>
                    <a:pt x="136" y="1347"/>
                  </a:lnTo>
                  <a:lnTo>
                    <a:pt x="136" y="1179"/>
                  </a:lnTo>
                  <a:lnTo>
                    <a:pt x="136" y="909"/>
                  </a:lnTo>
                  <a:lnTo>
                    <a:pt x="136" y="573"/>
                  </a:lnTo>
                  <a:lnTo>
                    <a:pt x="102" y="236"/>
                  </a:lnTo>
                  <a:lnTo>
                    <a:pt x="136" y="236"/>
                  </a:lnTo>
                  <a:lnTo>
                    <a:pt x="237" y="169"/>
                  </a:lnTo>
                  <a:lnTo>
                    <a:pt x="338" y="135"/>
                  </a:lnTo>
                  <a:close/>
                  <a:moveTo>
                    <a:pt x="304" y="0"/>
                  </a:moveTo>
                  <a:lnTo>
                    <a:pt x="203" y="34"/>
                  </a:lnTo>
                  <a:lnTo>
                    <a:pt x="102" y="101"/>
                  </a:lnTo>
                  <a:lnTo>
                    <a:pt x="102" y="34"/>
                  </a:lnTo>
                  <a:lnTo>
                    <a:pt x="35" y="34"/>
                  </a:lnTo>
                  <a:lnTo>
                    <a:pt x="1" y="337"/>
                  </a:lnTo>
                  <a:lnTo>
                    <a:pt x="1" y="640"/>
                  </a:lnTo>
                  <a:lnTo>
                    <a:pt x="1" y="1246"/>
                  </a:lnTo>
                  <a:lnTo>
                    <a:pt x="35" y="1347"/>
                  </a:lnTo>
                  <a:lnTo>
                    <a:pt x="68" y="1448"/>
                  </a:lnTo>
                  <a:lnTo>
                    <a:pt x="136" y="1515"/>
                  </a:lnTo>
                  <a:lnTo>
                    <a:pt x="237" y="1583"/>
                  </a:lnTo>
                  <a:lnTo>
                    <a:pt x="472" y="1616"/>
                  </a:lnTo>
                  <a:lnTo>
                    <a:pt x="742" y="1650"/>
                  </a:lnTo>
                  <a:lnTo>
                    <a:pt x="1280" y="1583"/>
                  </a:lnTo>
                  <a:lnTo>
                    <a:pt x="1617" y="1549"/>
                  </a:lnTo>
                  <a:lnTo>
                    <a:pt x="2257" y="1549"/>
                  </a:lnTo>
                  <a:lnTo>
                    <a:pt x="2593" y="1515"/>
                  </a:lnTo>
                  <a:lnTo>
                    <a:pt x="2661" y="1482"/>
                  </a:lnTo>
                  <a:lnTo>
                    <a:pt x="2661" y="1448"/>
                  </a:lnTo>
                  <a:lnTo>
                    <a:pt x="2661" y="1414"/>
                  </a:lnTo>
                  <a:lnTo>
                    <a:pt x="2593" y="1246"/>
                  </a:lnTo>
                  <a:lnTo>
                    <a:pt x="2560" y="1078"/>
                  </a:lnTo>
                  <a:lnTo>
                    <a:pt x="2560" y="741"/>
                  </a:lnTo>
                  <a:lnTo>
                    <a:pt x="2593" y="539"/>
                  </a:lnTo>
                  <a:lnTo>
                    <a:pt x="2593" y="371"/>
                  </a:lnTo>
                  <a:lnTo>
                    <a:pt x="2560" y="202"/>
                  </a:lnTo>
                  <a:lnTo>
                    <a:pt x="2459" y="34"/>
                  </a:lnTo>
                  <a:lnTo>
                    <a:pt x="2425" y="34"/>
                  </a:lnTo>
                  <a:lnTo>
                    <a:pt x="2391" y="0"/>
                  </a:lnTo>
                  <a:lnTo>
                    <a:pt x="2055" y="34"/>
                  </a:lnTo>
                  <a:lnTo>
                    <a:pt x="1718" y="34"/>
                  </a:lnTo>
                  <a:lnTo>
                    <a:pt x="1011"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91" name="Google Shape;91;p13"/>
            <p:cNvSpPr/>
            <p:nvPr/>
          </p:nvSpPr>
          <p:spPr>
            <a:xfrm>
              <a:off x="1629975" y="2796050"/>
              <a:ext cx="64850" cy="27800"/>
            </a:xfrm>
            <a:custGeom>
              <a:rect b="b" l="l" r="r" t="t"/>
              <a:pathLst>
                <a:path extrusionOk="0" h="1112" w="2594">
                  <a:moveTo>
                    <a:pt x="472" y="0"/>
                  </a:moveTo>
                  <a:lnTo>
                    <a:pt x="102" y="68"/>
                  </a:lnTo>
                  <a:lnTo>
                    <a:pt x="102" y="101"/>
                  </a:lnTo>
                  <a:lnTo>
                    <a:pt x="68" y="101"/>
                  </a:lnTo>
                  <a:lnTo>
                    <a:pt x="34" y="135"/>
                  </a:lnTo>
                  <a:lnTo>
                    <a:pt x="1" y="640"/>
                  </a:lnTo>
                  <a:lnTo>
                    <a:pt x="1" y="1111"/>
                  </a:lnTo>
                  <a:lnTo>
                    <a:pt x="135" y="1111"/>
                  </a:lnTo>
                  <a:lnTo>
                    <a:pt x="135" y="741"/>
                  </a:lnTo>
                  <a:lnTo>
                    <a:pt x="169" y="472"/>
                  </a:lnTo>
                  <a:lnTo>
                    <a:pt x="135" y="337"/>
                  </a:lnTo>
                  <a:lnTo>
                    <a:pt x="102" y="202"/>
                  </a:lnTo>
                  <a:lnTo>
                    <a:pt x="135" y="202"/>
                  </a:lnTo>
                  <a:lnTo>
                    <a:pt x="438" y="169"/>
                  </a:lnTo>
                  <a:lnTo>
                    <a:pt x="741" y="135"/>
                  </a:lnTo>
                  <a:lnTo>
                    <a:pt x="2088" y="135"/>
                  </a:lnTo>
                  <a:lnTo>
                    <a:pt x="2223" y="169"/>
                  </a:lnTo>
                  <a:lnTo>
                    <a:pt x="2324" y="236"/>
                  </a:lnTo>
                  <a:lnTo>
                    <a:pt x="2391" y="337"/>
                  </a:lnTo>
                  <a:lnTo>
                    <a:pt x="2459" y="505"/>
                  </a:lnTo>
                  <a:lnTo>
                    <a:pt x="2459" y="707"/>
                  </a:lnTo>
                  <a:lnTo>
                    <a:pt x="2459" y="1111"/>
                  </a:lnTo>
                  <a:lnTo>
                    <a:pt x="2593" y="1111"/>
                  </a:lnTo>
                  <a:lnTo>
                    <a:pt x="2593" y="640"/>
                  </a:lnTo>
                  <a:lnTo>
                    <a:pt x="2560" y="404"/>
                  </a:lnTo>
                  <a:lnTo>
                    <a:pt x="2492" y="202"/>
                  </a:lnTo>
                  <a:lnTo>
                    <a:pt x="2425" y="135"/>
                  </a:lnTo>
                  <a:lnTo>
                    <a:pt x="2324" y="68"/>
                  </a:lnTo>
                  <a:lnTo>
                    <a:pt x="2223" y="34"/>
                  </a:lnTo>
                  <a:lnTo>
                    <a:pt x="2122"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92" name="Google Shape;92;p13"/>
            <p:cNvSpPr/>
            <p:nvPr/>
          </p:nvSpPr>
          <p:spPr>
            <a:xfrm>
              <a:off x="1593800" y="2723650"/>
              <a:ext cx="62300" cy="64850"/>
            </a:xfrm>
            <a:custGeom>
              <a:rect b="b" l="l" r="r" t="t"/>
              <a:pathLst>
                <a:path extrusionOk="0" h="2594" w="2492">
                  <a:moveTo>
                    <a:pt x="2222" y="135"/>
                  </a:moveTo>
                  <a:lnTo>
                    <a:pt x="2289" y="169"/>
                  </a:lnTo>
                  <a:lnTo>
                    <a:pt x="2323" y="203"/>
                  </a:lnTo>
                  <a:lnTo>
                    <a:pt x="2357" y="236"/>
                  </a:lnTo>
                  <a:lnTo>
                    <a:pt x="2357" y="337"/>
                  </a:lnTo>
                  <a:lnTo>
                    <a:pt x="2357" y="842"/>
                  </a:lnTo>
                  <a:lnTo>
                    <a:pt x="2323" y="1348"/>
                  </a:lnTo>
                  <a:lnTo>
                    <a:pt x="2323" y="1853"/>
                  </a:lnTo>
                  <a:lnTo>
                    <a:pt x="2357" y="2358"/>
                  </a:lnTo>
                  <a:lnTo>
                    <a:pt x="2087" y="2425"/>
                  </a:lnTo>
                  <a:lnTo>
                    <a:pt x="1818" y="2459"/>
                  </a:lnTo>
                  <a:lnTo>
                    <a:pt x="1246" y="2425"/>
                  </a:lnTo>
                  <a:lnTo>
                    <a:pt x="707" y="2391"/>
                  </a:lnTo>
                  <a:lnTo>
                    <a:pt x="438" y="2358"/>
                  </a:lnTo>
                  <a:lnTo>
                    <a:pt x="269" y="2324"/>
                  </a:lnTo>
                  <a:lnTo>
                    <a:pt x="202" y="2257"/>
                  </a:lnTo>
                  <a:lnTo>
                    <a:pt x="135" y="2021"/>
                  </a:lnTo>
                  <a:lnTo>
                    <a:pt x="135" y="1752"/>
                  </a:lnTo>
                  <a:lnTo>
                    <a:pt x="135" y="1247"/>
                  </a:lnTo>
                  <a:lnTo>
                    <a:pt x="168" y="708"/>
                  </a:lnTo>
                  <a:lnTo>
                    <a:pt x="202" y="169"/>
                  </a:lnTo>
                  <a:lnTo>
                    <a:pt x="1279" y="169"/>
                  </a:lnTo>
                  <a:lnTo>
                    <a:pt x="1919" y="135"/>
                  </a:lnTo>
                  <a:close/>
                  <a:moveTo>
                    <a:pt x="135" y="1"/>
                  </a:moveTo>
                  <a:lnTo>
                    <a:pt x="101" y="34"/>
                  </a:lnTo>
                  <a:lnTo>
                    <a:pt x="67" y="68"/>
                  </a:lnTo>
                  <a:lnTo>
                    <a:pt x="67" y="102"/>
                  </a:lnTo>
                  <a:lnTo>
                    <a:pt x="101" y="135"/>
                  </a:lnTo>
                  <a:lnTo>
                    <a:pt x="34" y="438"/>
                  </a:lnTo>
                  <a:lnTo>
                    <a:pt x="0" y="741"/>
                  </a:lnTo>
                  <a:lnTo>
                    <a:pt x="0" y="1348"/>
                  </a:lnTo>
                  <a:lnTo>
                    <a:pt x="34" y="2021"/>
                  </a:lnTo>
                  <a:lnTo>
                    <a:pt x="34" y="2189"/>
                  </a:lnTo>
                  <a:lnTo>
                    <a:pt x="67" y="2290"/>
                  </a:lnTo>
                  <a:lnTo>
                    <a:pt x="101" y="2358"/>
                  </a:lnTo>
                  <a:lnTo>
                    <a:pt x="135" y="2391"/>
                  </a:lnTo>
                  <a:lnTo>
                    <a:pt x="168" y="2425"/>
                  </a:lnTo>
                  <a:lnTo>
                    <a:pt x="303" y="2459"/>
                  </a:lnTo>
                  <a:lnTo>
                    <a:pt x="673" y="2492"/>
                  </a:lnTo>
                  <a:lnTo>
                    <a:pt x="1044" y="2560"/>
                  </a:lnTo>
                  <a:lnTo>
                    <a:pt x="1751" y="2593"/>
                  </a:lnTo>
                  <a:lnTo>
                    <a:pt x="2121" y="2560"/>
                  </a:lnTo>
                  <a:lnTo>
                    <a:pt x="2289" y="2526"/>
                  </a:lnTo>
                  <a:lnTo>
                    <a:pt x="2458" y="2492"/>
                  </a:lnTo>
                  <a:lnTo>
                    <a:pt x="2491" y="2459"/>
                  </a:lnTo>
                  <a:lnTo>
                    <a:pt x="2491" y="2391"/>
                  </a:lnTo>
                  <a:lnTo>
                    <a:pt x="2458" y="2122"/>
                  </a:lnTo>
                  <a:lnTo>
                    <a:pt x="2458" y="1819"/>
                  </a:lnTo>
                  <a:lnTo>
                    <a:pt x="2458" y="1247"/>
                  </a:lnTo>
                  <a:lnTo>
                    <a:pt x="2491" y="674"/>
                  </a:lnTo>
                  <a:lnTo>
                    <a:pt x="2491" y="102"/>
                  </a:lnTo>
                  <a:lnTo>
                    <a:pt x="2491" y="68"/>
                  </a:lnTo>
                  <a:lnTo>
                    <a:pt x="2424" y="34"/>
                  </a:lnTo>
                  <a:lnTo>
                    <a:pt x="1852" y="1"/>
                  </a:lnTo>
                  <a:lnTo>
                    <a:pt x="1279" y="1"/>
                  </a:lnTo>
                  <a:lnTo>
                    <a:pt x="707" y="34"/>
                  </a:lnTo>
                  <a:lnTo>
                    <a:pt x="135"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93" name="Google Shape;93;p13"/>
            <p:cNvSpPr/>
            <p:nvPr/>
          </p:nvSpPr>
          <p:spPr>
            <a:xfrm>
              <a:off x="2068500" y="2795200"/>
              <a:ext cx="62325" cy="28650"/>
            </a:xfrm>
            <a:custGeom>
              <a:rect b="b" l="l" r="r" t="t"/>
              <a:pathLst>
                <a:path extrusionOk="0" h="1146" w="2493">
                  <a:moveTo>
                    <a:pt x="169" y="1"/>
                  </a:moveTo>
                  <a:lnTo>
                    <a:pt x="102" y="34"/>
                  </a:lnTo>
                  <a:lnTo>
                    <a:pt x="102" y="68"/>
                  </a:lnTo>
                  <a:lnTo>
                    <a:pt x="102" y="102"/>
                  </a:lnTo>
                  <a:lnTo>
                    <a:pt x="102" y="135"/>
                  </a:lnTo>
                  <a:lnTo>
                    <a:pt x="68" y="371"/>
                  </a:lnTo>
                  <a:lnTo>
                    <a:pt x="35" y="640"/>
                  </a:lnTo>
                  <a:lnTo>
                    <a:pt x="1" y="1145"/>
                  </a:lnTo>
                  <a:lnTo>
                    <a:pt x="136" y="1145"/>
                  </a:lnTo>
                  <a:lnTo>
                    <a:pt x="203" y="169"/>
                  </a:lnTo>
                  <a:lnTo>
                    <a:pt x="1314" y="169"/>
                  </a:lnTo>
                  <a:lnTo>
                    <a:pt x="1920" y="135"/>
                  </a:lnTo>
                  <a:lnTo>
                    <a:pt x="2223" y="135"/>
                  </a:lnTo>
                  <a:lnTo>
                    <a:pt x="2290" y="169"/>
                  </a:lnTo>
                  <a:lnTo>
                    <a:pt x="2324" y="203"/>
                  </a:lnTo>
                  <a:lnTo>
                    <a:pt x="2358" y="236"/>
                  </a:lnTo>
                  <a:lnTo>
                    <a:pt x="2391" y="337"/>
                  </a:lnTo>
                  <a:lnTo>
                    <a:pt x="2358" y="1145"/>
                  </a:lnTo>
                  <a:lnTo>
                    <a:pt x="2459" y="1145"/>
                  </a:lnTo>
                  <a:lnTo>
                    <a:pt x="2492" y="640"/>
                  </a:lnTo>
                  <a:lnTo>
                    <a:pt x="2492" y="102"/>
                  </a:lnTo>
                  <a:lnTo>
                    <a:pt x="2492" y="68"/>
                  </a:lnTo>
                  <a:lnTo>
                    <a:pt x="2459" y="34"/>
                  </a:lnTo>
                  <a:lnTo>
                    <a:pt x="1886" y="1"/>
                  </a:lnTo>
                  <a:lnTo>
                    <a:pt x="1314" y="34"/>
                  </a:lnTo>
                  <a:lnTo>
                    <a:pt x="742" y="34"/>
                  </a:lnTo>
                  <a:lnTo>
                    <a:pt x="169"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94" name="Google Shape;94;p13"/>
            <p:cNvSpPr/>
            <p:nvPr/>
          </p:nvSpPr>
          <p:spPr>
            <a:xfrm>
              <a:off x="1519725" y="2792675"/>
              <a:ext cx="106075" cy="31175"/>
            </a:xfrm>
            <a:custGeom>
              <a:rect b="b" l="l" r="r" t="t"/>
              <a:pathLst>
                <a:path extrusionOk="0" h="1247" w="4243">
                  <a:moveTo>
                    <a:pt x="3333" y="1"/>
                  </a:moveTo>
                  <a:lnTo>
                    <a:pt x="3098" y="34"/>
                  </a:lnTo>
                  <a:lnTo>
                    <a:pt x="2727" y="68"/>
                  </a:lnTo>
                  <a:lnTo>
                    <a:pt x="2155" y="102"/>
                  </a:lnTo>
                  <a:lnTo>
                    <a:pt x="1044" y="102"/>
                  </a:lnTo>
                  <a:lnTo>
                    <a:pt x="505" y="135"/>
                  </a:lnTo>
                  <a:lnTo>
                    <a:pt x="303" y="169"/>
                  </a:lnTo>
                  <a:lnTo>
                    <a:pt x="202" y="236"/>
                  </a:lnTo>
                  <a:lnTo>
                    <a:pt x="101" y="371"/>
                  </a:lnTo>
                  <a:lnTo>
                    <a:pt x="34" y="506"/>
                  </a:lnTo>
                  <a:lnTo>
                    <a:pt x="0" y="708"/>
                  </a:lnTo>
                  <a:lnTo>
                    <a:pt x="0" y="876"/>
                  </a:lnTo>
                  <a:lnTo>
                    <a:pt x="0" y="1246"/>
                  </a:lnTo>
                  <a:lnTo>
                    <a:pt x="169" y="1246"/>
                  </a:lnTo>
                  <a:lnTo>
                    <a:pt x="169" y="842"/>
                  </a:lnTo>
                  <a:lnTo>
                    <a:pt x="202" y="573"/>
                  </a:lnTo>
                  <a:lnTo>
                    <a:pt x="236" y="438"/>
                  </a:lnTo>
                  <a:lnTo>
                    <a:pt x="303" y="337"/>
                  </a:lnTo>
                  <a:lnTo>
                    <a:pt x="371" y="304"/>
                  </a:lnTo>
                  <a:lnTo>
                    <a:pt x="505" y="270"/>
                  </a:lnTo>
                  <a:lnTo>
                    <a:pt x="1650" y="270"/>
                  </a:lnTo>
                  <a:lnTo>
                    <a:pt x="2593" y="236"/>
                  </a:lnTo>
                  <a:lnTo>
                    <a:pt x="2963" y="203"/>
                  </a:lnTo>
                  <a:lnTo>
                    <a:pt x="3434" y="169"/>
                  </a:lnTo>
                  <a:lnTo>
                    <a:pt x="3636" y="203"/>
                  </a:lnTo>
                  <a:lnTo>
                    <a:pt x="3838" y="270"/>
                  </a:lnTo>
                  <a:lnTo>
                    <a:pt x="3973" y="371"/>
                  </a:lnTo>
                  <a:lnTo>
                    <a:pt x="4007" y="438"/>
                  </a:lnTo>
                  <a:lnTo>
                    <a:pt x="4040" y="539"/>
                  </a:lnTo>
                  <a:lnTo>
                    <a:pt x="4074" y="876"/>
                  </a:lnTo>
                  <a:lnTo>
                    <a:pt x="4040" y="1246"/>
                  </a:lnTo>
                  <a:lnTo>
                    <a:pt x="4242" y="1246"/>
                  </a:lnTo>
                  <a:lnTo>
                    <a:pt x="4242" y="842"/>
                  </a:lnTo>
                  <a:lnTo>
                    <a:pt x="4175" y="438"/>
                  </a:lnTo>
                  <a:lnTo>
                    <a:pt x="4175" y="337"/>
                  </a:lnTo>
                  <a:lnTo>
                    <a:pt x="4108" y="270"/>
                  </a:lnTo>
                  <a:lnTo>
                    <a:pt x="3973" y="135"/>
                  </a:lnTo>
                  <a:lnTo>
                    <a:pt x="3771" y="68"/>
                  </a:lnTo>
                  <a:lnTo>
                    <a:pt x="3569" y="34"/>
                  </a:lnTo>
                  <a:lnTo>
                    <a:pt x="3333"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95" name="Google Shape;95;p13"/>
            <p:cNvSpPr/>
            <p:nvPr/>
          </p:nvSpPr>
          <p:spPr>
            <a:xfrm>
              <a:off x="2130800" y="2762375"/>
              <a:ext cx="11800" cy="13500"/>
            </a:xfrm>
            <a:custGeom>
              <a:rect b="b" l="l" r="r" t="t"/>
              <a:pathLst>
                <a:path extrusionOk="0" h="540" w="472">
                  <a:moveTo>
                    <a:pt x="303" y="102"/>
                  </a:moveTo>
                  <a:lnTo>
                    <a:pt x="337" y="169"/>
                  </a:lnTo>
                  <a:lnTo>
                    <a:pt x="303" y="203"/>
                  </a:lnTo>
                  <a:lnTo>
                    <a:pt x="169" y="135"/>
                  </a:lnTo>
                  <a:lnTo>
                    <a:pt x="236" y="102"/>
                  </a:lnTo>
                  <a:close/>
                  <a:moveTo>
                    <a:pt x="169" y="1"/>
                  </a:moveTo>
                  <a:lnTo>
                    <a:pt x="68" y="34"/>
                  </a:lnTo>
                  <a:lnTo>
                    <a:pt x="0" y="135"/>
                  </a:lnTo>
                  <a:lnTo>
                    <a:pt x="0" y="203"/>
                  </a:lnTo>
                  <a:lnTo>
                    <a:pt x="34" y="236"/>
                  </a:lnTo>
                  <a:lnTo>
                    <a:pt x="202" y="270"/>
                  </a:lnTo>
                  <a:lnTo>
                    <a:pt x="202" y="304"/>
                  </a:lnTo>
                  <a:lnTo>
                    <a:pt x="270" y="304"/>
                  </a:lnTo>
                  <a:lnTo>
                    <a:pt x="169" y="337"/>
                  </a:lnTo>
                  <a:lnTo>
                    <a:pt x="101" y="405"/>
                  </a:lnTo>
                  <a:lnTo>
                    <a:pt x="68" y="438"/>
                  </a:lnTo>
                  <a:lnTo>
                    <a:pt x="101" y="506"/>
                  </a:lnTo>
                  <a:lnTo>
                    <a:pt x="270" y="539"/>
                  </a:lnTo>
                  <a:lnTo>
                    <a:pt x="404" y="506"/>
                  </a:lnTo>
                  <a:lnTo>
                    <a:pt x="438" y="506"/>
                  </a:lnTo>
                  <a:lnTo>
                    <a:pt x="472" y="472"/>
                  </a:lnTo>
                  <a:lnTo>
                    <a:pt x="438" y="337"/>
                  </a:lnTo>
                  <a:lnTo>
                    <a:pt x="371" y="236"/>
                  </a:lnTo>
                  <a:lnTo>
                    <a:pt x="438" y="203"/>
                  </a:lnTo>
                  <a:lnTo>
                    <a:pt x="438" y="102"/>
                  </a:lnTo>
                  <a:lnTo>
                    <a:pt x="371" y="34"/>
                  </a:lnTo>
                  <a:lnTo>
                    <a:pt x="270"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96" name="Google Shape;96;p13"/>
            <p:cNvSpPr/>
            <p:nvPr/>
          </p:nvSpPr>
          <p:spPr>
            <a:xfrm>
              <a:off x="1993600" y="2795200"/>
              <a:ext cx="62300" cy="28650"/>
            </a:xfrm>
            <a:custGeom>
              <a:rect b="b" l="l" r="r" t="t"/>
              <a:pathLst>
                <a:path extrusionOk="0" h="1146" w="2492">
                  <a:moveTo>
                    <a:pt x="1280" y="1"/>
                  </a:moveTo>
                  <a:lnTo>
                    <a:pt x="135" y="102"/>
                  </a:lnTo>
                  <a:lnTo>
                    <a:pt x="101" y="135"/>
                  </a:lnTo>
                  <a:lnTo>
                    <a:pt x="68" y="169"/>
                  </a:lnTo>
                  <a:lnTo>
                    <a:pt x="68" y="203"/>
                  </a:lnTo>
                  <a:lnTo>
                    <a:pt x="101" y="236"/>
                  </a:lnTo>
                  <a:lnTo>
                    <a:pt x="135" y="236"/>
                  </a:lnTo>
                  <a:lnTo>
                    <a:pt x="68" y="472"/>
                  </a:lnTo>
                  <a:lnTo>
                    <a:pt x="34" y="708"/>
                  </a:lnTo>
                  <a:lnTo>
                    <a:pt x="0" y="1145"/>
                  </a:lnTo>
                  <a:lnTo>
                    <a:pt x="135" y="1145"/>
                  </a:lnTo>
                  <a:lnTo>
                    <a:pt x="135" y="708"/>
                  </a:lnTo>
                  <a:lnTo>
                    <a:pt x="202" y="270"/>
                  </a:lnTo>
                  <a:lnTo>
                    <a:pt x="236" y="270"/>
                  </a:lnTo>
                  <a:lnTo>
                    <a:pt x="270" y="236"/>
                  </a:lnTo>
                  <a:lnTo>
                    <a:pt x="876" y="203"/>
                  </a:lnTo>
                  <a:lnTo>
                    <a:pt x="1515" y="135"/>
                  </a:lnTo>
                  <a:lnTo>
                    <a:pt x="1886" y="135"/>
                  </a:lnTo>
                  <a:lnTo>
                    <a:pt x="2290" y="169"/>
                  </a:lnTo>
                  <a:lnTo>
                    <a:pt x="2323" y="203"/>
                  </a:lnTo>
                  <a:lnTo>
                    <a:pt x="2357" y="270"/>
                  </a:lnTo>
                  <a:lnTo>
                    <a:pt x="2357" y="539"/>
                  </a:lnTo>
                  <a:lnTo>
                    <a:pt x="2357" y="1011"/>
                  </a:lnTo>
                  <a:lnTo>
                    <a:pt x="2357" y="1145"/>
                  </a:lnTo>
                  <a:lnTo>
                    <a:pt x="2492" y="1145"/>
                  </a:lnTo>
                  <a:lnTo>
                    <a:pt x="2492" y="102"/>
                  </a:lnTo>
                  <a:lnTo>
                    <a:pt x="2492" y="68"/>
                  </a:lnTo>
                  <a:lnTo>
                    <a:pt x="2458" y="34"/>
                  </a:lnTo>
                  <a:lnTo>
                    <a:pt x="2155"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97" name="Google Shape;97;p13"/>
            <p:cNvSpPr/>
            <p:nvPr/>
          </p:nvSpPr>
          <p:spPr>
            <a:xfrm>
              <a:off x="3731700" y="1357575"/>
              <a:ext cx="44650" cy="18550"/>
            </a:xfrm>
            <a:custGeom>
              <a:rect b="b" l="l" r="r" t="t"/>
              <a:pathLst>
                <a:path extrusionOk="0" h="742" w="1786">
                  <a:moveTo>
                    <a:pt x="1752" y="1"/>
                  </a:moveTo>
                  <a:lnTo>
                    <a:pt x="1314" y="102"/>
                  </a:lnTo>
                  <a:lnTo>
                    <a:pt x="876" y="236"/>
                  </a:lnTo>
                  <a:lnTo>
                    <a:pt x="439" y="405"/>
                  </a:lnTo>
                  <a:lnTo>
                    <a:pt x="35" y="573"/>
                  </a:lnTo>
                  <a:lnTo>
                    <a:pt x="1" y="607"/>
                  </a:lnTo>
                  <a:lnTo>
                    <a:pt x="1" y="674"/>
                  </a:lnTo>
                  <a:lnTo>
                    <a:pt x="35" y="708"/>
                  </a:lnTo>
                  <a:lnTo>
                    <a:pt x="68" y="741"/>
                  </a:lnTo>
                  <a:lnTo>
                    <a:pt x="371" y="708"/>
                  </a:lnTo>
                  <a:lnTo>
                    <a:pt x="641" y="640"/>
                  </a:lnTo>
                  <a:lnTo>
                    <a:pt x="1213" y="438"/>
                  </a:lnTo>
                  <a:lnTo>
                    <a:pt x="1785" y="270"/>
                  </a:lnTo>
                  <a:lnTo>
                    <a:pt x="1785"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98" name="Google Shape;98;p13"/>
            <p:cNvSpPr/>
            <p:nvPr/>
          </p:nvSpPr>
          <p:spPr>
            <a:xfrm>
              <a:off x="3708150" y="1295300"/>
              <a:ext cx="68200" cy="24425"/>
            </a:xfrm>
            <a:custGeom>
              <a:rect b="b" l="l" r="r" t="t"/>
              <a:pathLst>
                <a:path extrusionOk="0" h="977" w="2728">
                  <a:moveTo>
                    <a:pt x="2727" y="0"/>
                  </a:moveTo>
                  <a:lnTo>
                    <a:pt x="2492" y="67"/>
                  </a:lnTo>
                  <a:lnTo>
                    <a:pt x="1886" y="236"/>
                  </a:lnTo>
                  <a:lnTo>
                    <a:pt x="1246" y="438"/>
                  </a:lnTo>
                  <a:lnTo>
                    <a:pt x="34" y="909"/>
                  </a:lnTo>
                  <a:lnTo>
                    <a:pt x="0" y="943"/>
                  </a:lnTo>
                  <a:lnTo>
                    <a:pt x="34" y="976"/>
                  </a:lnTo>
                  <a:lnTo>
                    <a:pt x="371" y="976"/>
                  </a:lnTo>
                  <a:lnTo>
                    <a:pt x="707" y="943"/>
                  </a:lnTo>
                  <a:lnTo>
                    <a:pt x="1044" y="842"/>
                  </a:lnTo>
                  <a:lnTo>
                    <a:pt x="1381" y="741"/>
                  </a:lnTo>
                  <a:lnTo>
                    <a:pt x="2054" y="505"/>
                  </a:lnTo>
                  <a:lnTo>
                    <a:pt x="2391" y="404"/>
                  </a:lnTo>
                  <a:lnTo>
                    <a:pt x="2727" y="303"/>
                  </a:lnTo>
                  <a:lnTo>
                    <a:pt x="2727"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99" name="Google Shape;99;p13"/>
            <p:cNvSpPr/>
            <p:nvPr/>
          </p:nvSpPr>
          <p:spPr>
            <a:xfrm>
              <a:off x="3718250" y="1315500"/>
              <a:ext cx="58100" cy="21900"/>
            </a:xfrm>
            <a:custGeom>
              <a:rect b="b" l="l" r="r" t="t"/>
              <a:pathLst>
                <a:path extrusionOk="0" h="876" w="2324">
                  <a:moveTo>
                    <a:pt x="2323" y="0"/>
                  </a:moveTo>
                  <a:lnTo>
                    <a:pt x="1953" y="135"/>
                  </a:lnTo>
                  <a:lnTo>
                    <a:pt x="1448" y="303"/>
                  </a:lnTo>
                  <a:lnTo>
                    <a:pt x="977" y="471"/>
                  </a:lnTo>
                  <a:lnTo>
                    <a:pt x="472" y="640"/>
                  </a:lnTo>
                  <a:lnTo>
                    <a:pt x="34" y="842"/>
                  </a:lnTo>
                  <a:lnTo>
                    <a:pt x="0" y="875"/>
                  </a:lnTo>
                  <a:lnTo>
                    <a:pt x="303" y="875"/>
                  </a:lnTo>
                  <a:lnTo>
                    <a:pt x="539" y="842"/>
                  </a:lnTo>
                  <a:lnTo>
                    <a:pt x="1044" y="741"/>
                  </a:lnTo>
                  <a:lnTo>
                    <a:pt x="1549" y="606"/>
                  </a:lnTo>
                  <a:lnTo>
                    <a:pt x="2020" y="438"/>
                  </a:lnTo>
                  <a:lnTo>
                    <a:pt x="2323" y="303"/>
                  </a:lnTo>
                  <a:lnTo>
                    <a:pt x="2323"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00" name="Google Shape;100;p13"/>
            <p:cNvSpPr/>
            <p:nvPr/>
          </p:nvSpPr>
          <p:spPr>
            <a:xfrm>
              <a:off x="3741800" y="1396300"/>
              <a:ext cx="34550" cy="16000"/>
            </a:xfrm>
            <a:custGeom>
              <a:rect b="b" l="l" r="r" t="t"/>
              <a:pathLst>
                <a:path extrusionOk="0" h="640" w="1382">
                  <a:moveTo>
                    <a:pt x="1381" y="0"/>
                  </a:moveTo>
                  <a:lnTo>
                    <a:pt x="1045" y="101"/>
                  </a:lnTo>
                  <a:lnTo>
                    <a:pt x="775" y="169"/>
                  </a:lnTo>
                  <a:lnTo>
                    <a:pt x="439" y="236"/>
                  </a:lnTo>
                  <a:lnTo>
                    <a:pt x="270" y="303"/>
                  </a:lnTo>
                  <a:lnTo>
                    <a:pt x="136" y="404"/>
                  </a:lnTo>
                  <a:lnTo>
                    <a:pt x="68" y="505"/>
                  </a:lnTo>
                  <a:lnTo>
                    <a:pt x="1" y="640"/>
                  </a:lnTo>
                  <a:lnTo>
                    <a:pt x="35" y="640"/>
                  </a:lnTo>
                  <a:lnTo>
                    <a:pt x="371" y="573"/>
                  </a:lnTo>
                  <a:lnTo>
                    <a:pt x="708" y="472"/>
                  </a:lnTo>
                  <a:lnTo>
                    <a:pt x="1381" y="303"/>
                  </a:lnTo>
                  <a:lnTo>
                    <a:pt x="1381"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01" name="Google Shape;101;p13"/>
            <p:cNvSpPr/>
            <p:nvPr/>
          </p:nvSpPr>
          <p:spPr>
            <a:xfrm>
              <a:off x="3708150" y="1270875"/>
              <a:ext cx="68200" cy="25275"/>
            </a:xfrm>
            <a:custGeom>
              <a:rect b="b" l="l" r="r" t="t"/>
              <a:pathLst>
                <a:path extrusionOk="0" h="1011" w="2728">
                  <a:moveTo>
                    <a:pt x="2727" y="1"/>
                  </a:moveTo>
                  <a:lnTo>
                    <a:pt x="1347" y="438"/>
                  </a:lnTo>
                  <a:lnTo>
                    <a:pt x="674" y="674"/>
                  </a:lnTo>
                  <a:lnTo>
                    <a:pt x="34" y="943"/>
                  </a:lnTo>
                  <a:lnTo>
                    <a:pt x="0" y="977"/>
                  </a:lnTo>
                  <a:lnTo>
                    <a:pt x="34" y="1011"/>
                  </a:lnTo>
                  <a:lnTo>
                    <a:pt x="404" y="1011"/>
                  </a:lnTo>
                  <a:lnTo>
                    <a:pt x="775" y="943"/>
                  </a:lnTo>
                  <a:lnTo>
                    <a:pt x="1145" y="809"/>
                  </a:lnTo>
                  <a:lnTo>
                    <a:pt x="1515" y="674"/>
                  </a:lnTo>
                  <a:lnTo>
                    <a:pt x="2121" y="438"/>
                  </a:lnTo>
                  <a:lnTo>
                    <a:pt x="2727" y="236"/>
                  </a:lnTo>
                  <a:lnTo>
                    <a:pt x="2727"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02" name="Google Shape;102;p13"/>
            <p:cNvSpPr/>
            <p:nvPr/>
          </p:nvSpPr>
          <p:spPr>
            <a:xfrm>
              <a:off x="3733400" y="1377775"/>
              <a:ext cx="42950" cy="19375"/>
            </a:xfrm>
            <a:custGeom>
              <a:rect b="b" l="l" r="r" t="t"/>
              <a:pathLst>
                <a:path extrusionOk="0" h="775" w="1718">
                  <a:moveTo>
                    <a:pt x="1717" y="1"/>
                  </a:moveTo>
                  <a:lnTo>
                    <a:pt x="842" y="337"/>
                  </a:lnTo>
                  <a:lnTo>
                    <a:pt x="34" y="708"/>
                  </a:lnTo>
                  <a:lnTo>
                    <a:pt x="0" y="741"/>
                  </a:lnTo>
                  <a:lnTo>
                    <a:pt x="68" y="775"/>
                  </a:lnTo>
                  <a:lnTo>
                    <a:pt x="472" y="741"/>
                  </a:lnTo>
                  <a:lnTo>
                    <a:pt x="876" y="640"/>
                  </a:lnTo>
                  <a:lnTo>
                    <a:pt x="1313" y="506"/>
                  </a:lnTo>
                  <a:lnTo>
                    <a:pt x="1717" y="371"/>
                  </a:lnTo>
                  <a:lnTo>
                    <a:pt x="1717"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03" name="Google Shape;103;p13"/>
            <p:cNvSpPr/>
            <p:nvPr/>
          </p:nvSpPr>
          <p:spPr>
            <a:xfrm>
              <a:off x="3340325" y="1364300"/>
              <a:ext cx="161625" cy="55575"/>
            </a:xfrm>
            <a:custGeom>
              <a:rect b="b" l="l" r="r" t="t"/>
              <a:pathLst>
                <a:path extrusionOk="0" h="2223" w="6465">
                  <a:moveTo>
                    <a:pt x="6364" y="1"/>
                  </a:moveTo>
                  <a:lnTo>
                    <a:pt x="6128" y="102"/>
                  </a:lnTo>
                  <a:lnTo>
                    <a:pt x="5825" y="237"/>
                  </a:lnTo>
                  <a:lnTo>
                    <a:pt x="5252" y="540"/>
                  </a:lnTo>
                  <a:lnTo>
                    <a:pt x="4949" y="641"/>
                  </a:lnTo>
                  <a:lnTo>
                    <a:pt x="4646" y="708"/>
                  </a:lnTo>
                  <a:lnTo>
                    <a:pt x="4512" y="742"/>
                  </a:lnTo>
                  <a:lnTo>
                    <a:pt x="4343" y="742"/>
                  </a:lnTo>
                  <a:lnTo>
                    <a:pt x="4209" y="708"/>
                  </a:lnTo>
                  <a:lnTo>
                    <a:pt x="4074" y="641"/>
                  </a:lnTo>
                  <a:lnTo>
                    <a:pt x="4007" y="641"/>
                  </a:lnTo>
                  <a:lnTo>
                    <a:pt x="3939" y="674"/>
                  </a:lnTo>
                  <a:lnTo>
                    <a:pt x="3872" y="775"/>
                  </a:lnTo>
                  <a:lnTo>
                    <a:pt x="3805" y="876"/>
                  </a:lnTo>
                  <a:lnTo>
                    <a:pt x="3704" y="910"/>
                  </a:lnTo>
                  <a:lnTo>
                    <a:pt x="3636" y="944"/>
                  </a:lnTo>
                  <a:lnTo>
                    <a:pt x="3569" y="910"/>
                  </a:lnTo>
                  <a:lnTo>
                    <a:pt x="3502" y="843"/>
                  </a:lnTo>
                  <a:lnTo>
                    <a:pt x="3333" y="641"/>
                  </a:lnTo>
                  <a:lnTo>
                    <a:pt x="3367" y="472"/>
                  </a:lnTo>
                  <a:lnTo>
                    <a:pt x="3333" y="405"/>
                  </a:lnTo>
                  <a:lnTo>
                    <a:pt x="3300" y="371"/>
                  </a:lnTo>
                  <a:lnTo>
                    <a:pt x="3199" y="371"/>
                  </a:lnTo>
                  <a:lnTo>
                    <a:pt x="3030" y="506"/>
                  </a:lnTo>
                  <a:lnTo>
                    <a:pt x="2963" y="641"/>
                  </a:lnTo>
                  <a:lnTo>
                    <a:pt x="2929" y="775"/>
                  </a:lnTo>
                  <a:lnTo>
                    <a:pt x="2963" y="876"/>
                  </a:lnTo>
                  <a:lnTo>
                    <a:pt x="2828" y="1011"/>
                  </a:lnTo>
                  <a:lnTo>
                    <a:pt x="2727" y="1045"/>
                  </a:lnTo>
                  <a:lnTo>
                    <a:pt x="2593" y="1112"/>
                  </a:lnTo>
                  <a:lnTo>
                    <a:pt x="2458" y="1112"/>
                  </a:lnTo>
                  <a:lnTo>
                    <a:pt x="2391" y="1045"/>
                  </a:lnTo>
                  <a:lnTo>
                    <a:pt x="2391" y="977"/>
                  </a:lnTo>
                  <a:lnTo>
                    <a:pt x="2424" y="876"/>
                  </a:lnTo>
                  <a:lnTo>
                    <a:pt x="2424" y="843"/>
                  </a:lnTo>
                  <a:lnTo>
                    <a:pt x="2391" y="775"/>
                  </a:lnTo>
                  <a:lnTo>
                    <a:pt x="2323" y="742"/>
                  </a:lnTo>
                  <a:lnTo>
                    <a:pt x="2256" y="742"/>
                  </a:lnTo>
                  <a:lnTo>
                    <a:pt x="2222" y="809"/>
                  </a:lnTo>
                  <a:lnTo>
                    <a:pt x="2189" y="977"/>
                  </a:lnTo>
                  <a:lnTo>
                    <a:pt x="2088" y="1179"/>
                  </a:lnTo>
                  <a:lnTo>
                    <a:pt x="1919" y="1348"/>
                  </a:lnTo>
                  <a:lnTo>
                    <a:pt x="1751" y="1449"/>
                  </a:lnTo>
                  <a:lnTo>
                    <a:pt x="1515" y="1482"/>
                  </a:lnTo>
                  <a:lnTo>
                    <a:pt x="1313" y="1482"/>
                  </a:lnTo>
                  <a:lnTo>
                    <a:pt x="1179" y="1449"/>
                  </a:lnTo>
                  <a:lnTo>
                    <a:pt x="1347" y="1078"/>
                  </a:lnTo>
                  <a:lnTo>
                    <a:pt x="1414" y="809"/>
                  </a:lnTo>
                  <a:lnTo>
                    <a:pt x="1414" y="742"/>
                  </a:lnTo>
                  <a:lnTo>
                    <a:pt x="1381" y="708"/>
                  </a:lnTo>
                  <a:lnTo>
                    <a:pt x="1347" y="674"/>
                  </a:lnTo>
                  <a:lnTo>
                    <a:pt x="1280" y="708"/>
                  </a:lnTo>
                  <a:lnTo>
                    <a:pt x="1044" y="843"/>
                  </a:lnTo>
                  <a:lnTo>
                    <a:pt x="876" y="1078"/>
                  </a:lnTo>
                  <a:lnTo>
                    <a:pt x="842" y="1179"/>
                  </a:lnTo>
                  <a:lnTo>
                    <a:pt x="808" y="1280"/>
                  </a:lnTo>
                  <a:lnTo>
                    <a:pt x="808" y="1415"/>
                  </a:lnTo>
                  <a:lnTo>
                    <a:pt x="876" y="1516"/>
                  </a:lnTo>
                  <a:lnTo>
                    <a:pt x="606" y="1819"/>
                  </a:lnTo>
                  <a:lnTo>
                    <a:pt x="539" y="1886"/>
                  </a:lnTo>
                  <a:lnTo>
                    <a:pt x="472" y="1920"/>
                  </a:lnTo>
                  <a:lnTo>
                    <a:pt x="404" y="1920"/>
                  </a:lnTo>
                  <a:lnTo>
                    <a:pt x="371" y="1886"/>
                  </a:lnTo>
                  <a:lnTo>
                    <a:pt x="270" y="1819"/>
                  </a:lnTo>
                  <a:lnTo>
                    <a:pt x="202" y="1651"/>
                  </a:lnTo>
                  <a:lnTo>
                    <a:pt x="202" y="1482"/>
                  </a:lnTo>
                  <a:lnTo>
                    <a:pt x="236" y="1280"/>
                  </a:lnTo>
                  <a:lnTo>
                    <a:pt x="337" y="1112"/>
                  </a:lnTo>
                  <a:lnTo>
                    <a:pt x="404" y="1045"/>
                  </a:lnTo>
                  <a:lnTo>
                    <a:pt x="505" y="977"/>
                  </a:lnTo>
                  <a:lnTo>
                    <a:pt x="539" y="944"/>
                  </a:lnTo>
                  <a:lnTo>
                    <a:pt x="539" y="910"/>
                  </a:lnTo>
                  <a:lnTo>
                    <a:pt x="505" y="876"/>
                  </a:lnTo>
                  <a:lnTo>
                    <a:pt x="472" y="876"/>
                  </a:lnTo>
                  <a:lnTo>
                    <a:pt x="371" y="910"/>
                  </a:lnTo>
                  <a:lnTo>
                    <a:pt x="303" y="944"/>
                  </a:lnTo>
                  <a:lnTo>
                    <a:pt x="169" y="1078"/>
                  </a:lnTo>
                  <a:lnTo>
                    <a:pt x="68" y="1280"/>
                  </a:lnTo>
                  <a:lnTo>
                    <a:pt x="0" y="1516"/>
                  </a:lnTo>
                  <a:lnTo>
                    <a:pt x="0" y="1752"/>
                  </a:lnTo>
                  <a:lnTo>
                    <a:pt x="34" y="1954"/>
                  </a:lnTo>
                  <a:lnTo>
                    <a:pt x="68" y="2021"/>
                  </a:lnTo>
                  <a:lnTo>
                    <a:pt x="135" y="2122"/>
                  </a:lnTo>
                  <a:lnTo>
                    <a:pt x="202" y="2156"/>
                  </a:lnTo>
                  <a:lnTo>
                    <a:pt x="303" y="2189"/>
                  </a:lnTo>
                  <a:lnTo>
                    <a:pt x="404" y="2223"/>
                  </a:lnTo>
                  <a:lnTo>
                    <a:pt x="505" y="2189"/>
                  </a:lnTo>
                  <a:lnTo>
                    <a:pt x="606" y="2156"/>
                  </a:lnTo>
                  <a:lnTo>
                    <a:pt x="707" y="2088"/>
                  </a:lnTo>
                  <a:lnTo>
                    <a:pt x="909" y="1886"/>
                  </a:lnTo>
                  <a:lnTo>
                    <a:pt x="1078" y="1617"/>
                  </a:lnTo>
                  <a:lnTo>
                    <a:pt x="1145" y="1651"/>
                  </a:lnTo>
                  <a:lnTo>
                    <a:pt x="1313" y="1684"/>
                  </a:lnTo>
                  <a:lnTo>
                    <a:pt x="1482" y="1718"/>
                  </a:lnTo>
                  <a:lnTo>
                    <a:pt x="1650" y="1684"/>
                  </a:lnTo>
                  <a:lnTo>
                    <a:pt x="1818" y="1651"/>
                  </a:lnTo>
                  <a:lnTo>
                    <a:pt x="1953" y="1583"/>
                  </a:lnTo>
                  <a:lnTo>
                    <a:pt x="2088" y="1482"/>
                  </a:lnTo>
                  <a:lnTo>
                    <a:pt x="2189" y="1381"/>
                  </a:lnTo>
                  <a:lnTo>
                    <a:pt x="2290" y="1247"/>
                  </a:lnTo>
                  <a:lnTo>
                    <a:pt x="2357" y="1280"/>
                  </a:lnTo>
                  <a:lnTo>
                    <a:pt x="2458" y="1314"/>
                  </a:lnTo>
                  <a:lnTo>
                    <a:pt x="2660" y="1280"/>
                  </a:lnTo>
                  <a:lnTo>
                    <a:pt x="2896" y="1179"/>
                  </a:lnTo>
                  <a:lnTo>
                    <a:pt x="3098" y="1045"/>
                  </a:lnTo>
                  <a:lnTo>
                    <a:pt x="3232" y="1112"/>
                  </a:lnTo>
                  <a:lnTo>
                    <a:pt x="3401" y="1146"/>
                  </a:lnTo>
                  <a:lnTo>
                    <a:pt x="3603" y="1179"/>
                  </a:lnTo>
                  <a:lnTo>
                    <a:pt x="3771" y="1112"/>
                  </a:lnTo>
                  <a:lnTo>
                    <a:pt x="3906" y="1045"/>
                  </a:lnTo>
                  <a:lnTo>
                    <a:pt x="4007" y="977"/>
                  </a:lnTo>
                  <a:lnTo>
                    <a:pt x="4074" y="944"/>
                  </a:lnTo>
                  <a:lnTo>
                    <a:pt x="4209" y="910"/>
                  </a:lnTo>
                  <a:lnTo>
                    <a:pt x="4613" y="910"/>
                  </a:lnTo>
                  <a:lnTo>
                    <a:pt x="4983" y="809"/>
                  </a:lnTo>
                  <a:lnTo>
                    <a:pt x="5353" y="708"/>
                  </a:lnTo>
                  <a:lnTo>
                    <a:pt x="5757" y="540"/>
                  </a:lnTo>
                  <a:lnTo>
                    <a:pt x="6128" y="371"/>
                  </a:lnTo>
                  <a:lnTo>
                    <a:pt x="6296" y="237"/>
                  </a:lnTo>
                  <a:lnTo>
                    <a:pt x="6465" y="136"/>
                  </a:lnTo>
                  <a:lnTo>
                    <a:pt x="6465" y="68"/>
                  </a:lnTo>
                  <a:lnTo>
                    <a:pt x="6465" y="35"/>
                  </a:lnTo>
                  <a:lnTo>
                    <a:pt x="6431"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04" name="Google Shape;104;p13"/>
            <p:cNvSpPr/>
            <p:nvPr/>
          </p:nvSpPr>
          <p:spPr>
            <a:xfrm>
              <a:off x="3405125" y="1533500"/>
              <a:ext cx="238225" cy="68200"/>
            </a:xfrm>
            <a:custGeom>
              <a:rect b="b" l="l" r="r" t="t"/>
              <a:pathLst>
                <a:path extrusionOk="0" h="2728" w="9529">
                  <a:moveTo>
                    <a:pt x="9360" y="0"/>
                  </a:moveTo>
                  <a:lnTo>
                    <a:pt x="8855" y="67"/>
                  </a:lnTo>
                  <a:lnTo>
                    <a:pt x="8350" y="168"/>
                  </a:lnTo>
                  <a:lnTo>
                    <a:pt x="7845" y="303"/>
                  </a:lnTo>
                  <a:lnTo>
                    <a:pt x="7340" y="471"/>
                  </a:lnTo>
                  <a:lnTo>
                    <a:pt x="6330" y="842"/>
                  </a:lnTo>
                  <a:lnTo>
                    <a:pt x="5825" y="1010"/>
                  </a:lnTo>
                  <a:lnTo>
                    <a:pt x="5320" y="1145"/>
                  </a:lnTo>
                  <a:lnTo>
                    <a:pt x="2694" y="1886"/>
                  </a:lnTo>
                  <a:lnTo>
                    <a:pt x="1516" y="2189"/>
                  </a:lnTo>
                  <a:lnTo>
                    <a:pt x="775" y="2357"/>
                  </a:lnTo>
                  <a:lnTo>
                    <a:pt x="539" y="2424"/>
                  </a:lnTo>
                  <a:lnTo>
                    <a:pt x="438" y="2424"/>
                  </a:lnTo>
                  <a:lnTo>
                    <a:pt x="337" y="2458"/>
                  </a:lnTo>
                  <a:lnTo>
                    <a:pt x="270" y="2525"/>
                  </a:lnTo>
                  <a:lnTo>
                    <a:pt x="203" y="2593"/>
                  </a:lnTo>
                  <a:lnTo>
                    <a:pt x="169" y="2559"/>
                  </a:lnTo>
                  <a:lnTo>
                    <a:pt x="1" y="2559"/>
                  </a:lnTo>
                  <a:lnTo>
                    <a:pt x="1" y="2593"/>
                  </a:lnTo>
                  <a:lnTo>
                    <a:pt x="1" y="2626"/>
                  </a:lnTo>
                  <a:lnTo>
                    <a:pt x="34" y="2694"/>
                  </a:lnTo>
                  <a:lnTo>
                    <a:pt x="68" y="2727"/>
                  </a:lnTo>
                  <a:lnTo>
                    <a:pt x="708" y="2660"/>
                  </a:lnTo>
                  <a:lnTo>
                    <a:pt x="1314" y="2559"/>
                  </a:lnTo>
                  <a:lnTo>
                    <a:pt x="1920" y="2424"/>
                  </a:lnTo>
                  <a:lnTo>
                    <a:pt x="2526" y="2290"/>
                  </a:lnTo>
                  <a:lnTo>
                    <a:pt x="3738" y="1919"/>
                  </a:lnTo>
                  <a:lnTo>
                    <a:pt x="4950" y="1549"/>
                  </a:lnTo>
                  <a:lnTo>
                    <a:pt x="5489" y="1414"/>
                  </a:lnTo>
                  <a:lnTo>
                    <a:pt x="6027" y="1212"/>
                  </a:lnTo>
                  <a:lnTo>
                    <a:pt x="7138" y="808"/>
                  </a:lnTo>
                  <a:lnTo>
                    <a:pt x="7677" y="640"/>
                  </a:lnTo>
                  <a:lnTo>
                    <a:pt x="8249" y="471"/>
                  </a:lnTo>
                  <a:lnTo>
                    <a:pt x="8822" y="370"/>
                  </a:lnTo>
                  <a:lnTo>
                    <a:pt x="9360" y="337"/>
                  </a:lnTo>
                  <a:lnTo>
                    <a:pt x="9428" y="303"/>
                  </a:lnTo>
                  <a:lnTo>
                    <a:pt x="9495" y="269"/>
                  </a:lnTo>
                  <a:lnTo>
                    <a:pt x="9495" y="236"/>
                  </a:lnTo>
                  <a:lnTo>
                    <a:pt x="9529" y="168"/>
                  </a:lnTo>
                  <a:lnTo>
                    <a:pt x="9495" y="101"/>
                  </a:lnTo>
                  <a:lnTo>
                    <a:pt x="9495" y="67"/>
                  </a:lnTo>
                  <a:lnTo>
                    <a:pt x="9428" y="34"/>
                  </a:lnTo>
                  <a:lnTo>
                    <a:pt x="9360"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05" name="Google Shape;105;p13"/>
            <p:cNvSpPr/>
            <p:nvPr/>
          </p:nvSpPr>
          <p:spPr>
            <a:xfrm>
              <a:off x="396900" y="2062925"/>
              <a:ext cx="184350" cy="760925"/>
            </a:xfrm>
            <a:custGeom>
              <a:rect b="b" l="l" r="r" t="t"/>
              <a:pathLst>
                <a:path extrusionOk="0" h="30437" w="7374">
                  <a:moveTo>
                    <a:pt x="2660" y="236"/>
                  </a:moveTo>
                  <a:lnTo>
                    <a:pt x="2862" y="270"/>
                  </a:lnTo>
                  <a:lnTo>
                    <a:pt x="2997" y="337"/>
                  </a:lnTo>
                  <a:lnTo>
                    <a:pt x="3131" y="404"/>
                  </a:lnTo>
                  <a:lnTo>
                    <a:pt x="3199" y="539"/>
                  </a:lnTo>
                  <a:lnTo>
                    <a:pt x="3266" y="674"/>
                  </a:lnTo>
                  <a:lnTo>
                    <a:pt x="3333" y="842"/>
                  </a:lnTo>
                  <a:lnTo>
                    <a:pt x="3401" y="1179"/>
                  </a:lnTo>
                  <a:lnTo>
                    <a:pt x="3468" y="1650"/>
                  </a:lnTo>
                  <a:lnTo>
                    <a:pt x="3535" y="2155"/>
                  </a:lnTo>
                  <a:lnTo>
                    <a:pt x="3569" y="3165"/>
                  </a:lnTo>
                  <a:lnTo>
                    <a:pt x="3603" y="3502"/>
                  </a:lnTo>
                  <a:lnTo>
                    <a:pt x="3670" y="3805"/>
                  </a:lnTo>
                  <a:lnTo>
                    <a:pt x="3535" y="3872"/>
                  </a:lnTo>
                  <a:lnTo>
                    <a:pt x="3502" y="3805"/>
                  </a:lnTo>
                  <a:lnTo>
                    <a:pt x="3468" y="3771"/>
                  </a:lnTo>
                  <a:lnTo>
                    <a:pt x="3367" y="3771"/>
                  </a:lnTo>
                  <a:lnTo>
                    <a:pt x="3367" y="3839"/>
                  </a:lnTo>
                  <a:lnTo>
                    <a:pt x="3367" y="3940"/>
                  </a:lnTo>
                  <a:lnTo>
                    <a:pt x="3030" y="4074"/>
                  </a:lnTo>
                  <a:lnTo>
                    <a:pt x="2727" y="4142"/>
                  </a:lnTo>
                  <a:lnTo>
                    <a:pt x="2357" y="4175"/>
                  </a:lnTo>
                  <a:lnTo>
                    <a:pt x="1987" y="4142"/>
                  </a:lnTo>
                  <a:lnTo>
                    <a:pt x="1583" y="4175"/>
                  </a:lnTo>
                  <a:lnTo>
                    <a:pt x="1381" y="4175"/>
                  </a:lnTo>
                  <a:lnTo>
                    <a:pt x="1145" y="4142"/>
                  </a:lnTo>
                  <a:lnTo>
                    <a:pt x="976" y="4108"/>
                  </a:lnTo>
                  <a:lnTo>
                    <a:pt x="808" y="4041"/>
                  </a:lnTo>
                  <a:lnTo>
                    <a:pt x="707" y="3872"/>
                  </a:lnTo>
                  <a:lnTo>
                    <a:pt x="640" y="3670"/>
                  </a:lnTo>
                  <a:lnTo>
                    <a:pt x="471" y="2896"/>
                  </a:lnTo>
                  <a:lnTo>
                    <a:pt x="337" y="2121"/>
                  </a:lnTo>
                  <a:lnTo>
                    <a:pt x="269" y="1751"/>
                  </a:lnTo>
                  <a:lnTo>
                    <a:pt x="236" y="1381"/>
                  </a:lnTo>
                  <a:lnTo>
                    <a:pt x="236" y="977"/>
                  </a:lnTo>
                  <a:lnTo>
                    <a:pt x="269" y="573"/>
                  </a:lnTo>
                  <a:lnTo>
                    <a:pt x="640" y="472"/>
                  </a:lnTo>
                  <a:lnTo>
                    <a:pt x="1044" y="371"/>
                  </a:lnTo>
                  <a:lnTo>
                    <a:pt x="1448" y="303"/>
                  </a:lnTo>
                  <a:lnTo>
                    <a:pt x="1886" y="236"/>
                  </a:lnTo>
                  <a:close/>
                  <a:moveTo>
                    <a:pt x="3401" y="4175"/>
                  </a:moveTo>
                  <a:lnTo>
                    <a:pt x="3502" y="4579"/>
                  </a:lnTo>
                  <a:lnTo>
                    <a:pt x="3603" y="5118"/>
                  </a:lnTo>
                  <a:lnTo>
                    <a:pt x="3603" y="5320"/>
                  </a:lnTo>
                  <a:lnTo>
                    <a:pt x="3636" y="5488"/>
                  </a:lnTo>
                  <a:lnTo>
                    <a:pt x="2997" y="5556"/>
                  </a:lnTo>
                  <a:lnTo>
                    <a:pt x="2357" y="5623"/>
                  </a:lnTo>
                  <a:lnTo>
                    <a:pt x="1818" y="5690"/>
                  </a:lnTo>
                  <a:lnTo>
                    <a:pt x="1549" y="5724"/>
                  </a:lnTo>
                  <a:lnTo>
                    <a:pt x="1313" y="5825"/>
                  </a:lnTo>
                  <a:lnTo>
                    <a:pt x="1313" y="5657"/>
                  </a:lnTo>
                  <a:lnTo>
                    <a:pt x="1279" y="5488"/>
                  </a:lnTo>
                  <a:lnTo>
                    <a:pt x="1212" y="5152"/>
                  </a:lnTo>
                  <a:lnTo>
                    <a:pt x="1178" y="4748"/>
                  </a:lnTo>
                  <a:lnTo>
                    <a:pt x="1145" y="4377"/>
                  </a:lnTo>
                  <a:lnTo>
                    <a:pt x="1482" y="4377"/>
                  </a:lnTo>
                  <a:lnTo>
                    <a:pt x="1785" y="4344"/>
                  </a:lnTo>
                  <a:lnTo>
                    <a:pt x="2222" y="4377"/>
                  </a:lnTo>
                  <a:lnTo>
                    <a:pt x="2626" y="4344"/>
                  </a:lnTo>
                  <a:lnTo>
                    <a:pt x="3030" y="4310"/>
                  </a:lnTo>
                  <a:lnTo>
                    <a:pt x="3199" y="4243"/>
                  </a:lnTo>
                  <a:lnTo>
                    <a:pt x="3401" y="4175"/>
                  </a:lnTo>
                  <a:close/>
                  <a:moveTo>
                    <a:pt x="3737" y="5724"/>
                  </a:moveTo>
                  <a:lnTo>
                    <a:pt x="3838" y="5758"/>
                  </a:lnTo>
                  <a:lnTo>
                    <a:pt x="3906" y="5791"/>
                  </a:lnTo>
                  <a:lnTo>
                    <a:pt x="3939" y="5892"/>
                  </a:lnTo>
                  <a:lnTo>
                    <a:pt x="3973" y="5993"/>
                  </a:lnTo>
                  <a:lnTo>
                    <a:pt x="4007" y="6263"/>
                  </a:lnTo>
                  <a:lnTo>
                    <a:pt x="3973" y="6532"/>
                  </a:lnTo>
                  <a:lnTo>
                    <a:pt x="2593" y="6700"/>
                  </a:lnTo>
                  <a:lnTo>
                    <a:pt x="2020" y="6768"/>
                  </a:lnTo>
                  <a:lnTo>
                    <a:pt x="1751" y="6835"/>
                  </a:lnTo>
                  <a:lnTo>
                    <a:pt x="1448" y="6936"/>
                  </a:lnTo>
                  <a:lnTo>
                    <a:pt x="1279" y="6667"/>
                  </a:lnTo>
                  <a:lnTo>
                    <a:pt x="1212" y="6532"/>
                  </a:lnTo>
                  <a:lnTo>
                    <a:pt x="1145" y="6397"/>
                  </a:lnTo>
                  <a:lnTo>
                    <a:pt x="1111" y="6229"/>
                  </a:lnTo>
                  <a:lnTo>
                    <a:pt x="1111" y="6061"/>
                  </a:lnTo>
                  <a:lnTo>
                    <a:pt x="1246" y="6061"/>
                  </a:lnTo>
                  <a:lnTo>
                    <a:pt x="1414" y="6027"/>
                  </a:lnTo>
                  <a:lnTo>
                    <a:pt x="1684" y="5960"/>
                  </a:lnTo>
                  <a:lnTo>
                    <a:pt x="2290" y="5859"/>
                  </a:lnTo>
                  <a:lnTo>
                    <a:pt x="2896" y="5791"/>
                  </a:lnTo>
                  <a:lnTo>
                    <a:pt x="3737" y="5724"/>
                  </a:lnTo>
                  <a:close/>
                  <a:moveTo>
                    <a:pt x="3771" y="6801"/>
                  </a:moveTo>
                  <a:lnTo>
                    <a:pt x="3771" y="6835"/>
                  </a:lnTo>
                  <a:lnTo>
                    <a:pt x="3771" y="7374"/>
                  </a:lnTo>
                  <a:lnTo>
                    <a:pt x="3838" y="7946"/>
                  </a:lnTo>
                  <a:lnTo>
                    <a:pt x="3906" y="8518"/>
                  </a:lnTo>
                  <a:lnTo>
                    <a:pt x="3973" y="9057"/>
                  </a:lnTo>
                  <a:lnTo>
                    <a:pt x="4040" y="9798"/>
                  </a:lnTo>
                  <a:lnTo>
                    <a:pt x="4175" y="10505"/>
                  </a:lnTo>
                  <a:lnTo>
                    <a:pt x="4276" y="10942"/>
                  </a:lnTo>
                  <a:lnTo>
                    <a:pt x="4444" y="11380"/>
                  </a:lnTo>
                  <a:lnTo>
                    <a:pt x="4815" y="12188"/>
                  </a:lnTo>
                  <a:lnTo>
                    <a:pt x="4411" y="12323"/>
                  </a:lnTo>
                  <a:lnTo>
                    <a:pt x="3973" y="12424"/>
                  </a:lnTo>
                  <a:lnTo>
                    <a:pt x="3131" y="12525"/>
                  </a:lnTo>
                  <a:lnTo>
                    <a:pt x="2694" y="12559"/>
                  </a:lnTo>
                  <a:lnTo>
                    <a:pt x="2458" y="12592"/>
                  </a:lnTo>
                  <a:lnTo>
                    <a:pt x="2256" y="12660"/>
                  </a:lnTo>
                  <a:lnTo>
                    <a:pt x="2222" y="11919"/>
                  </a:lnTo>
                  <a:lnTo>
                    <a:pt x="2155" y="11178"/>
                  </a:lnTo>
                  <a:lnTo>
                    <a:pt x="1987" y="9697"/>
                  </a:lnTo>
                  <a:lnTo>
                    <a:pt x="1953" y="9057"/>
                  </a:lnTo>
                  <a:lnTo>
                    <a:pt x="1886" y="8384"/>
                  </a:lnTo>
                  <a:lnTo>
                    <a:pt x="1785" y="7744"/>
                  </a:lnTo>
                  <a:lnTo>
                    <a:pt x="1684" y="7407"/>
                  </a:lnTo>
                  <a:lnTo>
                    <a:pt x="1583" y="7104"/>
                  </a:lnTo>
                  <a:lnTo>
                    <a:pt x="1886" y="7071"/>
                  </a:lnTo>
                  <a:lnTo>
                    <a:pt x="2222" y="7037"/>
                  </a:lnTo>
                  <a:lnTo>
                    <a:pt x="2862" y="6936"/>
                  </a:lnTo>
                  <a:lnTo>
                    <a:pt x="3771" y="6801"/>
                  </a:lnTo>
                  <a:close/>
                  <a:moveTo>
                    <a:pt x="5185" y="12256"/>
                  </a:moveTo>
                  <a:lnTo>
                    <a:pt x="5185" y="12424"/>
                  </a:lnTo>
                  <a:lnTo>
                    <a:pt x="5252" y="12592"/>
                  </a:lnTo>
                  <a:lnTo>
                    <a:pt x="5320" y="12761"/>
                  </a:lnTo>
                  <a:lnTo>
                    <a:pt x="5421" y="12929"/>
                  </a:lnTo>
                  <a:lnTo>
                    <a:pt x="5623" y="13232"/>
                  </a:lnTo>
                  <a:lnTo>
                    <a:pt x="5892" y="13535"/>
                  </a:lnTo>
                  <a:lnTo>
                    <a:pt x="6161" y="13804"/>
                  </a:lnTo>
                  <a:lnTo>
                    <a:pt x="6431" y="14107"/>
                  </a:lnTo>
                  <a:lnTo>
                    <a:pt x="6666" y="14410"/>
                  </a:lnTo>
                  <a:lnTo>
                    <a:pt x="6734" y="14579"/>
                  </a:lnTo>
                  <a:lnTo>
                    <a:pt x="6801" y="14747"/>
                  </a:lnTo>
                  <a:lnTo>
                    <a:pt x="6868" y="14983"/>
                  </a:lnTo>
                  <a:lnTo>
                    <a:pt x="6868" y="15252"/>
                  </a:lnTo>
                  <a:lnTo>
                    <a:pt x="6868" y="15488"/>
                  </a:lnTo>
                  <a:lnTo>
                    <a:pt x="6835" y="15723"/>
                  </a:lnTo>
                  <a:lnTo>
                    <a:pt x="6700" y="16228"/>
                  </a:lnTo>
                  <a:lnTo>
                    <a:pt x="6532" y="16700"/>
                  </a:lnTo>
                  <a:lnTo>
                    <a:pt x="6363" y="17171"/>
                  </a:lnTo>
                  <a:lnTo>
                    <a:pt x="6229" y="17676"/>
                  </a:lnTo>
                  <a:lnTo>
                    <a:pt x="6161" y="17912"/>
                  </a:lnTo>
                  <a:lnTo>
                    <a:pt x="6128" y="18147"/>
                  </a:lnTo>
                  <a:lnTo>
                    <a:pt x="6128" y="18383"/>
                  </a:lnTo>
                  <a:lnTo>
                    <a:pt x="6161" y="18652"/>
                  </a:lnTo>
                  <a:lnTo>
                    <a:pt x="5320" y="18821"/>
                  </a:lnTo>
                  <a:lnTo>
                    <a:pt x="4882" y="18888"/>
                  </a:lnTo>
                  <a:lnTo>
                    <a:pt x="4444" y="18955"/>
                  </a:lnTo>
                  <a:lnTo>
                    <a:pt x="3636" y="19023"/>
                  </a:lnTo>
                  <a:lnTo>
                    <a:pt x="3232" y="19090"/>
                  </a:lnTo>
                  <a:lnTo>
                    <a:pt x="2862" y="19191"/>
                  </a:lnTo>
                  <a:lnTo>
                    <a:pt x="2727" y="18888"/>
                  </a:lnTo>
                  <a:lnTo>
                    <a:pt x="2559" y="18619"/>
                  </a:lnTo>
                  <a:lnTo>
                    <a:pt x="2323" y="18383"/>
                  </a:lnTo>
                  <a:lnTo>
                    <a:pt x="2088" y="18147"/>
                  </a:lnTo>
                  <a:lnTo>
                    <a:pt x="1852" y="17945"/>
                  </a:lnTo>
                  <a:lnTo>
                    <a:pt x="1650" y="17710"/>
                  </a:lnTo>
                  <a:lnTo>
                    <a:pt x="1515" y="17508"/>
                  </a:lnTo>
                  <a:lnTo>
                    <a:pt x="1381" y="17272"/>
                  </a:lnTo>
                  <a:lnTo>
                    <a:pt x="1279" y="17003"/>
                  </a:lnTo>
                  <a:lnTo>
                    <a:pt x="1212" y="16733"/>
                  </a:lnTo>
                  <a:lnTo>
                    <a:pt x="1145" y="16464"/>
                  </a:lnTo>
                  <a:lnTo>
                    <a:pt x="1111" y="16161"/>
                  </a:lnTo>
                  <a:lnTo>
                    <a:pt x="1111" y="15757"/>
                  </a:lnTo>
                  <a:lnTo>
                    <a:pt x="1178" y="15319"/>
                  </a:lnTo>
                  <a:lnTo>
                    <a:pt x="1279" y="14915"/>
                  </a:lnTo>
                  <a:lnTo>
                    <a:pt x="1414" y="14511"/>
                  </a:lnTo>
                  <a:lnTo>
                    <a:pt x="1684" y="13703"/>
                  </a:lnTo>
                  <a:lnTo>
                    <a:pt x="1818" y="13299"/>
                  </a:lnTo>
                  <a:lnTo>
                    <a:pt x="1919" y="12929"/>
                  </a:lnTo>
                  <a:lnTo>
                    <a:pt x="2357" y="12862"/>
                  </a:lnTo>
                  <a:lnTo>
                    <a:pt x="2795" y="12828"/>
                  </a:lnTo>
                  <a:lnTo>
                    <a:pt x="3704" y="12660"/>
                  </a:lnTo>
                  <a:lnTo>
                    <a:pt x="4007" y="12626"/>
                  </a:lnTo>
                  <a:lnTo>
                    <a:pt x="4343" y="12559"/>
                  </a:lnTo>
                  <a:lnTo>
                    <a:pt x="4646" y="12491"/>
                  </a:lnTo>
                  <a:lnTo>
                    <a:pt x="4916" y="12390"/>
                  </a:lnTo>
                  <a:lnTo>
                    <a:pt x="4983" y="12357"/>
                  </a:lnTo>
                  <a:lnTo>
                    <a:pt x="5050" y="12323"/>
                  </a:lnTo>
                  <a:lnTo>
                    <a:pt x="5185" y="12256"/>
                  </a:lnTo>
                  <a:close/>
                  <a:moveTo>
                    <a:pt x="2054" y="0"/>
                  </a:moveTo>
                  <a:lnTo>
                    <a:pt x="1549" y="34"/>
                  </a:lnTo>
                  <a:lnTo>
                    <a:pt x="1044" y="135"/>
                  </a:lnTo>
                  <a:lnTo>
                    <a:pt x="539" y="270"/>
                  </a:lnTo>
                  <a:lnTo>
                    <a:pt x="303" y="337"/>
                  </a:lnTo>
                  <a:lnTo>
                    <a:pt x="101" y="472"/>
                  </a:lnTo>
                  <a:lnTo>
                    <a:pt x="67" y="505"/>
                  </a:lnTo>
                  <a:lnTo>
                    <a:pt x="67" y="539"/>
                  </a:lnTo>
                  <a:lnTo>
                    <a:pt x="67" y="573"/>
                  </a:lnTo>
                  <a:lnTo>
                    <a:pt x="101" y="606"/>
                  </a:lnTo>
                  <a:lnTo>
                    <a:pt x="34" y="808"/>
                  </a:lnTo>
                  <a:lnTo>
                    <a:pt x="0" y="1010"/>
                  </a:lnTo>
                  <a:lnTo>
                    <a:pt x="0" y="1414"/>
                  </a:lnTo>
                  <a:lnTo>
                    <a:pt x="67" y="1852"/>
                  </a:lnTo>
                  <a:lnTo>
                    <a:pt x="135" y="2256"/>
                  </a:lnTo>
                  <a:lnTo>
                    <a:pt x="236" y="2828"/>
                  </a:lnTo>
                  <a:lnTo>
                    <a:pt x="370" y="3401"/>
                  </a:lnTo>
                  <a:lnTo>
                    <a:pt x="404" y="3738"/>
                  </a:lnTo>
                  <a:lnTo>
                    <a:pt x="438" y="3940"/>
                  </a:lnTo>
                  <a:lnTo>
                    <a:pt x="505" y="4108"/>
                  </a:lnTo>
                  <a:lnTo>
                    <a:pt x="606" y="4209"/>
                  </a:lnTo>
                  <a:lnTo>
                    <a:pt x="673" y="4276"/>
                  </a:lnTo>
                  <a:lnTo>
                    <a:pt x="808" y="4344"/>
                  </a:lnTo>
                  <a:lnTo>
                    <a:pt x="909" y="4377"/>
                  </a:lnTo>
                  <a:lnTo>
                    <a:pt x="943" y="4815"/>
                  </a:lnTo>
                  <a:lnTo>
                    <a:pt x="976" y="5253"/>
                  </a:lnTo>
                  <a:lnTo>
                    <a:pt x="1010" y="5589"/>
                  </a:lnTo>
                  <a:lnTo>
                    <a:pt x="1044" y="5791"/>
                  </a:lnTo>
                  <a:lnTo>
                    <a:pt x="1145" y="5926"/>
                  </a:lnTo>
                  <a:lnTo>
                    <a:pt x="1111" y="5960"/>
                  </a:lnTo>
                  <a:lnTo>
                    <a:pt x="1077" y="5892"/>
                  </a:lnTo>
                  <a:lnTo>
                    <a:pt x="1010" y="5892"/>
                  </a:lnTo>
                  <a:lnTo>
                    <a:pt x="943" y="6027"/>
                  </a:lnTo>
                  <a:lnTo>
                    <a:pt x="943" y="6162"/>
                  </a:lnTo>
                  <a:lnTo>
                    <a:pt x="943" y="6296"/>
                  </a:lnTo>
                  <a:lnTo>
                    <a:pt x="976" y="6465"/>
                  </a:lnTo>
                  <a:lnTo>
                    <a:pt x="1111" y="6768"/>
                  </a:lnTo>
                  <a:lnTo>
                    <a:pt x="1279" y="7003"/>
                  </a:lnTo>
                  <a:lnTo>
                    <a:pt x="1212" y="7037"/>
                  </a:lnTo>
                  <a:lnTo>
                    <a:pt x="1178" y="7071"/>
                  </a:lnTo>
                  <a:lnTo>
                    <a:pt x="1212" y="7104"/>
                  </a:lnTo>
                  <a:lnTo>
                    <a:pt x="1381" y="7104"/>
                  </a:lnTo>
                  <a:lnTo>
                    <a:pt x="1482" y="7744"/>
                  </a:lnTo>
                  <a:lnTo>
                    <a:pt x="1583" y="8417"/>
                  </a:lnTo>
                  <a:lnTo>
                    <a:pt x="1684" y="9057"/>
                  </a:lnTo>
                  <a:lnTo>
                    <a:pt x="1751" y="9697"/>
                  </a:lnTo>
                  <a:lnTo>
                    <a:pt x="1886" y="11212"/>
                  </a:lnTo>
                  <a:lnTo>
                    <a:pt x="1953" y="11986"/>
                  </a:lnTo>
                  <a:lnTo>
                    <a:pt x="1987" y="12727"/>
                  </a:lnTo>
                  <a:lnTo>
                    <a:pt x="1987" y="12761"/>
                  </a:lnTo>
                  <a:lnTo>
                    <a:pt x="1919" y="12828"/>
                  </a:lnTo>
                  <a:lnTo>
                    <a:pt x="1919" y="12794"/>
                  </a:lnTo>
                  <a:lnTo>
                    <a:pt x="1852" y="12828"/>
                  </a:lnTo>
                  <a:lnTo>
                    <a:pt x="1785" y="12929"/>
                  </a:lnTo>
                  <a:lnTo>
                    <a:pt x="1684" y="13165"/>
                  </a:lnTo>
                  <a:lnTo>
                    <a:pt x="1549" y="13636"/>
                  </a:lnTo>
                  <a:lnTo>
                    <a:pt x="1313" y="14141"/>
                  </a:lnTo>
                  <a:lnTo>
                    <a:pt x="1145" y="14680"/>
                  </a:lnTo>
                  <a:lnTo>
                    <a:pt x="1010" y="15218"/>
                  </a:lnTo>
                  <a:lnTo>
                    <a:pt x="909" y="15791"/>
                  </a:lnTo>
                  <a:lnTo>
                    <a:pt x="909" y="16296"/>
                  </a:lnTo>
                  <a:lnTo>
                    <a:pt x="943" y="16767"/>
                  </a:lnTo>
                  <a:lnTo>
                    <a:pt x="1077" y="17238"/>
                  </a:lnTo>
                  <a:lnTo>
                    <a:pt x="1145" y="17440"/>
                  </a:lnTo>
                  <a:lnTo>
                    <a:pt x="1279" y="17676"/>
                  </a:lnTo>
                  <a:lnTo>
                    <a:pt x="1414" y="17912"/>
                  </a:lnTo>
                  <a:lnTo>
                    <a:pt x="1616" y="18114"/>
                  </a:lnTo>
                  <a:lnTo>
                    <a:pt x="2020" y="18484"/>
                  </a:lnTo>
                  <a:lnTo>
                    <a:pt x="2189" y="18652"/>
                  </a:lnTo>
                  <a:lnTo>
                    <a:pt x="2391" y="18854"/>
                  </a:lnTo>
                  <a:lnTo>
                    <a:pt x="2525" y="19090"/>
                  </a:lnTo>
                  <a:lnTo>
                    <a:pt x="2626" y="19359"/>
                  </a:lnTo>
                  <a:lnTo>
                    <a:pt x="2660" y="19427"/>
                  </a:lnTo>
                  <a:lnTo>
                    <a:pt x="2727" y="19460"/>
                  </a:lnTo>
                  <a:lnTo>
                    <a:pt x="2761" y="19460"/>
                  </a:lnTo>
                  <a:lnTo>
                    <a:pt x="2828" y="19427"/>
                  </a:lnTo>
                  <a:lnTo>
                    <a:pt x="2963" y="19764"/>
                  </a:lnTo>
                  <a:lnTo>
                    <a:pt x="3098" y="20134"/>
                  </a:lnTo>
                  <a:lnTo>
                    <a:pt x="3199" y="20471"/>
                  </a:lnTo>
                  <a:lnTo>
                    <a:pt x="3266" y="20841"/>
                  </a:lnTo>
                  <a:lnTo>
                    <a:pt x="3333" y="21582"/>
                  </a:lnTo>
                  <a:lnTo>
                    <a:pt x="3434" y="22322"/>
                  </a:lnTo>
                  <a:lnTo>
                    <a:pt x="3704" y="24107"/>
                  </a:lnTo>
                  <a:lnTo>
                    <a:pt x="3838" y="24982"/>
                  </a:lnTo>
                  <a:lnTo>
                    <a:pt x="3939" y="25891"/>
                  </a:lnTo>
                  <a:lnTo>
                    <a:pt x="4074" y="27036"/>
                  </a:lnTo>
                  <a:lnTo>
                    <a:pt x="4209" y="28181"/>
                  </a:lnTo>
                  <a:lnTo>
                    <a:pt x="4411" y="29325"/>
                  </a:lnTo>
                  <a:lnTo>
                    <a:pt x="4680" y="30436"/>
                  </a:lnTo>
                  <a:lnTo>
                    <a:pt x="4983" y="30436"/>
                  </a:lnTo>
                  <a:lnTo>
                    <a:pt x="4781" y="29797"/>
                  </a:lnTo>
                  <a:lnTo>
                    <a:pt x="4613" y="29123"/>
                  </a:lnTo>
                  <a:lnTo>
                    <a:pt x="4444" y="28181"/>
                  </a:lnTo>
                  <a:lnTo>
                    <a:pt x="4343" y="27271"/>
                  </a:lnTo>
                  <a:lnTo>
                    <a:pt x="4141" y="25386"/>
                  </a:lnTo>
                  <a:lnTo>
                    <a:pt x="3872" y="23669"/>
                  </a:lnTo>
                  <a:lnTo>
                    <a:pt x="3603" y="21986"/>
                  </a:lnTo>
                  <a:lnTo>
                    <a:pt x="3535" y="21312"/>
                  </a:lnTo>
                  <a:lnTo>
                    <a:pt x="3434" y="20639"/>
                  </a:lnTo>
                  <a:lnTo>
                    <a:pt x="3367" y="20302"/>
                  </a:lnTo>
                  <a:lnTo>
                    <a:pt x="3266" y="19966"/>
                  </a:lnTo>
                  <a:lnTo>
                    <a:pt x="3165" y="19663"/>
                  </a:lnTo>
                  <a:lnTo>
                    <a:pt x="2997" y="19393"/>
                  </a:lnTo>
                  <a:lnTo>
                    <a:pt x="3939" y="19225"/>
                  </a:lnTo>
                  <a:lnTo>
                    <a:pt x="4882" y="19124"/>
                  </a:lnTo>
                  <a:lnTo>
                    <a:pt x="5488" y="19056"/>
                  </a:lnTo>
                  <a:lnTo>
                    <a:pt x="5757" y="18989"/>
                  </a:lnTo>
                  <a:lnTo>
                    <a:pt x="6060" y="18888"/>
                  </a:lnTo>
                  <a:lnTo>
                    <a:pt x="6060" y="18888"/>
                  </a:lnTo>
                  <a:lnTo>
                    <a:pt x="6027" y="19663"/>
                  </a:lnTo>
                  <a:lnTo>
                    <a:pt x="6027" y="20437"/>
                  </a:lnTo>
                  <a:lnTo>
                    <a:pt x="6094" y="21211"/>
                  </a:lnTo>
                  <a:lnTo>
                    <a:pt x="6161" y="21986"/>
                  </a:lnTo>
                  <a:lnTo>
                    <a:pt x="6363" y="23568"/>
                  </a:lnTo>
                  <a:lnTo>
                    <a:pt x="6532" y="25083"/>
                  </a:lnTo>
                  <a:lnTo>
                    <a:pt x="7070" y="30436"/>
                  </a:lnTo>
                  <a:lnTo>
                    <a:pt x="7373" y="30436"/>
                  </a:lnTo>
                  <a:lnTo>
                    <a:pt x="7104" y="27777"/>
                  </a:lnTo>
                  <a:lnTo>
                    <a:pt x="6801" y="25083"/>
                  </a:lnTo>
                  <a:lnTo>
                    <a:pt x="6498" y="21952"/>
                  </a:lnTo>
                  <a:lnTo>
                    <a:pt x="6195" y="18821"/>
                  </a:lnTo>
                  <a:lnTo>
                    <a:pt x="6262" y="19023"/>
                  </a:lnTo>
                  <a:lnTo>
                    <a:pt x="6296" y="19056"/>
                  </a:lnTo>
                  <a:lnTo>
                    <a:pt x="6330" y="19090"/>
                  </a:lnTo>
                  <a:lnTo>
                    <a:pt x="6431" y="19124"/>
                  </a:lnTo>
                  <a:lnTo>
                    <a:pt x="6498" y="19056"/>
                  </a:lnTo>
                  <a:lnTo>
                    <a:pt x="6532" y="19023"/>
                  </a:lnTo>
                  <a:lnTo>
                    <a:pt x="6532" y="18955"/>
                  </a:lnTo>
                  <a:lnTo>
                    <a:pt x="6464" y="18686"/>
                  </a:lnTo>
                  <a:lnTo>
                    <a:pt x="6431" y="18450"/>
                  </a:lnTo>
                  <a:lnTo>
                    <a:pt x="6431" y="18181"/>
                  </a:lnTo>
                  <a:lnTo>
                    <a:pt x="6464" y="17945"/>
                  </a:lnTo>
                  <a:lnTo>
                    <a:pt x="6565" y="17440"/>
                  </a:lnTo>
                  <a:lnTo>
                    <a:pt x="6734" y="16935"/>
                  </a:lnTo>
                  <a:lnTo>
                    <a:pt x="6868" y="16430"/>
                  </a:lnTo>
                  <a:lnTo>
                    <a:pt x="7037" y="15925"/>
                  </a:lnTo>
                  <a:lnTo>
                    <a:pt x="7104" y="15420"/>
                  </a:lnTo>
                  <a:lnTo>
                    <a:pt x="7104" y="15185"/>
                  </a:lnTo>
                  <a:lnTo>
                    <a:pt x="7104" y="14915"/>
                  </a:lnTo>
                  <a:lnTo>
                    <a:pt x="7070" y="14713"/>
                  </a:lnTo>
                  <a:lnTo>
                    <a:pt x="7037" y="14545"/>
                  </a:lnTo>
                  <a:lnTo>
                    <a:pt x="6868" y="14208"/>
                  </a:lnTo>
                  <a:lnTo>
                    <a:pt x="6666" y="13905"/>
                  </a:lnTo>
                  <a:lnTo>
                    <a:pt x="6397" y="13636"/>
                  </a:lnTo>
                  <a:lnTo>
                    <a:pt x="6060" y="13266"/>
                  </a:lnTo>
                  <a:lnTo>
                    <a:pt x="5757" y="12862"/>
                  </a:lnTo>
                  <a:lnTo>
                    <a:pt x="5623" y="12660"/>
                  </a:lnTo>
                  <a:lnTo>
                    <a:pt x="5488" y="12458"/>
                  </a:lnTo>
                  <a:lnTo>
                    <a:pt x="5387" y="12222"/>
                  </a:lnTo>
                  <a:lnTo>
                    <a:pt x="5320" y="11953"/>
                  </a:lnTo>
                  <a:lnTo>
                    <a:pt x="5286" y="11919"/>
                  </a:lnTo>
                  <a:lnTo>
                    <a:pt x="5219" y="11919"/>
                  </a:lnTo>
                  <a:lnTo>
                    <a:pt x="5185" y="11953"/>
                  </a:lnTo>
                  <a:lnTo>
                    <a:pt x="5185" y="12087"/>
                  </a:lnTo>
                  <a:lnTo>
                    <a:pt x="5118" y="12054"/>
                  </a:lnTo>
                  <a:lnTo>
                    <a:pt x="5050" y="12054"/>
                  </a:lnTo>
                  <a:lnTo>
                    <a:pt x="5017" y="12087"/>
                  </a:lnTo>
                  <a:lnTo>
                    <a:pt x="4983" y="11919"/>
                  </a:lnTo>
                  <a:lnTo>
                    <a:pt x="4882" y="11751"/>
                  </a:lnTo>
                  <a:lnTo>
                    <a:pt x="4613" y="11111"/>
                  </a:lnTo>
                  <a:lnTo>
                    <a:pt x="4478" y="10808"/>
                  </a:lnTo>
                  <a:lnTo>
                    <a:pt x="4411" y="10437"/>
                  </a:lnTo>
                  <a:lnTo>
                    <a:pt x="4242" y="9596"/>
                  </a:lnTo>
                  <a:lnTo>
                    <a:pt x="4141" y="8687"/>
                  </a:lnTo>
                  <a:lnTo>
                    <a:pt x="4141" y="8350"/>
                  </a:lnTo>
                  <a:lnTo>
                    <a:pt x="4108" y="7710"/>
                  </a:lnTo>
                  <a:lnTo>
                    <a:pt x="4074" y="7374"/>
                  </a:lnTo>
                  <a:lnTo>
                    <a:pt x="4007" y="7104"/>
                  </a:lnTo>
                  <a:lnTo>
                    <a:pt x="3939" y="6902"/>
                  </a:lnTo>
                  <a:lnTo>
                    <a:pt x="3872" y="6835"/>
                  </a:lnTo>
                  <a:lnTo>
                    <a:pt x="3838" y="6801"/>
                  </a:lnTo>
                  <a:lnTo>
                    <a:pt x="3973" y="6801"/>
                  </a:lnTo>
                  <a:lnTo>
                    <a:pt x="4007" y="6835"/>
                  </a:lnTo>
                  <a:lnTo>
                    <a:pt x="4141" y="6835"/>
                  </a:lnTo>
                  <a:lnTo>
                    <a:pt x="4209" y="6734"/>
                  </a:lnTo>
                  <a:lnTo>
                    <a:pt x="4343" y="6734"/>
                  </a:lnTo>
                  <a:lnTo>
                    <a:pt x="4411" y="6700"/>
                  </a:lnTo>
                  <a:lnTo>
                    <a:pt x="4444" y="6667"/>
                  </a:lnTo>
                  <a:lnTo>
                    <a:pt x="4444" y="6566"/>
                  </a:lnTo>
                  <a:lnTo>
                    <a:pt x="4377" y="6498"/>
                  </a:lnTo>
                  <a:lnTo>
                    <a:pt x="4343" y="6465"/>
                  </a:lnTo>
                  <a:lnTo>
                    <a:pt x="4276" y="6465"/>
                  </a:lnTo>
                  <a:lnTo>
                    <a:pt x="4209" y="6498"/>
                  </a:lnTo>
                  <a:lnTo>
                    <a:pt x="4209" y="6027"/>
                  </a:lnTo>
                  <a:lnTo>
                    <a:pt x="4141" y="5556"/>
                  </a:lnTo>
                  <a:lnTo>
                    <a:pt x="4108" y="5488"/>
                  </a:lnTo>
                  <a:lnTo>
                    <a:pt x="4040" y="5455"/>
                  </a:lnTo>
                  <a:lnTo>
                    <a:pt x="3771" y="5488"/>
                  </a:lnTo>
                  <a:lnTo>
                    <a:pt x="3838" y="5320"/>
                  </a:lnTo>
                  <a:lnTo>
                    <a:pt x="3838" y="5152"/>
                  </a:lnTo>
                  <a:lnTo>
                    <a:pt x="3771" y="4815"/>
                  </a:lnTo>
                  <a:lnTo>
                    <a:pt x="3704" y="4445"/>
                  </a:lnTo>
                  <a:lnTo>
                    <a:pt x="3603" y="4074"/>
                  </a:lnTo>
                  <a:lnTo>
                    <a:pt x="3737" y="4007"/>
                  </a:lnTo>
                  <a:lnTo>
                    <a:pt x="3838" y="4074"/>
                  </a:lnTo>
                  <a:lnTo>
                    <a:pt x="3906" y="4108"/>
                  </a:lnTo>
                  <a:lnTo>
                    <a:pt x="3973" y="4108"/>
                  </a:lnTo>
                  <a:lnTo>
                    <a:pt x="4007" y="4041"/>
                  </a:lnTo>
                  <a:lnTo>
                    <a:pt x="4007" y="3940"/>
                  </a:lnTo>
                  <a:lnTo>
                    <a:pt x="3906" y="3738"/>
                  </a:lnTo>
                  <a:lnTo>
                    <a:pt x="3805" y="3502"/>
                  </a:lnTo>
                  <a:lnTo>
                    <a:pt x="3771" y="3232"/>
                  </a:lnTo>
                  <a:lnTo>
                    <a:pt x="3771" y="2929"/>
                  </a:lnTo>
                  <a:lnTo>
                    <a:pt x="3737" y="2357"/>
                  </a:lnTo>
                  <a:lnTo>
                    <a:pt x="3737" y="1852"/>
                  </a:lnTo>
                  <a:lnTo>
                    <a:pt x="3704" y="1448"/>
                  </a:lnTo>
                  <a:lnTo>
                    <a:pt x="3636" y="977"/>
                  </a:lnTo>
                  <a:lnTo>
                    <a:pt x="3603" y="775"/>
                  </a:lnTo>
                  <a:lnTo>
                    <a:pt x="3535" y="539"/>
                  </a:lnTo>
                  <a:lnTo>
                    <a:pt x="3434" y="371"/>
                  </a:lnTo>
                  <a:lnTo>
                    <a:pt x="3333" y="236"/>
                  </a:lnTo>
                  <a:lnTo>
                    <a:pt x="3199" y="135"/>
                  </a:lnTo>
                  <a:lnTo>
                    <a:pt x="3064" y="68"/>
                  </a:lnTo>
                  <a:lnTo>
                    <a:pt x="2896" y="34"/>
                  </a:lnTo>
                  <a:lnTo>
                    <a:pt x="2727"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06" name="Google Shape;106;p13"/>
            <p:cNvSpPr/>
            <p:nvPr/>
          </p:nvSpPr>
          <p:spPr>
            <a:xfrm>
              <a:off x="328725" y="1041100"/>
              <a:ext cx="351000" cy="772700"/>
            </a:xfrm>
            <a:custGeom>
              <a:rect b="b" l="l" r="r" t="t"/>
              <a:pathLst>
                <a:path extrusionOk="0" h="30908" w="14040">
                  <a:moveTo>
                    <a:pt x="0" y="0"/>
                  </a:moveTo>
                  <a:lnTo>
                    <a:pt x="0" y="135"/>
                  </a:lnTo>
                  <a:lnTo>
                    <a:pt x="303" y="236"/>
                  </a:lnTo>
                  <a:lnTo>
                    <a:pt x="606" y="371"/>
                  </a:lnTo>
                  <a:lnTo>
                    <a:pt x="1178" y="674"/>
                  </a:lnTo>
                  <a:lnTo>
                    <a:pt x="1549" y="842"/>
                  </a:lnTo>
                  <a:lnTo>
                    <a:pt x="1953" y="977"/>
                  </a:lnTo>
                  <a:lnTo>
                    <a:pt x="2761" y="1179"/>
                  </a:lnTo>
                  <a:lnTo>
                    <a:pt x="3703" y="1448"/>
                  </a:lnTo>
                  <a:lnTo>
                    <a:pt x="4613" y="1717"/>
                  </a:lnTo>
                  <a:lnTo>
                    <a:pt x="5522" y="2020"/>
                  </a:lnTo>
                  <a:lnTo>
                    <a:pt x="6397" y="2357"/>
                  </a:lnTo>
                  <a:lnTo>
                    <a:pt x="8215" y="3064"/>
                  </a:lnTo>
                  <a:lnTo>
                    <a:pt x="10067" y="3670"/>
                  </a:lnTo>
                  <a:lnTo>
                    <a:pt x="10976" y="3939"/>
                  </a:lnTo>
                  <a:lnTo>
                    <a:pt x="11885" y="4209"/>
                  </a:lnTo>
                  <a:lnTo>
                    <a:pt x="12794" y="4478"/>
                  </a:lnTo>
                  <a:lnTo>
                    <a:pt x="13703" y="4748"/>
                  </a:lnTo>
                  <a:lnTo>
                    <a:pt x="13703" y="4815"/>
                  </a:lnTo>
                  <a:lnTo>
                    <a:pt x="13737" y="4849"/>
                  </a:lnTo>
                  <a:lnTo>
                    <a:pt x="13770" y="4882"/>
                  </a:lnTo>
                  <a:lnTo>
                    <a:pt x="13669" y="5017"/>
                  </a:lnTo>
                  <a:lnTo>
                    <a:pt x="13568" y="5522"/>
                  </a:lnTo>
                  <a:lnTo>
                    <a:pt x="13400" y="6364"/>
                  </a:lnTo>
                  <a:lnTo>
                    <a:pt x="13164" y="7239"/>
                  </a:lnTo>
                  <a:lnTo>
                    <a:pt x="12895" y="8081"/>
                  </a:lnTo>
                  <a:lnTo>
                    <a:pt x="12626" y="8922"/>
                  </a:lnTo>
                  <a:lnTo>
                    <a:pt x="12053" y="10639"/>
                  </a:lnTo>
                  <a:lnTo>
                    <a:pt x="10841" y="14141"/>
                  </a:lnTo>
                  <a:lnTo>
                    <a:pt x="10235" y="15858"/>
                  </a:lnTo>
                  <a:lnTo>
                    <a:pt x="9562" y="17609"/>
                  </a:lnTo>
                  <a:lnTo>
                    <a:pt x="8989" y="19225"/>
                  </a:lnTo>
                  <a:lnTo>
                    <a:pt x="8383" y="20841"/>
                  </a:lnTo>
                  <a:lnTo>
                    <a:pt x="7272" y="24107"/>
                  </a:lnTo>
                  <a:lnTo>
                    <a:pt x="6161" y="27339"/>
                  </a:lnTo>
                  <a:lnTo>
                    <a:pt x="5017" y="30605"/>
                  </a:lnTo>
                  <a:lnTo>
                    <a:pt x="4680" y="30571"/>
                  </a:lnTo>
                  <a:lnTo>
                    <a:pt x="4411" y="30504"/>
                  </a:lnTo>
                  <a:lnTo>
                    <a:pt x="4175" y="30436"/>
                  </a:lnTo>
                  <a:lnTo>
                    <a:pt x="3703" y="30268"/>
                  </a:lnTo>
                  <a:lnTo>
                    <a:pt x="2693" y="29830"/>
                  </a:lnTo>
                  <a:lnTo>
                    <a:pt x="2222" y="29628"/>
                  </a:lnTo>
                  <a:lnTo>
                    <a:pt x="1717" y="29460"/>
                  </a:lnTo>
                  <a:lnTo>
                    <a:pt x="842" y="29191"/>
                  </a:lnTo>
                  <a:lnTo>
                    <a:pt x="0" y="28888"/>
                  </a:lnTo>
                  <a:lnTo>
                    <a:pt x="0" y="29224"/>
                  </a:lnTo>
                  <a:lnTo>
                    <a:pt x="505" y="29393"/>
                  </a:lnTo>
                  <a:lnTo>
                    <a:pt x="1044" y="29561"/>
                  </a:lnTo>
                  <a:lnTo>
                    <a:pt x="2087" y="29864"/>
                  </a:lnTo>
                  <a:lnTo>
                    <a:pt x="2559" y="30032"/>
                  </a:lnTo>
                  <a:lnTo>
                    <a:pt x="3030" y="30234"/>
                  </a:lnTo>
                  <a:lnTo>
                    <a:pt x="3501" y="30436"/>
                  </a:lnTo>
                  <a:lnTo>
                    <a:pt x="3973" y="30638"/>
                  </a:lnTo>
                  <a:lnTo>
                    <a:pt x="4444" y="30773"/>
                  </a:lnTo>
                  <a:lnTo>
                    <a:pt x="4714" y="30840"/>
                  </a:lnTo>
                  <a:lnTo>
                    <a:pt x="4848" y="30840"/>
                  </a:lnTo>
                  <a:lnTo>
                    <a:pt x="4983" y="30807"/>
                  </a:lnTo>
                  <a:lnTo>
                    <a:pt x="5017" y="30874"/>
                  </a:lnTo>
                  <a:lnTo>
                    <a:pt x="5118" y="30908"/>
                  </a:lnTo>
                  <a:lnTo>
                    <a:pt x="5185" y="30874"/>
                  </a:lnTo>
                  <a:lnTo>
                    <a:pt x="5252" y="30807"/>
                  </a:lnTo>
                  <a:lnTo>
                    <a:pt x="6330" y="27642"/>
                  </a:lnTo>
                  <a:lnTo>
                    <a:pt x="7407" y="24477"/>
                  </a:lnTo>
                  <a:lnTo>
                    <a:pt x="8484" y="21312"/>
                  </a:lnTo>
                  <a:lnTo>
                    <a:pt x="9057" y="19730"/>
                  </a:lnTo>
                  <a:lnTo>
                    <a:pt x="9663" y="18181"/>
                  </a:lnTo>
                  <a:lnTo>
                    <a:pt x="10302" y="16498"/>
                  </a:lnTo>
                  <a:lnTo>
                    <a:pt x="10908" y="14814"/>
                  </a:lnTo>
                  <a:lnTo>
                    <a:pt x="12053" y="11447"/>
                  </a:lnTo>
                  <a:lnTo>
                    <a:pt x="12626" y="9831"/>
                  </a:lnTo>
                  <a:lnTo>
                    <a:pt x="13198" y="8182"/>
                  </a:lnTo>
                  <a:lnTo>
                    <a:pt x="13434" y="7340"/>
                  </a:lnTo>
                  <a:lnTo>
                    <a:pt x="13669" y="6498"/>
                  </a:lnTo>
                  <a:lnTo>
                    <a:pt x="13838" y="5657"/>
                  </a:lnTo>
                  <a:lnTo>
                    <a:pt x="13905" y="4815"/>
                  </a:lnTo>
                  <a:lnTo>
                    <a:pt x="14006" y="4781"/>
                  </a:lnTo>
                  <a:lnTo>
                    <a:pt x="14040" y="4714"/>
                  </a:lnTo>
                  <a:lnTo>
                    <a:pt x="14006" y="4647"/>
                  </a:lnTo>
                  <a:lnTo>
                    <a:pt x="13939" y="4579"/>
                  </a:lnTo>
                  <a:lnTo>
                    <a:pt x="13063" y="4276"/>
                  </a:lnTo>
                  <a:lnTo>
                    <a:pt x="12154" y="4040"/>
                  </a:lnTo>
                  <a:lnTo>
                    <a:pt x="11279" y="3771"/>
                  </a:lnTo>
                  <a:lnTo>
                    <a:pt x="10370" y="3535"/>
                  </a:lnTo>
                  <a:lnTo>
                    <a:pt x="9393" y="3199"/>
                  </a:lnTo>
                  <a:lnTo>
                    <a:pt x="8417" y="2862"/>
                  </a:lnTo>
                  <a:lnTo>
                    <a:pt x="6464" y="2121"/>
                  </a:lnTo>
                  <a:lnTo>
                    <a:pt x="5555" y="1785"/>
                  </a:lnTo>
                  <a:lnTo>
                    <a:pt x="4680" y="1482"/>
                  </a:lnTo>
                  <a:lnTo>
                    <a:pt x="3771" y="1212"/>
                  </a:lnTo>
                  <a:lnTo>
                    <a:pt x="2828" y="977"/>
                  </a:lnTo>
                  <a:lnTo>
                    <a:pt x="2323" y="842"/>
                  </a:lnTo>
                  <a:lnTo>
                    <a:pt x="1818" y="707"/>
                  </a:lnTo>
                  <a:lnTo>
                    <a:pt x="1347" y="539"/>
                  </a:lnTo>
                  <a:lnTo>
                    <a:pt x="875" y="337"/>
                  </a:lnTo>
                  <a:lnTo>
                    <a:pt x="438" y="135"/>
                  </a:lnTo>
                  <a:lnTo>
                    <a:pt x="236" y="68"/>
                  </a:lnTo>
                  <a:lnTo>
                    <a:pt x="0"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07" name="Google Shape;107;p13"/>
            <p:cNvSpPr/>
            <p:nvPr/>
          </p:nvSpPr>
          <p:spPr>
            <a:xfrm>
              <a:off x="3187975" y="1455225"/>
              <a:ext cx="118700" cy="109425"/>
            </a:xfrm>
            <a:custGeom>
              <a:rect b="b" l="l" r="r" t="t"/>
              <a:pathLst>
                <a:path extrusionOk="0" h="4377" w="4748">
                  <a:moveTo>
                    <a:pt x="606" y="202"/>
                  </a:moveTo>
                  <a:lnTo>
                    <a:pt x="674" y="269"/>
                  </a:lnTo>
                  <a:lnTo>
                    <a:pt x="775" y="370"/>
                  </a:lnTo>
                  <a:lnTo>
                    <a:pt x="943" y="539"/>
                  </a:lnTo>
                  <a:lnTo>
                    <a:pt x="1482" y="1077"/>
                  </a:lnTo>
                  <a:lnTo>
                    <a:pt x="1987" y="1650"/>
                  </a:lnTo>
                  <a:lnTo>
                    <a:pt x="2559" y="2256"/>
                  </a:lnTo>
                  <a:lnTo>
                    <a:pt x="3165" y="2794"/>
                  </a:lnTo>
                  <a:lnTo>
                    <a:pt x="3333" y="2895"/>
                  </a:lnTo>
                  <a:lnTo>
                    <a:pt x="3502" y="3030"/>
                  </a:lnTo>
                  <a:lnTo>
                    <a:pt x="3872" y="3232"/>
                  </a:lnTo>
                  <a:lnTo>
                    <a:pt x="4040" y="3333"/>
                  </a:lnTo>
                  <a:lnTo>
                    <a:pt x="4209" y="3468"/>
                  </a:lnTo>
                  <a:lnTo>
                    <a:pt x="4310" y="3636"/>
                  </a:lnTo>
                  <a:lnTo>
                    <a:pt x="4377" y="3805"/>
                  </a:lnTo>
                  <a:lnTo>
                    <a:pt x="4243" y="3838"/>
                  </a:lnTo>
                  <a:lnTo>
                    <a:pt x="4141" y="3805"/>
                  </a:lnTo>
                  <a:lnTo>
                    <a:pt x="4007" y="3737"/>
                  </a:lnTo>
                  <a:lnTo>
                    <a:pt x="3906" y="3636"/>
                  </a:lnTo>
                  <a:lnTo>
                    <a:pt x="3805" y="3501"/>
                  </a:lnTo>
                  <a:lnTo>
                    <a:pt x="3704" y="3400"/>
                  </a:lnTo>
                  <a:lnTo>
                    <a:pt x="3468" y="3198"/>
                  </a:lnTo>
                  <a:lnTo>
                    <a:pt x="3199" y="2996"/>
                  </a:lnTo>
                  <a:lnTo>
                    <a:pt x="2929" y="2828"/>
                  </a:lnTo>
                  <a:lnTo>
                    <a:pt x="2357" y="2525"/>
                  </a:lnTo>
                  <a:lnTo>
                    <a:pt x="2020" y="2289"/>
                  </a:lnTo>
                  <a:lnTo>
                    <a:pt x="1684" y="2020"/>
                  </a:lnTo>
                  <a:lnTo>
                    <a:pt x="1381" y="1751"/>
                  </a:lnTo>
                  <a:lnTo>
                    <a:pt x="1078" y="1448"/>
                  </a:lnTo>
                  <a:lnTo>
                    <a:pt x="640" y="943"/>
                  </a:lnTo>
                  <a:lnTo>
                    <a:pt x="404" y="707"/>
                  </a:lnTo>
                  <a:lnTo>
                    <a:pt x="169" y="505"/>
                  </a:lnTo>
                  <a:lnTo>
                    <a:pt x="202" y="471"/>
                  </a:lnTo>
                  <a:lnTo>
                    <a:pt x="337" y="337"/>
                  </a:lnTo>
                  <a:lnTo>
                    <a:pt x="472" y="269"/>
                  </a:lnTo>
                  <a:lnTo>
                    <a:pt x="606" y="202"/>
                  </a:lnTo>
                  <a:close/>
                  <a:moveTo>
                    <a:pt x="505" y="0"/>
                  </a:moveTo>
                  <a:lnTo>
                    <a:pt x="371" y="67"/>
                  </a:lnTo>
                  <a:lnTo>
                    <a:pt x="169" y="202"/>
                  </a:lnTo>
                  <a:lnTo>
                    <a:pt x="34" y="370"/>
                  </a:lnTo>
                  <a:lnTo>
                    <a:pt x="0" y="404"/>
                  </a:lnTo>
                  <a:lnTo>
                    <a:pt x="0" y="471"/>
                  </a:lnTo>
                  <a:lnTo>
                    <a:pt x="34" y="505"/>
                  </a:lnTo>
                  <a:lnTo>
                    <a:pt x="68" y="539"/>
                  </a:lnTo>
                  <a:lnTo>
                    <a:pt x="135" y="505"/>
                  </a:lnTo>
                  <a:lnTo>
                    <a:pt x="303" y="707"/>
                  </a:lnTo>
                  <a:lnTo>
                    <a:pt x="505" y="943"/>
                  </a:lnTo>
                  <a:lnTo>
                    <a:pt x="808" y="1414"/>
                  </a:lnTo>
                  <a:lnTo>
                    <a:pt x="1246" y="1885"/>
                  </a:lnTo>
                  <a:lnTo>
                    <a:pt x="1717" y="2323"/>
                  </a:lnTo>
                  <a:lnTo>
                    <a:pt x="2020" y="2525"/>
                  </a:lnTo>
                  <a:lnTo>
                    <a:pt x="2323" y="2727"/>
                  </a:lnTo>
                  <a:lnTo>
                    <a:pt x="2929" y="3097"/>
                  </a:lnTo>
                  <a:lnTo>
                    <a:pt x="3199" y="3299"/>
                  </a:lnTo>
                  <a:lnTo>
                    <a:pt x="3468" y="3501"/>
                  </a:lnTo>
                  <a:lnTo>
                    <a:pt x="3737" y="3771"/>
                  </a:lnTo>
                  <a:lnTo>
                    <a:pt x="3939" y="4074"/>
                  </a:lnTo>
                  <a:lnTo>
                    <a:pt x="4040" y="4209"/>
                  </a:lnTo>
                  <a:lnTo>
                    <a:pt x="4141" y="4276"/>
                  </a:lnTo>
                  <a:lnTo>
                    <a:pt x="4243" y="4343"/>
                  </a:lnTo>
                  <a:lnTo>
                    <a:pt x="4344" y="4377"/>
                  </a:lnTo>
                  <a:lnTo>
                    <a:pt x="4411" y="4377"/>
                  </a:lnTo>
                  <a:lnTo>
                    <a:pt x="4512" y="4343"/>
                  </a:lnTo>
                  <a:lnTo>
                    <a:pt x="4647" y="4209"/>
                  </a:lnTo>
                  <a:lnTo>
                    <a:pt x="4748" y="4074"/>
                  </a:lnTo>
                  <a:lnTo>
                    <a:pt x="4748" y="3872"/>
                  </a:lnTo>
                  <a:lnTo>
                    <a:pt x="4748" y="3805"/>
                  </a:lnTo>
                  <a:lnTo>
                    <a:pt x="4680" y="3704"/>
                  </a:lnTo>
                  <a:lnTo>
                    <a:pt x="4613" y="3636"/>
                  </a:lnTo>
                  <a:lnTo>
                    <a:pt x="4512" y="3569"/>
                  </a:lnTo>
                  <a:lnTo>
                    <a:pt x="4445" y="3434"/>
                  </a:lnTo>
                  <a:lnTo>
                    <a:pt x="4310" y="3266"/>
                  </a:lnTo>
                  <a:lnTo>
                    <a:pt x="4209" y="3165"/>
                  </a:lnTo>
                  <a:lnTo>
                    <a:pt x="4074" y="3097"/>
                  </a:lnTo>
                  <a:lnTo>
                    <a:pt x="3771" y="2963"/>
                  </a:lnTo>
                  <a:lnTo>
                    <a:pt x="3535" y="2828"/>
                  </a:lnTo>
                  <a:lnTo>
                    <a:pt x="3300" y="2660"/>
                  </a:lnTo>
                  <a:lnTo>
                    <a:pt x="2828" y="2256"/>
                  </a:lnTo>
                  <a:lnTo>
                    <a:pt x="2189" y="1582"/>
                  </a:lnTo>
                  <a:lnTo>
                    <a:pt x="1549" y="875"/>
                  </a:lnTo>
                  <a:lnTo>
                    <a:pt x="1111" y="471"/>
                  </a:lnTo>
                  <a:lnTo>
                    <a:pt x="909" y="269"/>
                  </a:lnTo>
                  <a:lnTo>
                    <a:pt x="674" y="101"/>
                  </a:lnTo>
                  <a:lnTo>
                    <a:pt x="640" y="34"/>
                  </a:lnTo>
                  <a:lnTo>
                    <a:pt x="606"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08" name="Google Shape;108;p13"/>
            <p:cNvSpPr/>
            <p:nvPr/>
          </p:nvSpPr>
          <p:spPr>
            <a:xfrm>
              <a:off x="434775" y="1035200"/>
              <a:ext cx="10125" cy="11825"/>
            </a:xfrm>
            <a:custGeom>
              <a:rect b="b" l="l" r="r" t="t"/>
              <a:pathLst>
                <a:path extrusionOk="0" h="473" w="405">
                  <a:moveTo>
                    <a:pt x="202" y="1"/>
                  </a:moveTo>
                  <a:lnTo>
                    <a:pt x="101" y="68"/>
                  </a:lnTo>
                  <a:lnTo>
                    <a:pt x="68" y="102"/>
                  </a:lnTo>
                  <a:lnTo>
                    <a:pt x="34" y="135"/>
                  </a:lnTo>
                  <a:lnTo>
                    <a:pt x="0" y="270"/>
                  </a:lnTo>
                  <a:lnTo>
                    <a:pt x="0" y="371"/>
                  </a:lnTo>
                  <a:lnTo>
                    <a:pt x="68" y="438"/>
                  </a:lnTo>
                  <a:lnTo>
                    <a:pt x="135" y="472"/>
                  </a:lnTo>
                  <a:lnTo>
                    <a:pt x="236" y="438"/>
                  </a:lnTo>
                  <a:lnTo>
                    <a:pt x="303" y="405"/>
                  </a:lnTo>
                  <a:lnTo>
                    <a:pt x="371" y="304"/>
                  </a:lnTo>
                  <a:lnTo>
                    <a:pt x="371" y="270"/>
                  </a:lnTo>
                  <a:lnTo>
                    <a:pt x="404" y="270"/>
                  </a:lnTo>
                  <a:lnTo>
                    <a:pt x="404" y="203"/>
                  </a:lnTo>
                  <a:lnTo>
                    <a:pt x="404" y="169"/>
                  </a:lnTo>
                  <a:lnTo>
                    <a:pt x="404" y="102"/>
                  </a:lnTo>
                  <a:lnTo>
                    <a:pt x="371" y="68"/>
                  </a:lnTo>
                  <a:lnTo>
                    <a:pt x="303"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09" name="Google Shape;109;p13"/>
            <p:cNvSpPr/>
            <p:nvPr/>
          </p:nvSpPr>
          <p:spPr>
            <a:xfrm>
              <a:off x="577850" y="270950"/>
              <a:ext cx="194475" cy="158250"/>
            </a:xfrm>
            <a:custGeom>
              <a:rect b="b" l="l" r="r" t="t"/>
              <a:pathLst>
                <a:path extrusionOk="0" h="6330" w="7779">
                  <a:moveTo>
                    <a:pt x="5893" y="168"/>
                  </a:moveTo>
                  <a:lnTo>
                    <a:pt x="6196" y="202"/>
                  </a:lnTo>
                  <a:lnTo>
                    <a:pt x="6532" y="269"/>
                  </a:lnTo>
                  <a:lnTo>
                    <a:pt x="6835" y="337"/>
                  </a:lnTo>
                  <a:lnTo>
                    <a:pt x="7105" y="438"/>
                  </a:lnTo>
                  <a:lnTo>
                    <a:pt x="7239" y="673"/>
                  </a:lnTo>
                  <a:lnTo>
                    <a:pt x="7340" y="909"/>
                  </a:lnTo>
                  <a:lnTo>
                    <a:pt x="5960" y="943"/>
                  </a:lnTo>
                  <a:lnTo>
                    <a:pt x="4613" y="976"/>
                  </a:lnTo>
                  <a:lnTo>
                    <a:pt x="2795" y="976"/>
                  </a:lnTo>
                  <a:lnTo>
                    <a:pt x="2189" y="1010"/>
                  </a:lnTo>
                  <a:lnTo>
                    <a:pt x="2189" y="1010"/>
                  </a:lnTo>
                  <a:lnTo>
                    <a:pt x="3368" y="606"/>
                  </a:lnTo>
                  <a:lnTo>
                    <a:pt x="4007" y="438"/>
                  </a:lnTo>
                  <a:lnTo>
                    <a:pt x="4647" y="303"/>
                  </a:lnTo>
                  <a:lnTo>
                    <a:pt x="5287" y="202"/>
                  </a:lnTo>
                  <a:lnTo>
                    <a:pt x="5590" y="168"/>
                  </a:lnTo>
                  <a:close/>
                  <a:moveTo>
                    <a:pt x="6768" y="1111"/>
                  </a:moveTo>
                  <a:lnTo>
                    <a:pt x="6027" y="1347"/>
                  </a:lnTo>
                  <a:lnTo>
                    <a:pt x="4984" y="1717"/>
                  </a:lnTo>
                  <a:lnTo>
                    <a:pt x="4445" y="1919"/>
                  </a:lnTo>
                  <a:lnTo>
                    <a:pt x="3940" y="2155"/>
                  </a:lnTo>
                  <a:lnTo>
                    <a:pt x="3637" y="2323"/>
                  </a:lnTo>
                  <a:lnTo>
                    <a:pt x="3334" y="2525"/>
                  </a:lnTo>
                  <a:lnTo>
                    <a:pt x="3065" y="2761"/>
                  </a:lnTo>
                  <a:lnTo>
                    <a:pt x="2795" y="2997"/>
                  </a:lnTo>
                  <a:lnTo>
                    <a:pt x="2762" y="2997"/>
                  </a:lnTo>
                  <a:lnTo>
                    <a:pt x="2459" y="3030"/>
                  </a:lnTo>
                  <a:lnTo>
                    <a:pt x="2155" y="3064"/>
                  </a:lnTo>
                  <a:lnTo>
                    <a:pt x="1516" y="3030"/>
                  </a:lnTo>
                  <a:lnTo>
                    <a:pt x="876" y="2997"/>
                  </a:lnTo>
                  <a:lnTo>
                    <a:pt x="539" y="3030"/>
                  </a:lnTo>
                  <a:lnTo>
                    <a:pt x="236" y="3098"/>
                  </a:lnTo>
                  <a:lnTo>
                    <a:pt x="236" y="2795"/>
                  </a:lnTo>
                  <a:lnTo>
                    <a:pt x="270" y="2424"/>
                  </a:lnTo>
                  <a:lnTo>
                    <a:pt x="337" y="2155"/>
                  </a:lnTo>
                  <a:lnTo>
                    <a:pt x="472" y="1885"/>
                  </a:lnTo>
                  <a:lnTo>
                    <a:pt x="640" y="1683"/>
                  </a:lnTo>
                  <a:lnTo>
                    <a:pt x="842" y="1515"/>
                  </a:lnTo>
                  <a:lnTo>
                    <a:pt x="1078" y="1380"/>
                  </a:lnTo>
                  <a:lnTo>
                    <a:pt x="1347" y="1246"/>
                  </a:lnTo>
                  <a:lnTo>
                    <a:pt x="1617" y="1145"/>
                  </a:lnTo>
                  <a:lnTo>
                    <a:pt x="2256" y="1212"/>
                  </a:lnTo>
                  <a:lnTo>
                    <a:pt x="4176" y="1212"/>
                  </a:lnTo>
                  <a:lnTo>
                    <a:pt x="5489" y="1145"/>
                  </a:lnTo>
                  <a:lnTo>
                    <a:pt x="6768" y="1111"/>
                  </a:lnTo>
                  <a:close/>
                  <a:moveTo>
                    <a:pt x="7441" y="1212"/>
                  </a:moveTo>
                  <a:lnTo>
                    <a:pt x="7509" y="1616"/>
                  </a:lnTo>
                  <a:lnTo>
                    <a:pt x="7509" y="2054"/>
                  </a:lnTo>
                  <a:lnTo>
                    <a:pt x="7475" y="2087"/>
                  </a:lnTo>
                  <a:lnTo>
                    <a:pt x="7307" y="2222"/>
                  </a:lnTo>
                  <a:lnTo>
                    <a:pt x="7105" y="2357"/>
                  </a:lnTo>
                  <a:lnTo>
                    <a:pt x="6869" y="2458"/>
                  </a:lnTo>
                  <a:lnTo>
                    <a:pt x="6600" y="2525"/>
                  </a:lnTo>
                  <a:lnTo>
                    <a:pt x="6061" y="2693"/>
                  </a:lnTo>
                  <a:lnTo>
                    <a:pt x="5623" y="2828"/>
                  </a:lnTo>
                  <a:lnTo>
                    <a:pt x="4748" y="3131"/>
                  </a:lnTo>
                  <a:lnTo>
                    <a:pt x="3906" y="3502"/>
                  </a:lnTo>
                  <a:lnTo>
                    <a:pt x="3570" y="3670"/>
                  </a:lnTo>
                  <a:lnTo>
                    <a:pt x="3300" y="3872"/>
                  </a:lnTo>
                  <a:lnTo>
                    <a:pt x="3031" y="4108"/>
                  </a:lnTo>
                  <a:lnTo>
                    <a:pt x="2829" y="4377"/>
                  </a:lnTo>
                  <a:lnTo>
                    <a:pt x="2694" y="4579"/>
                  </a:lnTo>
                  <a:lnTo>
                    <a:pt x="2627" y="4781"/>
                  </a:lnTo>
                  <a:lnTo>
                    <a:pt x="2492" y="5185"/>
                  </a:lnTo>
                  <a:lnTo>
                    <a:pt x="2425" y="5387"/>
                  </a:lnTo>
                  <a:lnTo>
                    <a:pt x="2358" y="5589"/>
                  </a:lnTo>
                  <a:lnTo>
                    <a:pt x="2223" y="5791"/>
                  </a:lnTo>
                  <a:lnTo>
                    <a:pt x="2088" y="5959"/>
                  </a:lnTo>
                  <a:lnTo>
                    <a:pt x="2054" y="6027"/>
                  </a:lnTo>
                  <a:lnTo>
                    <a:pt x="1751" y="5892"/>
                  </a:lnTo>
                  <a:lnTo>
                    <a:pt x="1415" y="5724"/>
                  </a:lnTo>
                  <a:lnTo>
                    <a:pt x="1145" y="5488"/>
                  </a:lnTo>
                  <a:lnTo>
                    <a:pt x="876" y="5185"/>
                  </a:lnTo>
                  <a:lnTo>
                    <a:pt x="741" y="4983"/>
                  </a:lnTo>
                  <a:lnTo>
                    <a:pt x="640" y="4747"/>
                  </a:lnTo>
                  <a:lnTo>
                    <a:pt x="438" y="4242"/>
                  </a:lnTo>
                  <a:lnTo>
                    <a:pt x="304" y="3737"/>
                  </a:lnTo>
                  <a:lnTo>
                    <a:pt x="270" y="3199"/>
                  </a:lnTo>
                  <a:lnTo>
                    <a:pt x="270" y="3199"/>
                  </a:lnTo>
                  <a:lnTo>
                    <a:pt x="573" y="3266"/>
                  </a:lnTo>
                  <a:lnTo>
                    <a:pt x="2021" y="3266"/>
                  </a:lnTo>
                  <a:lnTo>
                    <a:pt x="2560" y="3232"/>
                  </a:lnTo>
                  <a:lnTo>
                    <a:pt x="2155" y="3737"/>
                  </a:lnTo>
                  <a:lnTo>
                    <a:pt x="1751" y="4242"/>
                  </a:lnTo>
                  <a:lnTo>
                    <a:pt x="1011" y="5286"/>
                  </a:lnTo>
                  <a:lnTo>
                    <a:pt x="1011" y="5320"/>
                  </a:lnTo>
                  <a:lnTo>
                    <a:pt x="1044" y="5353"/>
                  </a:lnTo>
                  <a:lnTo>
                    <a:pt x="1112" y="5353"/>
                  </a:lnTo>
                  <a:lnTo>
                    <a:pt x="1280" y="5185"/>
                  </a:lnTo>
                  <a:lnTo>
                    <a:pt x="1448" y="5017"/>
                  </a:lnTo>
                  <a:lnTo>
                    <a:pt x="1751" y="4646"/>
                  </a:lnTo>
                  <a:lnTo>
                    <a:pt x="2324" y="3872"/>
                  </a:lnTo>
                  <a:lnTo>
                    <a:pt x="2694" y="3401"/>
                  </a:lnTo>
                  <a:lnTo>
                    <a:pt x="3098" y="2997"/>
                  </a:lnTo>
                  <a:lnTo>
                    <a:pt x="3536" y="2626"/>
                  </a:lnTo>
                  <a:lnTo>
                    <a:pt x="4041" y="2323"/>
                  </a:lnTo>
                  <a:lnTo>
                    <a:pt x="4445" y="2121"/>
                  </a:lnTo>
                  <a:lnTo>
                    <a:pt x="4849" y="1953"/>
                  </a:lnTo>
                  <a:lnTo>
                    <a:pt x="5724" y="1683"/>
                  </a:lnTo>
                  <a:lnTo>
                    <a:pt x="7441" y="1212"/>
                  </a:lnTo>
                  <a:close/>
                  <a:moveTo>
                    <a:pt x="7509" y="2390"/>
                  </a:moveTo>
                  <a:lnTo>
                    <a:pt x="7441" y="2795"/>
                  </a:lnTo>
                  <a:lnTo>
                    <a:pt x="7307" y="3199"/>
                  </a:lnTo>
                  <a:lnTo>
                    <a:pt x="7172" y="3603"/>
                  </a:lnTo>
                  <a:lnTo>
                    <a:pt x="6970" y="3973"/>
                  </a:lnTo>
                  <a:lnTo>
                    <a:pt x="6768" y="4310"/>
                  </a:lnTo>
                  <a:lnTo>
                    <a:pt x="6532" y="4646"/>
                  </a:lnTo>
                  <a:lnTo>
                    <a:pt x="6263" y="4916"/>
                  </a:lnTo>
                  <a:lnTo>
                    <a:pt x="5960" y="5151"/>
                  </a:lnTo>
                  <a:lnTo>
                    <a:pt x="5691" y="5320"/>
                  </a:lnTo>
                  <a:lnTo>
                    <a:pt x="5421" y="5454"/>
                  </a:lnTo>
                  <a:lnTo>
                    <a:pt x="4849" y="5656"/>
                  </a:lnTo>
                  <a:lnTo>
                    <a:pt x="4277" y="5825"/>
                  </a:lnTo>
                  <a:lnTo>
                    <a:pt x="3671" y="5959"/>
                  </a:lnTo>
                  <a:lnTo>
                    <a:pt x="3300" y="6027"/>
                  </a:lnTo>
                  <a:lnTo>
                    <a:pt x="2930" y="6060"/>
                  </a:lnTo>
                  <a:lnTo>
                    <a:pt x="2223" y="6060"/>
                  </a:lnTo>
                  <a:lnTo>
                    <a:pt x="2425" y="5825"/>
                  </a:lnTo>
                  <a:lnTo>
                    <a:pt x="2560" y="5589"/>
                  </a:lnTo>
                  <a:lnTo>
                    <a:pt x="2661" y="5320"/>
                  </a:lnTo>
                  <a:lnTo>
                    <a:pt x="2762" y="5050"/>
                  </a:lnTo>
                  <a:lnTo>
                    <a:pt x="2863" y="4781"/>
                  </a:lnTo>
                  <a:lnTo>
                    <a:pt x="2964" y="4545"/>
                  </a:lnTo>
                  <a:lnTo>
                    <a:pt x="3132" y="4343"/>
                  </a:lnTo>
                  <a:lnTo>
                    <a:pt x="3267" y="4141"/>
                  </a:lnTo>
                  <a:lnTo>
                    <a:pt x="3469" y="3973"/>
                  </a:lnTo>
                  <a:lnTo>
                    <a:pt x="3671" y="3838"/>
                  </a:lnTo>
                  <a:lnTo>
                    <a:pt x="4142" y="3569"/>
                  </a:lnTo>
                  <a:lnTo>
                    <a:pt x="4681" y="3333"/>
                  </a:lnTo>
                  <a:lnTo>
                    <a:pt x="5219" y="3165"/>
                  </a:lnTo>
                  <a:lnTo>
                    <a:pt x="6297" y="2828"/>
                  </a:lnTo>
                  <a:lnTo>
                    <a:pt x="6903" y="2660"/>
                  </a:lnTo>
                  <a:lnTo>
                    <a:pt x="7206" y="2525"/>
                  </a:lnTo>
                  <a:lnTo>
                    <a:pt x="7509" y="2390"/>
                  </a:lnTo>
                  <a:close/>
                  <a:moveTo>
                    <a:pt x="5219" y="0"/>
                  </a:moveTo>
                  <a:lnTo>
                    <a:pt x="4613" y="67"/>
                  </a:lnTo>
                  <a:lnTo>
                    <a:pt x="3738" y="269"/>
                  </a:lnTo>
                  <a:lnTo>
                    <a:pt x="2896" y="505"/>
                  </a:lnTo>
                  <a:lnTo>
                    <a:pt x="2054" y="774"/>
                  </a:lnTo>
                  <a:lnTo>
                    <a:pt x="1213" y="1077"/>
                  </a:lnTo>
                  <a:lnTo>
                    <a:pt x="910" y="1212"/>
                  </a:lnTo>
                  <a:lnTo>
                    <a:pt x="640" y="1380"/>
                  </a:lnTo>
                  <a:lnTo>
                    <a:pt x="438" y="1616"/>
                  </a:lnTo>
                  <a:lnTo>
                    <a:pt x="270" y="1852"/>
                  </a:lnTo>
                  <a:lnTo>
                    <a:pt x="135" y="2121"/>
                  </a:lnTo>
                  <a:lnTo>
                    <a:pt x="68" y="2424"/>
                  </a:lnTo>
                  <a:lnTo>
                    <a:pt x="1" y="2727"/>
                  </a:lnTo>
                  <a:lnTo>
                    <a:pt x="1" y="3030"/>
                  </a:lnTo>
                  <a:lnTo>
                    <a:pt x="34" y="3367"/>
                  </a:lnTo>
                  <a:lnTo>
                    <a:pt x="68" y="3704"/>
                  </a:lnTo>
                  <a:lnTo>
                    <a:pt x="135" y="4007"/>
                  </a:lnTo>
                  <a:lnTo>
                    <a:pt x="236" y="4343"/>
                  </a:lnTo>
                  <a:lnTo>
                    <a:pt x="371" y="4646"/>
                  </a:lnTo>
                  <a:lnTo>
                    <a:pt x="506" y="4949"/>
                  </a:lnTo>
                  <a:lnTo>
                    <a:pt x="640" y="5219"/>
                  </a:lnTo>
                  <a:lnTo>
                    <a:pt x="809" y="5454"/>
                  </a:lnTo>
                  <a:lnTo>
                    <a:pt x="1011" y="5724"/>
                  </a:lnTo>
                  <a:lnTo>
                    <a:pt x="1280" y="5926"/>
                  </a:lnTo>
                  <a:lnTo>
                    <a:pt x="1549" y="6094"/>
                  </a:lnTo>
                  <a:lnTo>
                    <a:pt x="1819" y="6229"/>
                  </a:lnTo>
                  <a:lnTo>
                    <a:pt x="2155" y="6296"/>
                  </a:lnTo>
                  <a:lnTo>
                    <a:pt x="2459" y="6330"/>
                  </a:lnTo>
                  <a:lnTo>
                    <a:pt x="2795" y="6330"/>
                  </a:lnTo>
                  <a:lnTo>
                    <a:pt x="3132" y="6296"/>
                  </a:lnTo>
                  <a:lnTo>
                    <a:pt x="3906" y="6195"/>
                  </a:lnTo>
                  <a:lnTo>
                    <a:pt x="4647" y="5993"/>
                  </a:lnTo>
                  <a:lnTo>
                    <a:pt x="5017" y="5892"/>
                  </a:lnTo>
                  <a:lnTo>
                    <a:pt x="5388" y="5724"/>
                  </a:lnTo>
                  <a:lnTo>
                    <a:pt x="5758" y="5555"/>
                  </a:lnTo>
                  <a:lnTo>
                    <a:pt x="6095" y="5387"/>
                  </a:lnTo>
                  <a:lnTo>
                    <a:pt x="6364" y="5185"/>
                  </a:lnTo>
                  <a:lnTo>
                    <a:pt x="6600" y="4949"/>
                  </a:lnTo>
                  <a:lnTo>
                    <a:pt x="6835" y="4680"/>
                  </a:lnTo>
                  <a:lnTo>
                    <a:pt x="7037" y="4411"/>
                  </a:lnTo>
                  <a:lnTo>
                    <a:pt x="7239" y="4074"/>
                  </a:lnTo>
                  <a:lnTo>
                    <a:pt x="7408" y="3771"/>
                  </a:lnTo>
                  <a:lnTo>
                    <a:pt x="7542" y="3401"/>
                  </a:lnTo>
                  <a:lnTo>
                    <a:pt x="7643" y="3064"/>
                  </a:lnTo>
                  <a:lnTo>
                    <a:pt x="7711" y="2693"/>
                  </a:lnTo>
                  <a:lnTo>
                    <a:pt x="7744" y="2323"/>
                  </a:lnTo>
                  <a:lnTo>
                    <a:pt x="7778" y="1953"/>
                  </a:lnTo>
                  <a:lnTo>
                    <a:pt x="7744" y="1582"/>
                  </a:lnTo>
                  <a:lnTo>
                    <a:pt x="7677" y="1246"/>
                  </a:lnTo>
                  <a:lnTo>
                    <a:pt x="7610" y="909"/>
                  </a:lnTo>
                  <a:lnTo>
                    <a:pt x="7475" y="572"/>
                  </a:lnTo>
                  <a:lnTo>
                    <a:pt x="7307" y="303"/>
                  </a:lnTo>
                  <a:lnTo>
                    <a:pt x="7273" y="236"/>
                  </a:lnTo>
                  <a:lnTo>
                    <a:pt x="7172" y="236"/>
                  </a:lnTo>
                  <a:lnTo>
                    <a:pt x="7105" y="269"/>
                  </a:lnTo>
                  <a:lnTo>
                    <a:pt x="6835" y="168"/>
                  </a:lnTo>
                  <a:lnTo>
                    <a:pt x="6499" y="67"/>
                  </a:lnTo>
                  <a:lnTo>
                    <a:pt x="6196" y="34"/>
                  </a:lnTo>
                  <a:lnTo>
                    <a:pt x="5859"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10" name="Google Shape;110;p13"/>
            <p:cNvSpPr/>
            <p:nvPr/>
          </p:nvSpPr>
          <p:spPr>
            <a:xfrm>
              <a:off x="328725" y="961125"/>
              <a:ext cx="417500" cy="928425"/>
            </a:xfrm>
            <a:custGeom>
              <a:rect b="b" l="l" r="r" t="t"/>
              <a:pathLst>
                <a:path extrusionOk="0" h="37137" w="16700">
                  <a:moveTo>
                    <a:pt x="0" y="1"/>
                  </a:moveTo>
                  <a:lnTo>
                    <a:pt x="0" y="169"/>
                  </a:lnTo>
                  <a:lnTo>
                    <a:pt x="505" y="270"/>
                  </a:lnTo>
                  <a:lnTo>
                    <a:pt x="976" y="439"/>
                  </a:lnTo>
                  <a:lnTo>
                    <a:pt x="1953" y="809"/>
                  </a:lnTo>
                  <a:lnTo>
                    <a:pt x="2592" y="1011"/>
                  </a:lnTo>
                  <a:lnTo>
                    <a:pt x="3232" y="1179"/>
                  </a:lnTo>
                  <a:lnTo>
                    <a:pt x="3872" y="1348"/>
                  </a:lnTo>
                  <a:lnTo>
                    <a:pt x="4512" y="1550"/>
                  </a:lnTo>
                  <a:lnTo>
                    <a:pt x="7171" y="2358"/>
                  </a:lnTo>
                  <a:lnTo>
                    <a:pt x="8484" y="2795"/>
                  </a:lnTo>
                  <a:lnTo>
                    <a:pt x="9831" y="3233"/>
                  </a:lnTo>
                  <a:lnTo>
                    <a:pt x="12019" y="4007"/>
                  </a:lnTo>
                  <a:lnTo>
                    <a:pt x="14242" y="4815"/>
                  </a:lnTo>
                  <a:lnTo>
                    <a:pt x="14747" y="4984"/>
                  </a:lnTo>
                  <a:lnTo>
                    <a:pt x="15252" y="5186"/>
                  </a:lnTo>
                  <a:lnTo>
                    <a:pt x="15757" y="5455"/>
                  </a:lnTo>
                  <a:lnTo>
                    <a:pt x="15959" y="5623"/>
                  </a:lnTo>
                  <a:lnTo>
                    <a:pt x="16194" y="5792"/>
                  </a:lnTo>
                  <a:lnTo>
                    <a:pt x="16329" y="5960"/>
                  </a:lnTo>
                  <a:lnTo>
                    <a:pt x="16396" y="6162"/>
                  </a:lnTo>
                  <a:lnTo>
                    <a:pt x="16430" y="6431"/>
                  </a:lnTo>
                  <a:lnTo>
                    <a:pt x="16430" y="6768"/>
                  </a:lnTo>
                  <a:lnTo>
                    <a:pt x="16430" y="7105"/>
                  </a:lnTo>
                  <a:lnTo>
                    <a:pt x="16363" y="7475"/>
                  </a:lnTo>
                  <a:lnTo>
                    <a:pt x="16228" y="8283"/>
                  </a:lnTo>
                  <a:lnTo>
                    <a:pt x="16026" y="9091"/>
                  </a:lnTo>
                  <a:lnTo>
                    <a:pt x="15790" y="9798"/>
                  </a:lnTo>
                  <a:lnTo>
                    <a:pt x="15487" y="10808"/>
                  </a:lnTo>
                  <a:lnTo>
                    <a:pt x="15285" y="11448"/>
                  </a:lnTo>
                  <a:lnTo>
                    <a:pt x="15083" y="12054"/>
                  </a:lnTo>
                  <a:lnTo>
                    <a:pt x="14612" y="13333"/>
                  </a:lnTo>
                  <a:lnTo>
                    <a:pt x="14141" y="14613"/>
                  </a:lnTo>
                  <a:lnTo>
                    <a:pt x="13703" y="15892"/>
                  </a:lnTo>
                  <a:lnTo>
                    <a:pt x="13299" y="17172"/>
                  </a:lnTo>
                  <a:lnTo>
                    <a:pt x="12929" y="18485"/>
                  </a:lnTo>
                  <a:lnTo>
                    <a:pt x="12525" y="19831"/>
                  </a:lnTo>
                  <a:lnTo>
                    <a:pt x="12120" y="21144"/>
                  </a:lnTo>
                  <a:lnTo>
                    <a:pt x="11211" y="23838"/>
                  </a:lnTo>
                  <a:lnTo>
                    <a:pt x="9326" y="29124"/>
                  </a:lnTo>
                  <a:lnTo>
                    <a:pt x="7508" y="34376"/>
                  </a:lnTo>
                  <a:lnTo>
                    <a:pt x="7340" y="34982"/>
                  </a:lnTo>
                  <a:lnTo>
                    <a:pt x="7138" y="35655"/>
                  </a:lnTo>
                  <a:lnTo>
                    <a:pt x="7003" y="35992"/>
                  </a:lnTo>
                  <a:lnTo>
                    <a:pt x="6835" y="36261"/>
                  </a:lnTo>
                  <a:lnTo>
                    <a:pt x="6599" y="36497"/>
                  </a:lnTo>
                  <a:lnTo>
                    <a:pt x="6498" y="36598"/>
                  </a:lnTo>
                  <a:lnTo>
                    <a:pt x="6363" y="36699"/>
                  </a:lnTo>
                  <a:lnTo>
                    <a:pt x="6161" y="36800"/>
                  </a:lnTo>
                  <a:lnTo>
                    <a:pt x="5926" y="36834"/>
                  </a:lnTo>
                  <a:lnTo>
                    <a:pt x="5690" y="36867"/>
                  </a:lnTo>
                  <a:lnTo>
                    <a:pt x="5454" y="36834"/>
                  </a:lnTo>
                  <a:lnTo>
                    <a:pt x="4983" y="36733"/>
                  </a:lnTo>
                  <a:lnTo>
                    <a:pt x="4512" y="36598"/>
                  </a:lnTo>
                  <a:lnTo>
                    <a:pt x="4074" y="36430"/>
                  </a:lnTo>
                  <a:lnTo>
                    <a:pt x="3670" y="36228"/>
                  </a:lnTo>
                  <a:lnTo>
                    <a:pt x="2794" y="35824"/>
                  </a:lnTo>
                  <a:lnTo>
                    <a:pt x="2525" y="35689"/>
                  </a:lnTo>
                  <a:lnTo>
                    <a:pt x="2222" y="35588"/>
                  </a:lnTo>
                  <a:lnTo>
                    <a:pt x="1616" y="35386"/>
                  </a:lnTo>
                  <a:lnTo>
                    <a:pt x="1010" y="35218"/>
                  </a:lnTo>
                  <a:lnTo>
                    <a:pt x="404" y="35049"/>
                  </a:lnTo>
                  <a:lnTo>
                    <a:pt x="202" y="34948"/>
                  </a:lnTo>
                  <a:lnTo>
                    <a:pt x="0" y="34847"/>
                  </a:lnTo>
                  <a:lnTo>
                    <a:pt x="0" y="35184"/>
                  </a:lnTo>
                  <a:lnTo>
                    <a:pt x="505" y="35386"/>
                  </a:lnTo>
                  <a:lnTo>
                    <a:pt x="1044" y="35554"/>
                  </a:lnTo>
                  <a:lnTo>
                    <a:pt x="1650" y="35756"/>
                  </a:lnTo>
                  <a:lnTo>
                    <a:pt x="2222" y="35992"/>
                  </a:lnTo>
                  <a:lnTo>
                    <a:pt x="2828" y="36228"/>
                  </a:lnTo>
                  <a:lnTo>
                    <a:pt x="3400" y="36497"/>
                  </a:lnTo>
                  <a:lnTo>
                    <a:pt x="3804" y="36665"/>
                  </a:lnTo>
                  <a:lnTo>
                    <a:pt x="4209" y="36834"/>
                  </a:lnTo>
                  <a:lnTo>
                    <a:pt x="4613" y="36968"/>
                  </a:lnTo>
                  <a:lnTo>
                    <a:pt x="5050" y="37103"/>
                  </a:lnTo>
                  <a:lnTo>
                    <a:pt x="5387" y="37137"/>
                  </a:lnTo>
                  <a:lnTo>
                    <a:pt x="5690" y="37137"/>
                  </a:lnTo>
                  <a:lnTo>
                    <a:pt x="6027" y="37103"/>
                  </a:lnTo>
                  <a:lnTo>
                    <a:pt x="6330" y="37002"/>
                  </a:lnTo>
                  <a:lnTo>
                    <a:pt x="6599" y="36867"/>
                  </a:lnTo>
                  <a:lnTo>
                    <a:pt x="6835" y="36665"/>
                  </a:lnTo>
                  <a:lnTo>
                    <a:pt x="7037" y="36430"/>
                  </a:lnTo>
                  <a:lnTo>
                    <a:pt x="7205" y="36093"/>
                  </a:lnTo>
                  <a:lnTo>
                    <a:pt x="7710" y="34679"/>
                  </a:lnTo>
                  <a:lnTo>
                    <a:pt x="8181" y="33265"/>
                  </a:lnTo>
                  <a:lnTo>
                    <a:pt x="9158" y="30437"/>
                  </a:lnTo>
                  <a:lnTo>
                    <a:pt x="11178" y="24747"/>
                  </a:lnTo>
                  <a:lnTo>
                    <a:pt x="12154" y="21885"/>
                  </a:lnTo>
                  <a:lnTo>
                    <a:pt x="12592" y="20471"/>
                  </a:lnTo>
                  <a:lnTo>
                    <a:pt x="13030" y="19023"/>
                  </a:lnTo>
                  <a:lnTo>
                    <a:pt x="13838" y="16296"/>
                  </a:lnTo>
                  <a:lnTo>
                    <a:pt x="14275" y="14949"/>
                  </a:lnTo>
                  <a:lnTo>
                    <a:pt x="14747" y="13636"/>
                  </a:lnTo>
                  <a:lnTo>
                    <a:pt x="15252" y="12256"/>
                  </a:lnTo>
                  <a:lnTo>
                    <a:pt x="15723" y="10842"/>
                  </a:lnTo>
                  <a:lnTo>
                    <a:pt x="16060" y="9765"/>
                  </a:lnTo>
                  <a:lnTo>
                    <a:pt x="16329" y="8957"/>
                  </a:lnTo>
                  <a:lnTo>
                    <a:pt x="16531" y="8048"/>
                  </a:lnTo>
                  <a:lnTo>
                    <a:pt x="16632" y="7610"/>
                  </a:lnTo>
                  <a:lnTo>
                    <a:pt x="16666" y="7172"/>
                  </a:lnTo>
                  <a:lnTo>
                    <a:pt x="16699" y="6734"/>
                  </a:lnTo>
                  <a:lnTo>
                    <a:pt x="16666" y="6364"/>
                  </a:lnTo>
                  <a:lnTo>
                    <a:pt x="16598" y="5994"/>
                  </a:lnTo>
                  <a:lnTo>
                    <a:pt x="16464" y="5691"/>
                  </a:lnTo>
                  <a:lnTo>
                    <a:pt x="16363" y="5556"/>
                  </a:lnTo>
                  <a:lnTo>
                    <a:pt x="16262" y="5455"/>
                  </a:lnTo>
                  <a:lnTo>
                    <a:pt x="16127" y="5354"/>
                  </a:lnTo>
                  <a:lnTo>
                    <a:pt x="15992" y="5287"/>
                  </a:lnTo>
                  <a:lnTo>
                    <a:pt x="14982" y="4815"/>
                  </a:lnTo>
                  <a:lnTo>
                    <a:pt x="14477" y="4613"/>
                  </a:lnTo>
                  <a:lnTo>
                    <a:pt x="13972" y="4445"/>
                  </a:lnTo>
                  <a:lnTo>
                    <a:pt x="12659" y="3974"/>
                  </a:lnTo>
                  <a:lnTo>
                    <a:pt x="11346" y="3502"/>
                  </a:lnTo>
                  <a:lnTo>
                    <a:pt x="9831" y="2964"/>
                  </a:lnTo>
                  <a:lnTo>
                    <a:pt x="8316" y="2492"/>
                  </a:lnTo>
                  <a:lnTo>
                    <a:pt x="5286" y="1516"/>
                  </a:lnTo>
                  <a:lnTo>
                    <a:pt x="3737" y="1078"/>
                  </a:lnTo>
                  <a:lnTo>
                    <a:pt x="2188" y="641"/>
                  </a:lnTo>
                  <a:lnTo>
                    <a:pt x="1650" y="439"/>
                  </a:lnTo>
                  <a:lnTo>
                    <a:pt x="1111" y="237"/>
                  </a:lnTo>
                  <a:lnTo>
                    <a:pt x="842" y="136"/>
                  </a:lnTo>
                  <a:lnTo>
                    <a:pt x="572" y="68"/>
                  </a:lnTo>
                  <a:lnTo>
                    <a:pt x="303"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11" name="Google Shape;111;p13"/>
            <p:cNvSpPr/>
            <p:nvPr/>
          </p:nvSpPr>
          <p:spPr>
            <a:xfrm>
              <a:off x="554300" y="238125"/>
              <a:ext cx="479775" cy="203700"/>
            </a:xfrm>
            <a:custGeom>
              <a:rect b="b" l="l" r="r" t="t"/>
              <a:pathLst>
                <a:path extrusionOk="0" h="8148" w="19191">
                  <a:moveTo>
                    <a:pt x="9528" y="2761"/>
                  </a:moveTo>
                  <a:lnTo>
                    <a:pt x="9663" y="2794"/>
                  </a:lnTo>
                  <a:lnTo>
                    <a:pt x="9932" y="2895"/>
                  </a:lnTo>
                  <a:lnTo>
                    <a:pt x="10100" y="3030"/>
                  </a:lnTo>
                  <a:lnTo>
                    <a:pt x="10235" y="3165"/>
                  </a:lnTo>
                  <a:lnTo>
                    <a:pt x="10336" y="3333"/>
                  </a:lnTo>
                  <a:lnTo>
                    <a:pt x="9730" y="3367"/>
                  </a:lnTo>
                  <a:lnTo>
                    <a:pt x="9461" y="3367"/>
                  </a:lnTo>
                  <a:lnTo>
                    <a:pt x="9158" y="3434"/>
                  </a:lnTo>
                  <a:lnTo>
                    <a:pt x="9191" y="3400"/>
                  </a:lnTo>
                  <a:lnTo>
                    <a:pt x="9259" y="2963"/>
                  </a:lnTo>
                  <a:lnTo>
                    <a:pt x="9292" y="2828"/>
                  </a:lnTo>
                  <a:lnTo>
                    <a:pt x="9393" y="2761"/>
                  </a:lnTo>
                  <a:close/>
                  <a:moveTo>
                    <a:pt x="18618" y="3973"/>
                  </a:moveTo>
                  <a:lnTo>
                    <a:pt x="18719" y="4006"/>
                  </a:lnTo>
                  <a:lnTo>
                    <a:pt x="18820" y="4074"/>
                  </a:lnTo>
                  <a:lnTo>
                    <a:pt x="18888" y="4141"/>
                  </a:lnTo>
                  <a:lnTo>
                    <a:pt x="18955" y="4209"/>
                  </a:lnTo>
                  <a:lnTo>
                    <a:pt x="18989" y="4310"/>
                  </a:lnTo>
                  <a:lnTo>
                    <a:pt x="18989" y="4444"/>
                  </a:lnTo>
                  <a:lnTo>
                    <a:pt x="18989" y="4545"/>
                  </a:lnTo>
                  <a:lnTo>
                    <a:pt x="18955" y="4646"/>
                  </a:lnTo>
                  <a:lnTo>
                    <a:pt x="18854" y="4781"/>
                  </a:lnTo>
                  <a:lnTo>
                    <a:pt x="18719" y="4848"/>
                  </a:lnTo>
                  <a:lnTo>
                    <a:pt x="18585" y="4916"/>
                  </a:lnTo>
                  <a:lnTo>
                    <a:pt x="18450" y="4949"/>
                  </a:lnTo>
                  <a:lnTo>
                    <a:pt x="18214" y="4916"/>
                  </a:lnTo>
                  <a:lnTo>
                    <a:pt x="18012" y="4916"/>
                  </a:lnTo>
                  <a:lnTo>
                    <a:pt x="18181" y="4680"/>
                  </a:lnTo>
                  <a:lnTo>
                    <a:pt x="18349" y="4478"/>
                  </a:lnTo>
                  <a:lnTo>
                    <a:pt x="18484" y="4209"/>
                  </a:lnTo>
                  <a:lnTo>
                    <a:pt x="18618" y="3973"/>
                  </a:lnTo>
                  <a:close/>
                  <a:moveTo>
                    <a:pt x="1650" y="7171"/>
                  </a:moveTo>
                  <a:lnTo>
                    <a:pt x="1885" y="7373"/>
                  </a:lnTo>
                  <a:lnTo>
                    <a:pt x="2121" y="7542"/>
                  </a:lnTo>
                  <a:lnTo>
                    <a:pt x="2390" y="7676"/>
                  </a:lnTo>
                  <a:lnTo>
                    <a:pt x="2660" y="7811"/>
                  </a:lnTo>
                  <a:lnTo>
                    <a:pt x="2491" y="7878"/>
                  </a:lnTo>
                  <a:lnTo>
                    <a:pt x="2289" y="7946"/>
                  </a:lnTo>
                  <a:lnTo>
                    <a:pt x="2087" y="7946"/>
                  </a:lnTo>
                  <a:lnTo>
                    <a:pt x="1852" y="7912"/>
                  </a:lnTo>
                  <a:lnTo>
                    <a:pt x="1683" y="7845"/>
                  </a:lnTo>
                  <a:lnTo>
                    <a:pt x="1582" y="7777"/>
                  </a:lnTo>
                  <a:lnTo>
                    <a:pt x="1549" y="7710"/>
                  </a:lnTo>
                  <a:lnTo>
                    <a:pt x="1515" y="7609"/>
                  </a:lnTo>
                  <a:lnTo>
                    <a:pt x="1549" y="7542"/>
                  </a:lnTo>
                  <a:lnTo>
                    <a:pt x="1582" y="7340"/>
                  </a:lnTo>
                  <a:lnTo>
                    <a:pt x="1650" y="7171"/>
                  </a:lnTo>
                  <a:close/>
                  <a:moveTo>
                    <a:pt x="9090" y="0"/>
                  </a:moveTo>
                  <a:lnTo>
                    <a:pt x="7845" y="370"/>
                  </a:lnTo>
                  <a:lnTo>
                    <a:pt x="7373" y="471"/>
                  </a:lnTo>
                  <a:lnTo>
                    <a:pt x="6902" y="606"/>
                  </a:lnTo>
                  <a:lnTo>
                    <a:pt x="6397" y="707"/>
                  </a:lnTo>
                  <a:lnTo>
                    <a:pt x="5926" y="808"/>
                  </a:lnTo>
                  <a:lnTo>
                    <a:pt x="5017" y="1077"/>
                  </a:lnTo>
                  <a:lnTo>
                    <a:pt x="4141" y="1380"/>
                  </a:lnTo>
                  <a:lnTo>
                    <a:pt x="2323" y="1953"/>
                  </a:lnTo>
                  <a:lnTo>
                    <a:pt x="1549" y="2155"/>
                  </a:lnTo>
                  <a:lnTo>
                    <a:pt x="774" y="2390"/>
                  </a:lnTo>
                  <a:lnTo>
                    <a:pt x="438" y="2491"/>
                  </a:lnTo>
                  <a:lnTo>
                    <a:pt x="269" y="2559"/>
                  </a:lnTo>
                  <a:lnTo>
                    <a:pt x="135" y="2626"/>
                  </a:lnTo>
                  <a:lnTo>
                    <a:pt x="34" y="2626"/>
                  </a:lnTo>
                  <a:lnTo>
                    <a:pt x="34" y="2660"/>
                  </a:lnTo>
                  <a:lnTo>
                    <a:pt x="0" y="2727"/>
                  </a:lnTo>
                  <a:lnTo>
                    <a:pt x="0" y="3266"/>
                  </a:lnTo>
                  <a:lnTo>
                    <a:pt x="67" y="3838"/>
                  </a:lnTo>
                  <a:lnTo>
                    <a:pt x="168" y="4377"/>
                  </a:lnTo>
                  <a:lnTo>
                    <a:pt x="303" y="4949"/>
                  </a:lnTo>
                  <a:lnTo>
                    <a:pt x="539" y="5488"/>
                  </a:lnTo>
                  <a:lnTo>
                    <a:pt x="774" y="5993"/>
                  </a:lnTo>
                  <a:lnTo>
                    <a:pt x="1077" y="6464"/>
                  </a:lnTo>
                  <a:lnTo>
                    <a:pt x="1414" y="6902"/>
                  </a:lnTo>
                  <a:lnTo>
                    <a:pt x="1549" y="7070"/>
                  </a:lnTo>
                  <a:lnTo>
                    <a:pt x="1549" y="7104"/>
                  </a:lnTo>
                  <a:lnTo>
                    <a:pt x="1414" y="7306"/>
                  </a:lnTo>
                  <a:lnTo>
                    <a:pt x="1347" y="7542"/>
                  </a:lnTo>
                  <a:lnTo>
                    <a:pt x="1347" y="7676"/>
                  </a:lnTo>
                  <a:lnTo>
                    <a:pt x="1347" y="7777"/>
                  </a:lnTo>
                  <a:lnTo>
                    <a:pt x="1414" y="7878"/>
                  </a:lnTo>
                  <a:lnTo>
                    <a:pt x="1515" y="7979"/>
                  </a:lnTo>
                  <a:lnTo>
                    <a:pt x="1650" y="8047"/>
                  </a:lnTo>
                  <a:lnTo>
                    <a:pt x="1784" y="8114"/>
                  </a:lnTo>
                  <a:lnTo>
                    <a:pt x="1919" y="8148"/>
                  </a:lnTo>
                  <a:lnTo>
                    <a:pt x="2424" y="8148"/>
                  </a:lnTo>
                  <a:lnTo>
                    <a:pt x="2693" y="8047"/>
                  </a:lnTo>
                  <a:lnTo>
                    <a:pt x="2794" y="7979"/>
                  </a:lnTo>
                  <a:lnTo>
                    <a:pt x="2895" y="7912"/>
                  </a:lnTo>
                  <a:lnTo>
                    <a:pt x="3165" y="7979"/>
                  </a:lnTo>
                  <a:lnTo>
                    <a:pt x="3468" y="8047"/>
                  </a:lnTo>
                  <a:lnTo>
                    <a:pt x="4040" y="8148"/>
                  </a:lnTo>
                  <a:lnTo>
                    <a:pt x="4646" y="8148"/>
                  </a:lnTo>
                  <a:lnTo>
                    <a:pt x="5252" y="8080"/>
                  </a:lnTo>
                  <a:lnTo>
                    <a:pt x="5757" y="7946"/>
                  </a:lnTo>
                  <a:lnTo>
                    <a:pt x="6262" y="7811"/>
                  </a:lnTo>
                  <a:lnTo>
                    <a:pt x="6734" y="7609"/>
                  </a:lnTo>
                  <a:lnTo>
                    <a:pt x="7205" y="7373"/>
                  </a:lnTo>
                  <a:lnTo>
                    <a:pt x="7643" y="7070"/>
                  </a:lnTo>
                  <a:lnTo>
                    <a:pt x="8013" y="6734"/>
                  </a:lnTo>
                  <a:lnTo>
                    <a:pt x="8181" y="6565"/>
                  </a:lnTo>
                  <a:lnTo>
                    <a:pt x="8350" y="6330"/>
                  </a:lnTo>
                  <a:lnTo>
                    <a:pt x="8451" y="6128"/>
                  </a:lnTo>
                  <a:lnTo>
                    <a:pt x="8585" y="5892"/>
                  </a:lnTo>
                  <a:lnTo>
                    <a:pt x="8787" y="5320"/>
                  </a:lnTo>
                  <a:lnTo>
                    <a:pt x="8922" y="4781"/>
                  </a:lnTo>
                  <a:lnTo>
                    <a:pt x="9023" y="4209"/>
                  </a:lnTo>
                  <a:lnTo>
                    <a:pt x="9124" y="3636"/>
                  </a:lnTo>
                  <a:lnTo>
                    <a:pt x="10370" y="3535"/>
                  </a:lnTo>
                  <a:lnTo>
                    <a:pt x="10403" y="3501"/>
                  </a:lnTo>
                  <a:lnTo>
                    <a:pt x="10504" y="3771"/>
                  </a:lnTo>
                  <a:lnTo>
                    <a:pt x="10605" y="4040"/>
                  </a:lnTo>
                  <a:lnTo>
                    <a:pt x="10706" y="4242"/>
                  </a:lnTo>
                  <a:lnTo>
                    <a:pt x="10841" y="4444"/>
                  </a:lnTo>
                  <a:lnTo>
                    <a:pt x="11144" y="4781"/>
                  </a:lnTo>
                  <a:lnTo>
                    <a:pt x="11481" y="5118"/>
                  </a:lnTo>
                  <a:lnTo>
                    <a:pt x="11885" y="5387"/>
                  </a:lnTo>
                  <a:lnTo>
                    <a:pt x="12323" y="5623"/>
                  </a:lnTo>
                  <a:lnTo>
                    <a:pt x="12794" y="5825"/>
                  </a:lnTo>
                  <a:lnTo>
                    <a:pt x="13232" y="5959"/>
                  </a:lnTo>
                  <a:lnTo>
                    <a:pt x="13669" y="6060"/>
                  </a:lnTo>
                  <a:lnTo>
                    <a:pt x="14073" y="6128"/>
                  </a:lnTo>
                  <a:lnTo>
                    <a:pt x="14511" y="6161"/>
                  </a:lnTo>
                  <a:lnTo>
                    <a:pt x="14915" y="6161"/>
                  </a:lnTo>
                  <a:lnTo>
                    <a:pt x="15319" y="6128"/>
                  </a:lnTo>
                  <a:lnTo>
                    <a:pt x="15723" y="6060"/>
                  </a:lnTo>
                  <a:lnTo>
                    <a:pt x="16127" y="5959"/>
                  </a:lnTo>
                  <a:lnTo>
                    <a:pt x="16497" y="5858"/>
                  </a:lnTo>
                  <a:lnTo>
                    <a:pt x="16901" y="5690"/>
                  </a:lnTo>
                  <a:lnTo>
                    <a:pt x="17171" y="5555"/>
                  </a:lnTo>
                  <a:lnTo>
                    <a:pt x="17440" y="5387"/>
                  </a:lnTo>
                  <a:lnTo>
                    <a:pt x="17676" y="5219"/>
                  </a:lnTo>
                  <a:lnTo>
                    <a:pt x="17911" y="5017"/>
                  </a:lnTo>
                  <a:lnTo>
                    <a:pt x="18046" y="5084"/>
                  </a:lnTo>
                  <a:lnTo>
                    <a:pt x="18214" y="5118"/>
                  </a:lnTo>
                  <a:lnTo>
                    <a:pt x="18517" y="5118"/>
                  </a:lnTo>
                  <a:lnTo>
                    <a:pt x="18719" y="5050"/>
                  </a:lnTo>
                  <a:lnTo>
                    <a:pt x="18888" y="4983"/>
                  </a:lnTo>
                  <a:lnTo>
                    <a:pt x="19022" y="4848"/>
                  </a:lnTo>
                  <a:lnTo>
                    <a:pt x="19123" y="4714"/>
                  </a:lnTo>
                  <a:lnTo>
                    <a:pt x="19191" y="4579"/>
                  </a:lnTo>
                  <a:lnTo>
                    <a:pt x="19191" y="4411"/>
                  </a:lnTo>
                  <a:lnTo>
                    <a:pt x="19157" y="4276"/>
                  </a:lnTo>
                  <a:lnTo>
                    <a:pt x="19123" y="4141"/>
                  </a:lnTo>
                  <a:lnTo>
                    <a:pt x="19056" y="4040"/>
                  </a:lnTo>
                  <a:lnTo>
                    <a:pt x="18921" y="3905"/>
                  </a:lnTo>
                  <a:lnTo>
                    <a:pt x="18820" y="3838"/>
                  </a:lnTo>
                  <a:lnTo>
                    <a:pt x="18686" y="3804"/>
                  </a:lnTo>
                  <a:lnTo>
                    <a:pt x="18787" y="3400"/>
                  </a:lnTo>
                  <a:lnTo>
                    <a:pt x="18888" y="2996"/>
                  </a:lnTo>
                  <a:lnTo>
                    <a:pt x="18989" y="2357"/>
                  </a:lnTo>
                  <a:lnTo>
                    <a:pt x="19022" y="1717"/>
                  </a:lnTo>
                  <a:lnTo>
                    <a:pt x="19056" y="1077"/>
                  </a:lnTo>
                  <a:lnTo>
                    <a:pt x="19022" y="438"/>
                  </a:lnTo>
                  <a:lnTo>
                    <a:pt x="19022" y="0"/>
                  </a:lnTo>
                  <a:lnTo>
                    <a:pt x="18753" y="0"/>
                  </a:lnTo>
                  <a:lnTo>
                    <a:pt x="18753" y="640"/>
                  </a:lnTo>
                  <a:lnTo>
                    <a:pt x="18787" y="1279"/>
                  </a:lnTo>
                  <a:lnTo>
                    <a:pt x="18753" y="1919"/>
                  </a:lnTo>
                  <a:lnTo>
                    <a:pt x="18686" y="2559"/>
                  </a:lnTo>
                  <a:lnTo>
                    <a:pt x="18585" y="3165"/>
                  </a:lnTo>
                  <a:lnTo>
                    <a:pt x="18551" y="3400"/>
                  </a:lnTo>
                  <a:lnTo>
                    <a:pt x="18450" y="3636"/>
                  </a:lnTo>
                  <a:lnTo>
                    <a:pt x="18282" y="4074"/>
                  </a:lnTo>
                  <a:lnTo>
                    <a:pt x="18012" y="4478"/>
                  </a:lnTo>
                  <a:lnTo>
                    <a:pt x="17709" y="4815"/>
                  </a:lnTo>
                  <a:lnTo>
                    <a:pt x="17339" y="5118"/>
                  </a:lnTo>
                  <a:lnTo>
                    <a:pt x="16969" y="5353"/>
                  </a:lnTo>
                  <a:lnTo>
                    <a:pt x="16531" y="5555"/>
                  </a:lnTo>
                  <a:lnTo>
                    <a:pt x="16060" y="5724"/>
                  </a:lnTo>
                  <a:lnTo>
                    <a:pt x="15656" y="5825"/>
                  </a:lnTo>
                  <a:lnTo>
                    <a:pt x="15252" y="5858"/>
                  </a:lnTo>
                  <a:lnTo>
                    <a:pt x="14848" y="5892"/>
                  </a:lnTo>
                  <a:lnTo>
                    <a:pt x="14444" y="5892"/>
                  </a:lnTo>
                  <a:lnTo>
                    <a:pt x="14040" y="5858"/>
                  </a:lnTo>
                  <a:lnTo>
                    <a:pt x="13636" y="5791"/>
                  </a:lnTo>
                  <a:lnTo>
                    <a:pt x="13265" y="5690"/>
                  </a:lnTo>
                  <a:lnTo>
                    <a:pt x="12861" y="5589"/>
                  </a:lnTo>
                  <a:lnTo>
                    <a:pt x="12592" y="5454"/>
                  </a:lnTo>
                  <a:lnTo>
                    <a:pt x="12289" y="5320"/>
                  </a:lnTo>
                  <a:lnTo>
                    <a:pt x="12020" y="5151"/>
                  </a:lnTo>
                  <a:lnTo>
                    <a:pt x="11750" y="4983"/>
                  </a:lnTo>
                  <a:lnTo>
                    <a:pt x="11481" y="4781"/>
                  </a:lnTo>
                  <a:lnTo>
                    <a:pt x="11245" y="4545"/>
                  </a:lnTo>
                  <a:lnTo>
                    <a:pt x="11043" y="4310"/>
                  </a:lnTo>
                  <a:lnTo>
                    <a:pt x="10875" y="4040"/>
                  </a:lnTo>
                  <a:lnTo>
                    <a:pt x="10706" y="3703"/>
                  </a:lnTo>
                  <a:lnTo>
                    <a:pt x="10572" y="3367"/>
                  </a:lnTo>
                  <a:lnTo>
                    <a:pt x="10403" y="3030"/>
                  </a:lnTo>
                  <a:lnTo>
                    <a:pt x="10302" y="2862"/>
                  </a:lnTo>
                  <a:lnTo>
                    <a:pt x="10168" y="2727"/>
                  </a:lnTo>
                  <a:lnTo>
                    <a:pt x="9999" y="2626"/>
                  </a:lnTo>
                  <a:lnTo>
                    <a:pt x="9764" y="2559"/>
                  </a:lnTo>
                  <a:lnTo>
                    <a:pt x="9528" y="2491"/>
                  </a:lnTo>
                  <a:lnTo>
                    <a:pt x="9326" y="2525"/>
                  </a:lnTo>
                  <a:lnTo>
                    <a:pt x="9191" y="2592"/>
                  </a:lnTo>
                  <a:lnTo>
                    <a:pt x="9124" y="2660"/>
                  </a:lnTo>
                  <a:lnTo>
                    <a:pt x="9057" y="2761"/>
                  </a:lnTo>
                  <a:lnTo>
                    <a:pt x="9023" y="2862"/>
                  </a:lnTo>
                  <a:lnTo>
                    <a:pt x="8956" y="3097"/>
                  </a:lnTo>
                  <a:lnTo>
                    <a:pt x="8922" y="3367"/>
                  </a:lnTo>
                  <a:lnTo>
                    <a:pt x="8720" y="4478"/>
                  </a:lnTo>
                  <a:lnTo>
                    <a:pt x="8585" y="5017"/>
                  </a:lnTo>
                  <a:lnTo>
                    <a:pt x="8417" y="5555"/>
                  </a:lnTo>
                  <a:lnTo>
                    <a:pt x="8316" y="5825"/>
                  </a:lnTo>
                  <a:lnTo>
                    <a:pt x="8181" y="6060"/>
                  </a:lnTo>
                  <a:lnTo>
                    <a:pt x="8047" y="6296"/>
                  </a:lnTo>
                  <a:lnTo>
                    <a:pt x="7878" y="6498"/>
                  </a:lnTo>
                  <a:lnTo>
                    <a:pt x="7676" y="6700"/>
                  </a:lnTo>
                  <a:lnTo>
                    <a:pt x="7474" y="6868"/>
                  </a:lnTo>
                  <a:lnTo>
                    <a:pt x="7239" y="7037"/>
                  </a:lnTo>
                  <a:lnTo>
                    <a:pt x="6969" y="7205"/>
                  </a:lnTo>
                  <a:lnTo>
                    <a:pt x="6363" y="7441"/>
                  </a:lnTo>
                  <a:lnTo>
                    <a:pt x="5757" y="7643"/>
                  </a:lnTo>
                  <a:lnTo>
                    <a:pt x="5151" y="7811"/>
                  </a:lnTo>
                  <a:lnTo>
                    <a:pt x="4545" y="7878"/>
                  </a:lnTo>
                  <a:lnTo>
                    <a:pt x="3939" y="7878"/>
                  </a:lnTo>
                  <a:lnTo>
                    <a:pt x="3636" y="7845"/>
                  </a:lnTo>
                  <a:lnTo>
                    <a:pt x="3333" y="7777"/>
                  </a:lnTo>
                  <a:lnTo>
                    <a:pt x="3030" y="7676"/>
                  </a:lnTo>
                  <a:lnTo>
                    <a:pt x="2727" y="7575"/>
                  </a:lnTo>
                  <a:lnTo>
                    <a:pt x="2424" y="7407"/>
                  </a:lnTo>
                  <a:lnTo>
                    <a:pt x="2155" y="7239"/>
                  </a:lnTo>
                  <a:lnTo>
                    <a:pt x="1919" y="7070"/>
                  </a:lnTo>
                  <a:lnTo>
                    <a:pt x="1683" y="6868"/>
                  </a:lnTo>
                  <a:lnTo>
                    <a:pt x="1481" y="6633"/>
                  </a:lnTo>
                  <a:lnTo>
                    <a:pt x="1279" y="6397"/>
                  </a:lnTo>
                  <a:lnTo>
                    <a:pt x="1077" y="6128"/>
                  </a:lnTo>
                  <a:lnTo>
                    <a:pt x="943" y="5858"/>
                  </a:lnTo>
                  <a:lnTo>
                    <a:pt x="640" y="5252"/>
                  </a:lnTo>
                  <a:lnTo>
                    <a:pt x="438" y="4613"/>
                  </a:lnTo>
                  <a:lnTo>
                    <a:pt x="303" y="4006"/>
                  </a:lnTo>
                  <a:lnTo>
                    <a:pt x="202" y="3367"/>
                  </a:lnTo>
                  <a:lnTo>
                    <a:pt x="202" y="2761"/>
                  </a:lnTo>
                  <a:lnTo>
                    <a:pt x="505" y="2626"/>
                  </a:lnTo>
                  <a:lnTo>
                    <a:pt x="808" y="2491"/>
                  </a:lnTo>
                  <a:lnTo>
                    <a:pt x="1515" y="2323"/>
                  </a:lnTo>
                  <a:lnTo>
                    <a:pt x="2188" y="2155"/>
                  </a:lnTo>
                  <a:lnTo>
                    <a:pt x="2862" y="1986"/>
                  </a:lnTo>
                  <a:lnTo>
                    <a:pt x="4545" y="1481"/>
                  </a:lnTo>
                  <a:lnTo>
                    <a:pt x="5387" y="1212"/>
                  </a:lnTo>
                  <a:lnTo>
                    <a:pt x="6229" y="943"/>
                  </a:lnTo>
                  <a:lnTo>
                    <a:pt x="7070" y="774"/>
                  </a:lnTo>
                  <a:lnTo>
                    <a:pt x="7912" y="572"/>
                  </a:lnTo>
                  <a:lnTo>
                    <a:pt x="8686" y="370"/>
                  </a:lnTo>
                  <a:lnTo>
                    <a:pt x="9090" y="269"/>
                  </a:lnTo>
                  <a:lnTo>
                    <a:pt x="9461" y="168"/>
                  </a:lnTo>
                  <a:lnTo>
                    <a:pt x="10201"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12" name="Google Shape;112;p13"/>
            <p:cNvSpPr/>
            <p:nvPr/>
          </p:nvSpPr>
          <p:spPr>
            <a:xfrm>
              <a:off x="812700" y="238125"/>
              <a:ext cx="198650" cy="136375"/>
            </a:xfrm>
            <a:custGeom>
              <a:rect b="b" l="l" r="r" t="t"/>
              <a:pathLst>
                <a:path extrusionOk="0" h="5455" w="7946">
                  <a:moveTo>
                    <a:pt x="7373" y="1380"/>
                  </a:moveTo>
                  <a:lnTo>
                    <a:pt x="7609" y="2155"/>
                  </a:lnTo>
                  <a:lnTo>
                    <a:pt x="7676" y="2559"/>
                  </a:lnTo>
                  <a:lnTo>
                    <a:pt x="7710" y="2996"/>
                  </a:lnTo>
                  <a:lnTo>
                    <a:pt x="7710" y="3232"/>
                  </a:lnTo>
                  <a:lnTo>
                    <a:pt x="7676" y="3434"/>
                  </a:lnTo>
                  <a:lnTo>
                    <a:pt x="7643" y="3400"/>
                  </a:lnTo>
                  <a:lnTo>
                    <a:pt x="6700" y="2828"/>
                  </a:lnTo>
                  <a:lnTo>
                    <a:pt x="6229" y="2559"/>
                  </a:lnTo>
                  <a:lnTo>
                    <a:pt x="5757" y="2323"/>
                  </a:lnTo>
                  <a:lnTo>
                    <a:pt x="5387" y="2121"/>
                  </a:lnTo>
                  <a:lnTo>
                    <a:pt x="5185" y="2054"/>
                  </a:lnTo>
                  <a:lnTo>
                    <a:pt x="4983" y="1986"/>
                  </a:lnTo>
                  <a:lnTo>
                    <a:pt x="6195" y="1717"/>
                  </a:lnTo>
                  <a:lnTo>
                    <a:pt x="6801" y="1549"/>
                  </a:lnTo>
                  <a:lnTo>
                    <a:pt x="7373" y="1380"/>
                  </a:lnTo>
                  <a:close/>
                  <a:moveTo>
                    <a:pt x="4512" y="2087"/>
                  </a:moveTo>
                  <a:lnTo>
                    <a:pt x="5151" y="2323"/>
                  </a:lnTo>
                  <a:lnTo>
                    <a:pt x="5454" y="2424"/>
                  </a:lnTo>
                  <a:lnTo>
                    <a:pt x="5791" y="2559"/>
                  </a:lnTo>
                  <a:lnTo>
                    <a:pt x="6229" y="2794"/>
                  </a:lnTo>
                  <a:lnTo>
                    <a:pt x="6666" y="3064"/>
                  </a:lnTo>
                  <a:lnTo>
                    <a:pt x="7104" y="3333"/>
                  </a:lnTo>
                  <a:lnTo>
                    <a:pt x="7542" y="3602"/>
                  </a:lnTo>
                  <a:lnTo>
                    <a:pt x="7609" y="3602"/>
                  </a:lnTo>
                  <a:lnTo>
                    <a:pt x="7508" y="3838"/>
                  </a:lnTo>
                  <a:lnTo>
                    <a:pt x="7373" y="4040"/>
                  </a:lnTo>
                  <a:lnTo>
                    <a:pt x="7205" y="4242"/>
                  </a:lnTo>
                  <a:lnTo>
                    <a:pt x="7003" y="4411"/>
                  </a:lnTo>
                  <a:lnTo>
                    <a:pt x="6599" y="3939"/>
                  </a:lnTo>
                  <a:lnTo>
                    <a:pt x="6363" y="3703"/>
                  </a:lnTo>
                  <a:lnTo>
                    <a:pt x="6128" y="3468"/>
                  </a:lnTo>
                  <a:lnTo>
                    <a:pt x="5858" y="3266"/>
                  </a:lnTo>
                  <a:lnTo>
                    <a:pt x="5589" y="3097"/>
                  </a:lnTo>
                  <a:lnTo>
                    <a:pt x="5286" y="2963"/>
                  </a:lnTo>
                  <a:lnTo>
                    <a:pt x="4983" y="2929"/>
                  </a:lnTo>
                  <a:lnTo>
                    <a:pt x="4478" y="2895"/>
                  </a:lnTo>
                  <a:lnTo>
                    <a:pt x="3973" y="2929"/>
                  </a:lnTo>
                  <a:lnTo>
                    <a:pt x="2963" y="2996"/>
                  </a:lnTo>
                  <a:lnTo>
                    <a:pt x="1987" y="3097"/>
                  </a:lnTo>
                  <a:lnTo>
                    <a:pt x="976" y="3165"/>
                  </a:lnTo>
                  <a:lnTo>
                    <a:pt x="909" y="3198"/>
                  </a:lnTo>
                  <a:lnTo>
                    <a:pt x="909" y="3232"/>
                  </a:lnTo>
                  <a:lnTo>
                    <a:pt x="875" y="3165"/>
                  </a:lnTo>
                  <a:lnTo>
                    <a:pt x="741" y="2996"/>
                  </a:lnTo>
                  <a:lnTo>
                    <a:pt x="1145" y="2895"/>
                  </a:lnTo>
                  <a:lnTo>
                    <a:pt x="1549" y="2794"/>
                  </a:lnTo>
                  <a:lnTo>
                    <a:pt x="2357" y="2592"/>
                  </a:lnTo>
                  <a:lnTo>
                    <a:pt x="3973" y="2222"/>
                  </a:lnTo>
                  <a:lnTo>
                    <a:pt x="4512" y="2087"/>
                  </a:lnTo>
                  <a:close/>
                  <a:moveTo>
                    <a:pt x="4646" y="3131"/>
                  </a:moveTo>
                  <a:lnTo>
                    <a:pt x="4882" y="3165"/>
                  </a:lnTo>
                  <a:lnTo>
                    <a:pt x="5084" y="3198"/>
                  </a:lnTo>
                  <a:lnTo>
                    <a:pt x="5320" y="3232"/>
                  </a:lnTo>
                  <a:lnTo>
                    <a:pt x="5522" y="3333"/>
                  </a:lnTo>
                  <a:lnTo>
                    <a:pt x="5757" y="3434"/>
                  </a:lnTo>
                  <a:lnTo>
                    <a:pt x="5959" y="3602"/>
                  </a:lnTo>
                  <a:lnTo>
                    <a:pt x="6195" y="3804"/>
                  </a:lnTo>
                  <a:lnTo>
                    <a:pt x="6397" y="4040"/>
                  </a:lnTo>
                  <a:lnTo>
                    <a:pt x="6835" y="4545"/>
                  </a:lnTo>
                  <a:lnTo>
                    <a:pt x="6532" y="4680"/>
                  </a:lnTo>
                  <a:lnTo>
                    <a:pt x="6195" y="4815"/>
                  </a:lnTo>
                  <a:lnTo>
                    <a:pt x="5825" y="4916"/>
                  </a:lnTo>
                  <a:lnTo>
                    <a:pt x="5454" y="5017"/>
                  </a:lnTo>
                  <a:lnTo>
                    <a:pt x="4714" y="5118"/>
                  </a:lnTo>
                  <a:lnTo>
                    <a:pt x="4040" y="5185"/>
                  </a:lnTo>
                  <a:lnTo>
                    <a:pt x="3468" y="5219"/>
                  </a:lnTo>
                  <a:lnTo>
                    <a:pt x="3199" y="5185"/>
                  </a:lnTo>
                  <a:lnTo>
                    <a:pt x="2929" y="5151"/>
                  </a:lnTo>
                  <a:lnTo>
                    <a:pt x="2660" y="5084"/>
                  </a:lnTo>
                  <a:lnTo>
                    <a:pt x="2424" y="4983"/>
                  </a:lnTo>
                  <a:lnTo>
                    <a:pt x="2189" y="4848"/>
                  </a:lnTo>
                  <a:lnTo>
                    <a:pt x="1953" y="4680"/>
                  </a:lnTo>
                  <a:lnTo>
                    <a:pt x="1650" y="4377"/>
                  </a:lnTo>
                  <a:lnTo>
                    <a:pt x="1414" y="4040"/>
                  </a:lnTo>
                  <a:lnTo>
                    <a:pt x="943" y="3299"/>
                  </a:lnTo>
                  <a:lnTo>
                    <a:pt x="943" y="3299"/>
                  </a:lnTo>
                  <a:lnTo>
                    <a:pt x="976" y="3333"/>
                  </a:lnTo>
                  <a:lnTo>
                    <a:pt x="1785" y="3333"/>
                  </a:lnTo>
                  <a:lnTo>
                    <a:pt x="2559" y="3299"/>
                  </a:lnTo>
                  <a:lnTo>
                    <a:pt x="3367" y="3198"/>
                  </a:lnTo>
                  <a:lnTo>
                    <a:pt x="4141" y="3131"/>
                  </a:lnTo>
                  <a:close/>
                  <a:moveTo>
                    <a:pt x="1583" y="0"/>
                  </a:moveTo>
                  <a:lnTo>
                    <a:pt x="1313" y="101"/>
                  </a:lnTo>
                  <a:lnTo>
                    <a:pt x="1010" y="236"/>
                  </a:lnTo>
                  <a:lnTo>
                    <a:pt x="774" y="404"/>
                  </a:lnTo>
                  <a:lnTo>
                    <a:pt x="572" y="539"/>
                  </a:lnTo>
                  <a:lnTo>
                    <a:pt x="370" y="707"/>
                  </a:lnTo>
                  <a:lnTo>
                    <a:pt x="202" y="909"/>
                  </a:lnTo>
                  <a:lnTo>
                    <a:pt x="101" y="1111"/>
                  </a:lnTo>
                  <a:lnTo>
                    <a:pt x="0" y="1347"/>
                  </a:lnTo>
                  <a:lnTo>
                    <a:pt x="0" y="1582"/>
                  </a:lnTo>
                  <a:lnTo>
                    <a:pt x="0" y="1818"/>
                  </a:lnTo>
                  <a:lnTo>
                    <a:pt x="34" y="2054"/>
                  </a:lnTo>
                  <a:lnTo>
                    <a:pt x="135" y="2323"/>
                  </a:lnTo>
                  <a:lnTo>
                    <a:pt x="370" y="2828"/>
                  </a:lnTo>
                  <a:lnTo>
                    <a:pt x="673" y="3367"/>
                  </a:lnTo>
                  <a:lnTo>
                    <a:pt x="976" y="3838"/>
                  </a:lnTo>
                  <a:lnTo>
                    <a:pt x="1313" y="4310"/>
                  </a:lnTo>
                  <a:lnTo>
                    <a:pt x="1616" y="4714"/>
                  </a:lnTo>
                  <a:lnTo>
                    <a:pt x="1818" y="4882"/>
                  </a:lnTo>
                  <a:lnTo>
                    <a:pt x="2020" y="5017"/>
                  </a:lnTo>
                  <a:lnTo>
                    <a:pt x="2222" y="5151"/>
                  </a:lnTo>
                  <a:lnTo>
                    <a:pt x="2424" y="5286"/>
                  </a:lnTo>
                  <a:lnTo>
                    <a:pt x="2660" y="5353"/>
                  </a:lnTo>
                  <a:lnTo>
                    <a:pt x="2929" y="5421"/>
                  </a:lnTo>
                  <a:lnTo>
                    <a:pt x="3300" y="5454"/>
                  </a:lnTo>
                  <a:lnTo>
                    <a:pt x="3670" y="5454"/>
                  </a:lnTo>
                  <a:lnTo>
                    <a:pt x="4040" y="5421"/>
                  </a:lnTo>
                  <a:lnTo>
                    <a:pt x="4444" y="5387"/>
                  </a:lnTo>
                  <a:lnTo>
                    <a:pt x="5185" y="5286"/>
                  </a:lnTo>
                  <a:lnTo>
                    <a:pt x="5926" y="5118"/>
                  </a:lnTo>
                  <a:lnTo>
                    <a:pt x="6229" y="5050"/>
                  </a:lnTo>
                  <a:lnTo>
                    <a:pt x="6498" y="4949"/>
                  </a:lnTo>
                  <a:lnTo>
                    <a:pt x="6767" y="4848"/>
                  </a:lnTo>
                  <a:lnTo>
                    <a:pt x="7003" y="4714"/>
                  </a:lnTo>
                  <a:lnTo>
                    <a:pt x="7205" y="4579"/>
                  </a:lnTo>
                  <a:lnTo>
                    <a:pt x="7407" y="4377"/>
                  </a:lnTo>
                  <a:lnTo>
                    <a:pt x="7609" y="4175"/>
                  </a:lnTo>
                  <a:lnTo>
                    <a:pt x="7744" y="3905"/>
                  </a:lnTo>
                  <a:lnTo>
                    <a:pt x="7878" y="3636"/>
                  </a:lnTo>
                  <a:lnTo>
                    <a:pt x="7946" y="3367"/>
                  </a:lnTo>
                  <a:lnTo>
                    <a:pt x="7946" y="3064"/>
                  </a:lnTo>
                  <a:lnTo>
                    <a:pt x="7946" y="2794"/>
                  </a:lnTo>
                  <a:lnTo>
                    <a:pt x="7946" y="2525"/>
                  </a:lnTo>
                  <a:lnTo>
                    <a:pt x="7878" y="2222"/>
                  </a:lnTo>
                  <a:lnTo>
                    <a:pt x="7777" y="1683"/>
                  </a:lnTo>
                  <a:lnTo>
                    <a:pt x="7542" y="842"/>
                  </a:lnTo>
                  <a:lnTo>
                    <a:pt x="7272" y="0"/>
                  </a:lnTo>
                  <a:lnTo>
                    <a:pt x="6936" y="0"/>
                  </a:lnTo>
                  <a:lnTo>
                    <a:pt x="7104" y="404"/>
                  </a:lnTo>
                  <a:lnTo>
                    <a:pt x="7239" y="875"/>
                  </a:lnTo>
                  <a:lnTo>
                    <a:pt x="7306" y="1145"/>
                  </a:lnTo>
                  <a:lnTo>
                    <a:pt x="6498" y="1380"/>
                  </a:lnTo>
                  <a:lnTo>
                    <a:pt x="5623" y="1616"/>
                  </a:lnTo>
                  <a:lnTo>
                    <a:pt x="3939" y="2020"/>
                  </a:lnTo>
                  <a:lnTo>
                    <a:pt x="3131" y="2188"/>
                  </a:lnTo>
                  <a:lnTo>
                    <a:pt x="2256" y="2323"/>
                  </a:lnTo>
                  <a:lnTo>
                    <a:pt x="1852" y="2424"/>
                  </a:lnTo>
                  <a:lnTo>
                    <a:pt x="1448" y="2559"/>
                  </a:lnTo>
                  <a:lnTo>
                    <a:pt x="1044" y="2693"/>
                  </a:lnTo>
                  <a:lnTo>
                    <a:pt x="707" y="2895"/>
                  </a:lnTo>
                  <a:lnTo>
                    <a:pt x="505" y="2592"/>
                  </a:lnTo>
                  <a:lnTo>
                    <a:pt x="370" y="2289"/>
                  </a:lnTo>
                  <a:lnTo>
                    <a:pt x="269" y="1986"/>
                  </a:lnTo>
                  <a:lnTo>
                    <a:pt x="202" y="1650"/>
                  </a:lnTo>
                  <a:lnTo>
                    <a:pt x="370" y="1683"/>
                  </a:lnTo>
                  <a:lnTo>
                    <a:pt x="741" y="1683"/>
                  </a:lnTo>
                  <a:lnTo>
                    <a:pt x="909" y="1616"/>
                  </a:lnTo>
                  <a:lnTo>
                    <a:pt x="1280" y="1481"/>
                  </a:lnTo>
                  <a:lnTo>
                    <a:pt x="1583" y="1347"/>
                  </a:lnTo>
                  <a:lnTo>
                    <a:pt x="3805" y="606"/>
                  </a:lnTo>
                  <a:lnTo>
                    <a:pt x="4512" y="303"/>
                  </a:lnTo>
                  <a:lnTo>
                    <a:pt x="5252" y="0"/>
                  </a:lnTo>
                  <a:lnTo>
                    <a:pt x="4579" y="0"/>
                  </a:lnTo>
                  <a:lnTo>
                    <a:pt x="4040" y="236"/>
                  </a:lnTo>
                  <a:lnTo>
                    <a:pt x="3502" y="438"/>
                  </a:lnTo>
                  <a:lnTo>
                    <a:pt x="202" y="1582"/>
                  </a:lnTo>
                  <a:lnTo>
                    <a:pt x="236" y="1347"/>
                  </a:lnTo>
                  <a:lnTo>
                    <a:pt x="269" y="1212"/>
                  </a:lnTo>
                  <a:lnTo>
                    <a:pt x="337" y="1077"/>
                  </a:lnTo>
                  <a:lnTo>
                    <a:pt x="505" y="842"/>
                  </a:lnTo>
                  <a:lnTo>
                    <a:pt x="774" y="640"/>
                  </a:lnTo>
                  <a:lnTo>
                    <a:pt x="1078" y="471"/>
                  </a:lnTo>
                  <a:lnTo>
                    <a:pt x="1414" y="303"/>
                  </a:lnTo>
                  <a:lnTo>
                    <a:pt x="1717" y="202"/>
                  </a:lnTo>
                  <a:lnTo>
                    <a:pt x="2054" y="101"/>
                  </a:lnTo>
                  <a:lnTo>
                    <a:pt x="2323" y="67"/>
                  </a:lnTo>
                  <a:lnTo>
                    <a:pt x="2357" y="67"/>
                  </a:lnTo>
                  <a:lnTo>
                    <a:pt x="2391"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13" name="Google Shape;113;p13"/>
            <p:cNvSpPr/>
            <p:nvPr/>
          </p:nvSpPr>
          <p:spPr>
            <a:xfrm>
              <a:off x="3282250" y="332375"/>
              <a:ext cx="417500" cy="425925"/>
            </a:xfrm>
            <a:custGeom>
              <a:rect b="b" l="l" r="r" t="t"/>
              <a:pathLst>
                <a:path extrusionOk="0" h="17037" w="16700">
                  <a:moveTo>
                    <a:pt x="10471" y="169"/>
                  </a:moveTo>
                  <a:lnTo>
                    <a:pt x="10471" y="338"/>
                  </a:lnTo>
                  <a:lnTo>
                    <a:pt x="10538" y="472"/>
                  </a:lnTo>
                  <a:lnTo>
                    <a:pt x="10606" y="674"/>
                  </a:lnTo>
                  <a:lnTo>
                    <a:pt x="10336" y="775"/>
                  </a:lnTo>
                  <a:lnTo>
                    <a:pt x="10303" y="809"/>
                  </a:lnTo>
                  <a:lnTo>
                    <a:pt x="10202" y="641"/>
                  </a:lnTo>
                  <a:lnTo>
                    <a:pt x="10101" y="472"/>
                  </a:lnTo>
                  <a:lnTo>
                    <a:pt x="10269" y="338"/>
                  </a:lnTo>
                  <a:lnTo>
                    <a:pt x="10404" y="236"/>
                  </a:lnTo>
                  <a:lnTo>
                    <a:pt x="10471" y="169"/>
                  </a:lnTo>
                  <a:close/>
                  <a:moveTo>
                    <a:pt x="10673" y="944"/>
                  </a:moveTo>
                  <a:lnTo>
                    <a:pt x="10673" y="1011"/>
                  </a:lnTo>
                  <a:lnTo>
                    <a:pt x="10707" y="1112"/>
                  </a:lnTo>
                  <a:lnTo>
                    <a:pt x="10774" y="1314"/>
                  </a:lnTo>
                  <a:lnTo>
                    <a:pt x="10673" y="1314"/>
                  </a:lnTo>
                  <a:lnTo>
                    <a:pt x="10336" y="1381"/>
                  </a:lnTo>
                  <a:lnTo>
                    <a:pt x="10303" y="1213"/>
                  </a:lnTo>
                  <a:lnTo>
                    <a:pt x="10269" y="1078"/>
                  </a:lnTo>
                  <a:lnTo>
                    <a:pt x="10404" y="1045"/>
                  </a:lnTo>
                  <a:lnTo>
                    <a:pt x="10673" y="944"/>
                  </a:lnTo>
                  <a:close/>
                  <a:moveTo>
                    <a:pt x="10942" y="1516"/>
                  </a:moveTo>
                  <a:lnTo>
                    <a:pt x="11043" y="1617"/>
                  </a:lnTo>
                  <a:lnTo>
                    <a:pt x="11481" y="2055"/>
                  </a:lnTo>
                  <a:lnTo>
                    <a:pt x="11717" y="2290"/>
                  </a:lnTo>
                  <a:lnTo>
                    <a:pt x="11919" y="2526"/>
                  </a:lnTo>
                  <a:lnTo>
                    <a:pt x="11649" y="2627"/>
                  </a:lnTo>
                  <a:lnTo>
                    <a:pt x="11346" y="2694"/>
                  </a:lnTo>
                  <a:lnTo>
                    <a:pt x="10740" y="2829"/>
                  </a:lnTo>
                  <a:lnTo>
                    <a:pt x="10404" y="2896"/>
                  </a:lnTo>
                  <a:lnTo>
                    <a:pt x="10235" y="2930"/>
                  </a:lnTo>
                  <a:lnTo>
                    <a:pt x="10101" y="3031"/>
                  </a:lnTo>
                  <a:lnTo>
                    <a:pt x="10168" y="2425"/>
                  </a:lnTo>
                  <a:lnTo>
                    <a:pt x="10303" y="1819"/>
                  </a:lnTo>
                  <a:lnTo>
                    <a:pt x="10336" y="1583"/>
                  </a:lnTo>
                  <a:lnTo>
                    <a:pt x="10505" y="1550"/>
                  </a:lnTo>
                  <a:lnTo>
                    <a:pt x="10808" y="1516"/>
                  </a:lnTo>
                  <a:close/>
                  <a:moveTo>
                    <a:pt x="12087" y="2728"/>
                  </a:moveTo>
                  <a:lnTo>
                    <a:pt x="12255" y="2964"/>
                  </a:lnTo>
                  <a:lnTo>
                    <a:pt x="11582" y="3199"/>
                  </a:lnTo>
                  <a:lnTo>
                    <a:pt x="10942" y="3368"/>
                  </a:lnTo>
                  <a:lnTo>
                    <a:pt x="10505" y="3502"/>
                  </a:lnTo>
                  <a:lnTo>
                    <a:pt x="10067" y="3637"/>
                  </a:lnTo>
                  <a:lnTo>
                    <a:pt x="10101" y="3199"/>
                  </a:lnTo>
                  <a:lnTo>
                    <a:pt x="10303" y="3166"/>
                  </a:lnTo>
                  <a:lnTo>
                    <a:pt x="10505" y="3132"/>
                  </a:lnTo>
                  <a:lnTo>
                    <a:pt x="10942" y="3031"/>
                  </a:lnTo>
                  <a:lnTo>
                    <a:pt x="11515" y="2896"/>
                  </a:lnTo>
                  <a:lnTo>
                    <a:pt x="11818" y="2829"/>
                  </a:lnTo>
                  <a:lnTo>
                    <a:pt x="12087" y="2728"/>
                  </a:lnTo>
                  <a:close/>
                  <a:moveTo>
                    <a:pt x="12525" y="3098"/>
                  </a:moveTo>
                  <a:lnTo>
                    <a:pt x="12626" y="3671"/>
                  </a:lnTo>
                  <a:lnTo>
                    <a:pt x="12760" y="4243"/>
                  </a:lnTo>
                  <a:lnTo>
                    <a:pt x="13063" y="5320"/>
                  </a:lnTo>
                  <a:lnTo>
                    <a:pt x="13265" y="5994"/>
                  </a:lnTo>
                  <a:lnTo>
                    <a:pt x="13535" y="6633"/>
                  </a:lnTo>
                  <a:lnTo>
                    <a:pt x="13804" y="7273"/>
                  </a:lnTo>
                  <a:lnTo>
                    <a:pt x="14040" y="7913"/>
                  </a:lnTo>
                  <a:lnTo>
                    <a:pt x="14242" y="8519"/>
                  </a:lnTo>
                  <a:lnTo>
                    <a:pt x="14410" y="9159"/>
                  </a:lnTo>
                  <a:lnTo>
                    <a:pt x="14679" y="10404"/>
                  </a:lnTo>
                  <a:lnTo>
                    <a:pt x="14780" y="10876"/>
                  </a:lnTo>
                  <a:lnTo>
                    <a:pt x="14881" y="11347"/>
                  </a:lnTo>
                  <a:lnTo>
                    <a:pt x="15016" y="11818"/>
                  </a:lnTo>
                  <a:lnTo>
                    <a:pt x="15117" y="12020"/>
                  </a:lnTo>
                  <a:lnTo>
                    <a:pt x="15252" y="12222"/>
                  </a:lnTo>
                  <a:lnTo>
                    <a:pt x="14612" y="12458"/>
                  </a:lnTo>
                  <a:lnTo>
                    <a:pt x="13939" y="12660"/>
                  </a:lnTo>
                  <a:lnTo>
                    <a:pt x="13333" y="12828"/>
                  </a:lnTo>
                  <a:lnTo>
                    <a:pt x="12996" y="12929"/>
                  </a:lnTo>
                  <a:lnTo>
                    <a:pt x="12727" y="13030"/>
                  </a:lnTo>
                  <a:lnTo>
                    <a:pt x="12592" y="12458"/>
                  </a:lnTo>
                  <a:lnTo>
                    <a:pt x="12457" y="11919"/>
                  </a:lnTo>
                  <a:lnTo>
                    <a:pt x="12154" y="10808"/>
                  </a:lnTo>
                  <a:lnTo>
                    <a:pt x="11818" y="9563"/>
                  </a:lnTo>
                  <a:lnTo>
                    <a:pt x="11616" y="8923"/>
                  </a:lnTo>
                  <a:lnTo>
                    <a:pt x="11414" y="8317"/>
                  </a:lnTo>
                  <a:lnTo>
                    <a:pt x="11010" y="7239"/>
                  </a:lnTo>
                  <a:lnTo>
                    <a:pt x="10808" y="6667"/>
                  </a:lnTo>
                  <a:lnTo>
                    <a:pt x="10639" y="6128"/>
                  </a:lnTo>
                  <a:lnTo>
                    <a:pt x="10471" y="5590"/>
                  </a:lnTo>
                  <a:lnTo>
                    <a:pt x="10269" y="5051"/>
                  </a:lnTo>
                  <a:lnTo>
                    <a:pt x="10101" y="4479"/>
                  </a:lnTo>
                  <a:lnTo>
                    <a:pt x="9932" y="3940"/>
                  </a:lnTo>
                  <a:lnTo>
                    <a:pt x="9966" y="3906"/>
                  </a:lnTo>
                  <a:lnTo>
                    <a:pt x="10572" y="3704"/>
                  </a:lnTo>
                  <a:lnTo>
                    <a:pt x="11178" y="3536"/>
                  </a:lnTo>
                  <a:lnTo>
                    <a:pt x="11885" y="3368"/>
                  </a:lnTo>
                  <a:lnTo>
                    <a:pt x="12222" y="3233"/>
                  </a:lnTo>
                  <a:lnTo>
                    <a:pt x="12525" y="3098"/>
                  </a:lnTo>
                  <a:close/>
                  <a:moveTo>
                    <a:pt x="15353" y="12492"/>
                  </a:moveTo>
                  <a:lnTo>
                    <a:pt x="15386" y="12761"/>
                  </a:lnTo>
                  <a:lnTo>
                    <a:pt x="15454" y="12997"/>
                  </a:lnTo>
                  <a:lnTo>
                    <a:pt x="15622" y="13535"/>
                  </a:lnTo>
                  <a:lnTo>
                    <a:pt x="15521" y="13502"/>
                  </a:lnTo>
                  <a:lnTo>
                    <a:pt x="15420" y="13502"/>
                  </a:lnTo>
                  <a:lnTo>
                    <a:pt x="15117" y="13535"/>
                  </a:lnTo>
                  <a:lnTo>
                    <a:pt x="14646" y="13670"/>
                  </a:lnTo>
                  <a:lnTo>
                    <a:pt x="13972" y="13872"/>
                  </a:lnTo>
                  <a:lnTo>
                    <a:pt x="13535" y="13973"/>
                  </a:lnTo>
                  <a:lnTo>
                    <a:pt x="13265" y="14040"/>
                  </a:lnTo>
                  <a:lnTo>
                    <a:pt x="13164" y="13805"/>
                  </a:lnTo>
                  <a:lnTo>
                    <a:pt x="13097" y="13569"/>
                  </a:lnTo>
                  <a:lnTo>
                    <a:pt x="12996" y="13367"/>
                  </a:lnTo>
                  <a:lnTo>
                    <a:pt x="12861" y="13199"/>
                  </a:lnTo>
                  <a:lnTo>
                    <a:pt x="13097" y="13165"/>
                  </a:lnTo>
                  <a:lnTo>
                    <a:pt x="13366" y="13098"/>
                  </a:lnTo>
                  <a:lnTo>
                    <a:pt x="13838" y="12963"/>
                  </a:lnTo>
                  <a:lnTo>
                    <a:pt x="14612" y="12727"/>
                  </a:lnTo>
                  <a:lnTo>
                    <a:pt x="15353" y="12492"/>
                  </a:lnTo>
                  <a:close/>
                  <a:moveTo>
                    <a:pt x="337" y="11886"/>
                  </a:moveTo>
                  <a:lnTo>
                    <a:pt x="472" y="12155"/>
                  </a:lnTo>
                  <a:lnTo>
                    <a:pt x="674" y="12357"/>
                  </a:lnTo>
                  <a:lnTo>
                    <a:pt x="909" y="12593"/>
                  </a:lnTo>
                  <a:lnTo>
                    <a:pt x="1145" y="12727"/>
                  </a:lnTo>
                  <a:lnTo>
                    <a:pt x="1381" y="12828"/>
                  </a:lnTo>
                  <a:lnTo>
                    <a:pt x="1650" y="12896"/>
                  </a:lnTo>
                  <a:lnTo>
                    <a:pt x="1919" y="12929"/>
                  </a:lnTo>
                  <a:lnTo>
                    <a:pt x="2020" y="13333"/>
                  </a:lnTo>
                  <a:lnTo>
                    <a:pt x="2121" y="13805"/>
                  </a:lnTo>
                  <a:lnTo>
                    <a:pt x="2222" y="13939"/>
                  </a:lnTo>
                  <a:lnTo>
                    <a:pt x="2290" y="14074"/>
                  </a:lnTo>
                  <a:lnTo>
                    <a:pt x="2525" y="14276"/>
                  </a:lnTo>
                  <a:lnTo>
                    <a:pt x="2189" y="14175"/>
                  </a:lnTo>
                  <a:lnTo>
                    <a:pt x="1886" y="14040"/>
                  </a:lnTo>
                  <a:lnTo>
                    <a:pt x="1583" y="13906"/>
                  </a:lnTo>
                  <a:lnTo>
                    <a:pt x="1313" y="13704"/>
                  </a:lnTo>
                  <a:lnTo>
                    <a:pt x="1078" y="13468"/>
                  </a:lnTo>
                  <a:lnTo>
                    <a:pt x="876" y="13199"/>
                  </a:lnTo>
                  <a:lnTo>
                    <a:pt x="674" y="12929"/>
                  </a:lnTo>
                  <a:lnTo>
                    <a:pt x="539" y="12593"/>
                  </a:lnTo>
                  <a:lnTo>
                    <a:pt x="404" y="12256"/>
                  </a:lnTo>
                  <a:lnTo>
                    <a:pt x="337" y="11886"/>
                  </a:lnTo>
                  <a:close/>
                  <a:moveTo>
                    <a:pt x="15285" y="13838"/>
                  </a:moveTo>
                  <a:lnTo>
                    <a:pt x="14545" y="14074"/>
                  </a:lnTo>
                  <a:lnTo>
                    <a:pt x="13972" y="14276"/>
                  </a:lnTo>
                  <a:lnTo>
                    <a:pt x="13669" y="14377"/>
                  </a:lnTo>
                  <a:lnTo>
                    <a:pt x="13400" y="14512"/>
                  </a:lnTo>
                  <a:lnTo>
                    <a:pt x="13400" y="14545"/>
                  </a:lnTo>
                  <a:lnTo>
                    <a:pt x="13400" y="14579"/>
                  </a:lnTo>
                  <a:lnTo>
                    <a:pt x="13669" y="14579"/>
                  </a:lnTo>
                  <a:lnTo>
                    <a:pt x="13939" y="14512"/>
                  </a:lnTo>
                  <a:lnTo>
                    <a:pt x="14444" y="14377"/>
                  </a:lnTo>
                  <a:lnTo>
                    <a:pt x="15117" y="14175"/>
                  </a:lnTo>
                  <a:lnTo>
                    <a:pt x="15757" y="13973"/>
                  </a:lnTo>
                  <a:lnTo>
                    <a:pt x="15790" y="14108"/>
                  </a:lnTo>
                  <a:lnTo>
                    <a:pt x="15184" y="14209"/>
                  </a:lnTo>
                  <a:lnTo>
                    <a:pt x="14578" y="14377"/>
                  </a:lnTo>
                  <a:lnTo>
                    <a:pt x="13972" y="14646"/>
                  </a:lnTo>
                  <a:lnTo>
                    <a:pt x="13703" y="14781"/>
                  </a:lnTo>
                  <a:lnTo>
                    <a:pt x="13467" y="14949"/>
                  </a:lnTo>
                  <a:lnTo>
                    <a:pt x="13400" y="14747"/>
                  </a:lnTo>
                  <a:lnTo>
                    <a:pt x="13299" y="14242"/>
                  </a:lnTo>
                  <a:lnTo>
                    <a:pt x="13669" y="14175"/>
                  </a:lnTo>
                  <a:lnTo>
                    <a:pt x="14073" y="14108"/>
                  </a:lnTo>
                  <a:lnTo>
                    <a:pt x="14814" y="13906"/>
                  </a:lnTo>
                  <a:lnTo>
                    <a:pt x="15285" y="13838"/>
                  </a:lnTo>
                  <a:close/>
                  <a:moveTo>
                    <a:pt x="1145" y="3098"/>
                  </a:moveTo>
                  <a:lnTo>
                    <a:pt x="1684" y="3199"/>
                  </a:lnTo>
                  <a:lnTo>
                    <a:pt x="2189" y="3267"/>
                  </a:lnTo>
                  <a:lnTo>
                    <a:pt x="3232" y="3368"/>
                  </a:lnTo>
                  <a:lnTo>
                    <a:pt x="4276" y="3435"/>
                  </a:lnTo>
                  <a:lnTo>
                    <a:pt x="5320" y="3502"/>
                  </a:lnTo>
                  <a:lnTo>
                    <a:pt x="6397" y="3637"/>
                  </a:lnTo>
                  <a:lnTo>
                    <a:pt x="7508" y="3772"/>
                  </a:lnTo>
                  <a:lnTo>
                    <a:pt x="8619" y="3906"/>
                  </a:lnTo>
                  <a:lnTo>
                    <a:pt x="9730" y="3974"/>
                  </a:lnTo>
                  <a:lnTo>
                    <a:pt x="9831" y="4411"/>
                  </a:lnTo>
                  <a:lnTo>
                    <a:pt x="9932" y="4883"/>
                  </a:lnTo>
                  <a:lnTo>
                    <a:pt x="10269" y="5758"/>
                  </a:lnTo>
                  <a:lnTo>
                    <a:pt x="10639" y="6970"/>
                  </a:lnTo>
                  <a:lnTo>
                    <a:pt x="11077" y="8148"/>
                  </a:lnTo>
                  <a:lnTo>
                    <a:pt x="11346" y="8990"/>
                  </a:lnTo>
                  <a:lnTo>
                    <a:pt x="11616" y="9866"/>
                  </a:lnTo>
                  <a:lnTo>
                    <a:pt x="11582" y="9899"/>
                  </a:lnTo>
                  <a:lnTo>
                    <a:pt x="11649" y="10573"/>
                  </a:lnTo>
                  <a:lnTo>
                    <a:pt x="11616" y="11246"/>
                  </a:lnTo>
                  <a:lnTo>
                    <a:pt x="11548" y="11919"/>
                  </a:lnTo>
                  <a:lnTo>
                    <a:pt x="11447" y="12593"/>
                  </a:lnTo>
                  <a:lnTo>
                    <a:pt x="11178" y="13771"/>
                  </a:lnTo>
                  <a:lnTo>
                    <a:pt x="11111" y="14377"/>
                  </a:lnTo>
                  <a:lnTo>
                    <a:pt x="11077" y="14983"/>
                  </a:lnTo>
                  <a:lnTo>
                    <a:pt x="10538" y="15050"/>
                  </a:lnTo>
                  <a:lnTo>
                    <a:pt x="9495" y="15050"/>
                  </a:lnTo>
                  <a:lnTo>
                    <a:pt x="8956" y="14983"/>
                  </a:lnTo>
                  <a:lnTo>
                    <a:pt x="7878" y="14848"/>
                  </a:lnTo>
                  <a:lnTo>
                    <a:pt x="6835" y="14714"/>
                  </a:lnTo>
                  <a:lnTo>
                    <a:pt x="5892" y="14613"/>
                  </a:lnTo>
                  <a:lnTo>
                    <a:pt x="4949" y="14545"/>
                  </a:lnTo>
                  <a:lnTo>
                    <a:pt x="3064" y="14444"/>
                  </a:lnTo>
                  <a:lnTo>
                    <a:pt x="3064" y="14411"/>
                  </a:lnTo>
                  <a:lnTo>
                    <a:pt x="3064" y="14343"/>
                  </a:lnTo>
                  <a:lnTo>
                    <a:pt x="3030" y="14310"/>
                  </a:lnTo>
                  <a:lnTo>
                    <a:pt x="2997" y="14276"/>
                  </a:lnTo>
                  <a:lnTo>
                    <a:pt x="2795" y="14175"/>
                  </a:lnTo>
                  <a:lnTo>
                    <a:pt x="2593" y="14040"/>
                  </a:lnTo>
                  <a:lnTo>
                    <a:pt x="2458" y="13872"/>
                  </a:lnTo>
                  <a:lnTo>
                    <a:pt x="2323" y="13704"/>
                  </a:lnTo>
                  <a:lnTo>
                    <a:pt x="2256" y="13502"/>
                  </a:lnTo>
                  <a:lnTo>
                    <a:pt x="2189" y="13300"/>
                  </a:lnTo>
                  <a:lnTo>
                    <a:pt x="2189" y="13064"/>
                  </a:lnTo>
                  <a:lnTo>
                    <a:pt x="2189" y="12828"/>
                  </a:lnTo>
                  <a:lnTo>
                    <a:pt x="2155" y="12761"/>
                  </a:lnTo>
                  <a:lnTo>
                    <a:pt x="2088" y="12727"/>
                  </a:lnTo>
                  <a:lnTo>
                    <a:pt x="1852" y="12727"/>
                  </a:lnTo>
                  <a:lnTo>
                    <a:pt x="1650" y="12694"/>
                  </a:lnTo>
                  <a:lnTo>
                    <a:pt x="1448" y="12626"/>
                  </a:lnTo>
                  <a:lnTo>
                    <a:pt x="1246" y="12559"/>
                  </a:lnTo>
                  <a:lnTo>
                    <a:pt x="1078" y="12458"/>
                  </a:lnTo>
                  <a:lnTo>
                    <a:pt x="909" y="12357"/>
                  </a:lnTo>
                  <a:lnTo>
                    <a:pt x="573" y="12054"/>
                  </a:lnTo>
                  <a:lnTo>
                    <a:pt x="472" y="11886"/>
                  </a:lnTo>
                  <a:lnTo>
                    <a:pt x="303" y="11717"/>
                  </a:lnTo>
                  <a:lnTo>
                    <a:pt x="236" y="11111"/>
                  </a:lnTo>
                  <a:lnTo>
                    <a:pt x="269" y="10505"/>
                  </a:lnTo>
                  <a:lnTo>
                    <a:pt x="303" y="9899"/>
                  </a:lnTo>
                  <a:lnTo>
                    <a:pt x="370" y="9327"/>
                  </a:lnTo>
                  <a:lnTo>
                    <a:pt x="505" y="7778"/>
                  </a:lnTo>
                  <a:lnTo>
                    <a:pt x="674" y="6196"/>
                  </a:lnTo>
                  <a:lnTo>
                    <a:pt x="741" y="5421"/>
                  </a:lnTo>
                  <a:lnTo>
                    <a:pt x="842" y="4647"/>
                  </a:lnTo>
                  <a:lnTo>
                    <a:pt x="977" y="3873"/>
                  </a:lnTo>
                  <a:lnTo>
                    <a:pt x="1145" y="3098"/>
                  </a:lnTo>
                  <a:close/>
                  <a:moveTo>
                    <a:pt x="15858" y="14377"/>
                  </a:moveTo>
                  <a:lnTo>
                    <a:pt x="15858" y="14444"/>
                  </a:lnTo>
                  <a:lnTo>
                    <a:pt x="15656" y="14478"/>
                  </a:lnTo>
                  <a:lnTo>
                    <a:pt x="15420" y="14545"/>
                  </a:lnTo>
                  <a:lnTo>
                    <a:pt x="15083" y="14646"/>
                  </a:lnTo>
                  <a:lnTo>
                    <a:pt x="14679" y="14747"/>
                  </a:lnTo>
                  <a:lnTo>
                    <a:pt x="14275" y="14916"/>
                  </a:lnTo>
                  <a:lnTo>
                    <a:pt x="13871" y="15084"/>
                  </a:lnTo>
                  <a:lnTo>
                    <a:pt x="13703" y="15185"/>
                  </a:lnTo>
                  <a:lnTo>
                    <a:pt x="13535" y="15320"/>
                  </a:lnTo>
                  <a:lnTo>
                    <a:pt x="13467" y="15017"/>
                  </a:lnTo>
                  <a:lnTo>
                    <a:pt x="13905" y="14916"/>
                  </a:lnTo>
                  <a:lnTo>
                    <a:pt x="14376" y="14781"/>
                  </a:lnTo>
                  <a:lnTo>
                    <a:pt x="14814" y="14646"/>
                  </a:lnTo>
                  <a:lnTo>
                    <a:pt x="15285" y="14512"/>
                  </a:lnTo>
                  <a:lnTo>
                    <a:pt x="15521" y="14444"/>
                  </a:lnTo>
                  <a:lnTo>
                    <a:pt x="15689" y="14411"/>
                  </a:lnTo>
                  <a:lnTo>
                    <a:pt x="15858" y="14377"/>
                  </a:lnTo>
                  <a:close/>
                  <a:moveTo>
                    <a:pt x="15925" y="14747"/>
                  </a:moveTo>
                  <a:lnTo>
                    <a:pt x="15925" y="14815"/>
                  </a:lnTo>
                  <a:lnTo>
                    <a:pt x="14747" y="15151"/>
                  </a:lnTo>
                  <a:lnTo>
                    <a:pt x="14141" y="15387"/>
                  </a:lnTo>
                  <a:lnTo>
                    <a:pt x="13871" y="15522"/>
                  </a:lnTo>
                  <a:lnTo>
                    <a:pt x="13602" y="15656"/>
                  </a:lnTo>
                  <a:lnTo>
                    <a:pt x="13535" y="15421"/>
                  </a:lnTo>
                  <a:lnTo>
                    <a:pt x="13905" y="15320"/>
                  </a:lnTo>
                  <a:lnTo>
                    <a:pt x="14275" y="15219"/>
                  </a:lnTo>
                  <a:lnTo>
                    <a:pt x="14612" y="15084"/>
                  </a:lnTo>
                  <a:lnTo>
                    <a:pt x="14982" y="14949"/>
                  </a:lnTo>
                  <a:lnTo>
                    <a:pt x="15420" y="14882"/>
                  </a:lnTo>
                  <a:lnTo>
                    <a:pt x="15689" y="14815"/>
                  </a:lnTo>
                  <a:lnTo>
                    <a:pt x="15925" y="14747"/>
                  </a:lnTo>
                  <a:close/>
                  <a:moveTo>
                    <a:pt x="15959" y="15050"/>
                  </a:moveTo>
                  <a:lnTo>
                    <a:pt x="15992" y="15185"/>
                  </a:lnTo>
                  <a:lnTo>
                    <a:pt x="15790" y="15219"/>
                  </a:lnTo>
                  <a:lnTo>
                    <a:pt x="15588" y="15252"/>
                  </a:lnTo>
                  <a:lnTo>
                    <a:pt x="15218" y="15387"/>
                  </a:lnTo>
                  <a:lnTo>
                    <a:pt x="14444" y="15690"/>
                  </a:lnTo>
                  <a:lnTo>
                    <a:pt x="14073" y="15858"/>
                  </a:lnTo>
                  <a:lnTo>
                    <a:pt x="13703" y="16060"/>
                  </a:lnTo>
                  <a:lnTo>
                    <a:pt x="13636" y="15791"/>
                  </a:lnTo>
                  <a:lnTo>
                    <a:pt x="13804" y="15757"/>
                  </a:lnTo>
                  <a:lnTo>
                    <a:pt x="13972" y="15724"/>
                  </a:lnTo>
                  <a:lnTo>
                    <a:pt x="14275" y="15623"/>
                  </a:lnTo>
                  <a:lnTo>
                    <a:pt x="14612" y="15488"/>
                  </a:lnTo>
                  <a:lnTo>
                    <a:pt x="14915" y="15387"/>
                  </a:lnTo>
                  <a:lnTo>
                    <a:pt x="15454" y="15252"/>
                  </a:lnTo>
                  <a:lnTo>
                    <a:pt x="15723" y="15151"/>
                  </a:lnTo>
                  <a:lnTo>
                    <a:pt x="15959" y="15050"/>
                  </a:lnTo>
                  <a:close/>
                  <a:moveTo>
                    <a:pt x="16026" y="15421"/>
                  </a:moveTo>
                  <a:lnTo>
                    <a:pt x="16093" y="15623"/>
                  </a:lnTo>
                  <a:lnTo>
                    <a:pt x="15420" y="15858"/>
                  </a:lnTo>
                  <a:lnTo>
                    <a:pt x="14747" y="16027"/>
                  </a:lnTo>
                  <a:lnTo>
                    <a:pt x="14275" y="16195"/>
                  </a:lnTo>
                  <a:lnTo>
                    <a:pt x="14040" y="16262"/>
                  </a:lnTo>
                  <a:lnTo>
                    <a:pt x="13838" y="16397"/>
                  </a:lnTo>
                  <a:lnTo>
                    <a:pt x="13737" y="16128"/>
                  </a:lnTo>
                  <a:lnTo>
                    <a:pt x="14073" y="16060"/>
                  </a:lnTo>
                  <a:lnTo>
                    <a:pt x="14410" y="15959"/>
                  </a:lnTo>
                  <a:lnTo>
                    <a:pt x="14713" y="15825"/>
                  </a:lnTo>
                  <a:lnTo>
                    <a:pt x="15050" y="15690"/>
                  </a:lnTo>
                  <a:lnTo>
                    <a:pt x="16026" y="15421"/>
                  </a:lnTo>
                  <a:close/>
                  <a:moveTo>
                    <a:pt x="16161" y="15825"/>
                  </a:moveTo>
                  <a:lnTo>
                    <a:pt x="16228" y="15993"/>
                  </a:lnTo>
                  <a:lnTo>
                    <a:pt x="15151" y="16330"/>
                  </a:lnTo>
                  <a:lnTo>
                    <a:pt x="14578" y="16532"/>
                  </a:lnTo>
                  <a:lnTo>
                    <a:pt x="14309" y="16667"/>
                  </a:lnTo>
                  <a:lnTo>
                    <a:pt x="14040" y="16835"/>
                  </a:lnTo>
                  <a:lnTo>
                    <a:pt x="13871" y="16532"/>
                  </a:lnTo>
                  <a:lnTo>
                    <a:pt x="14174" y="16465"/>
                  </a:lnTo>
                  <a:lnTo>
                    <a:pt x="14444" y="16397"/>
                  </a:lnTo>
                  <a:lnTo>
                    <a:pt x="14982" y="16229"/>
                  </a:lnTo>
                  <a:lnTo>
                    <a:pt x="15588" y="16060"/>
                  </a:lnTo>
                  <a:lnTo>
                    <a:pt x="16161" y="15825"/>
                  </a:lnTo>
                  <a:close/>
                  <a:moveTo>
                    <a:pt x="10370" y="1"/>
                  </a:moveTo>
                  <a:lnTo>
                    <a:pt x="10303" y="68"/>
                  </a:lnTo>
                  <a:lnTo>
                    <a:pt x="10168" y="169"/>
                  </a:lnTo>
                  <a:lnTo>
                    <a:pt x="10033" y="304"/>
                  </a:lnTo>
                  <a:lnTo>
                    <a:pt x="10000" y="371"/>
                  </a:lnTo>
                  <a:lnTo>
                    <a:pt x="9966" y="472"/>
                  </a:lnTo>
                  <a:lnTo>
                    <a:pt x="10000" y="506"/>
                  </a:lnTo>
                  <a:lnTo>
                    <a:pt x="10033" y="607"/>
                  </a:lnTo>
                  <a:lnTo>
                    <a:pt x="10067" y="674"/>
                  </a:lnTo>
                  <a:lnTo>
                    <a:pt x="10134" y="876"/>
                  </a:lnTo>
                  <a:lnTo>
                    <a:pt x="10067" y="910"/>
                  </a:lnTo>
                  <a:lnTo>
                    <a:pt x="10033" y="977"/>
                  </a:lnTo>
                  <a:lnTo>
                    <a:pt x="10033" y="1045"/>
                  </a:lnTo>
                  <a:lnTo>
                    <a:pt x="10067" y="1078"/>
                  </a:lnTo>
                  <a:lnTo>
                    <a:pt x="10033" y="1449"/>
                  </a:lnTo>
                  <a:lnTo>
                    <a:pt x="10033" y="1651"/>
                  </a:lnTo>
                  <a:lnTo>
                    <a:pt x="10000" y="1886"/>
                  </a:lnTo>
                  <a:lnTo>
                    <a:pt x="9899" y="2324"/>
                  </a:lnTo>
                  <a:lnTo>
                    <a:pt x="9831" y="2661"/>
                  </a:lnTo>
                  <a:lnTo>
                    <a:pt x="9798" y="2997"/>
                  </a:lnTo>
                  <a:lnTo>
                    <a:pt x="9764" y="3334"/>
                  </a:lnTo>
                  <a:lnTo>
                    <a:pt x="9798" y="3671"/>
                  </a:lnTo>
                  <a:lnTo>
                    <a:pt x="9831" y="3772"/>
                  </a:lnTo>
                  <a:lnTo>
                    <a:pt x="9798" y="3772"/>
                  </a:lnTo>
                  <a:lnTo>
                    <a:pt x="7643" y="3536"/>
                  </a:lnTo>
                  <a:lnTo>
                    <a:pt x="5488" y="3368"/>
                  </a:lnTo>
                  <a:lnTo>
                    <a:pt x="3333" y="3166"/>
                  </a:lnTo>
                  <a:lnTo>
                    <a:pt x="1179" y="2964"/>
                  </a:lnTo>
                  <a:lnTo>
                    <a:pt x="1145" y="2930"/>
                  </a:lnTo>
                  <a:lnTo>
                    <a:pt x="1078" y="2930"/>
                  </a:lnTo>
                  <a:lnTo>
                    <a:pt x="1044" y="2964"/>
                  </a:lnTo>
                  <a:lnTo>
                    <a:pt x="1010" y="2997"/>
                  </a:lnTo>
                  <a:lnTo>
                    <a:pt x="1010" y="3031"/>
                  </a:lnTo>
                  <a:lnTo>
                    <a:pt x="876" y="3469"/>
                  </a:lnTo>
                  <a:lnTo>
                    <a:pt x="775" y="3906"/>
                  </a:lnTo>
                  <a:lnTo>
                    <a:pt x="674" y="4344"/>
                  </a:lnTo>
                  <a:lnTo>
                    <a:pt x="606" y="4782"/>
                  </a:lnTo>
                  <a:lnTo>
                    <a:pt x="539" y="5691"/>
                  </a:lnTo>
                  <a:lnTo>
                    <a:pt x="472" y="6566"/>
                  </a:lnTo>
                  <a:lnTo>
                    <a:pt x="370" y="7542"/>
                  </a:lnTo>
                  <a:lnTo>
                    <a:pt x="236" y="8519"/>
                  </a:lnTo>
                  <a:lnTo>
                    <a:pt x="101" y="9495"/>
                  </a:lnTo>
                  <a:lnTo>
                    <a:pt x="34" y="10472"/>
                  </a:lnTo>
                  <a:lnTo>
                    <a:pt x="0" y="10842"/>
                  </a:lnTo>
                  <a:lnTo>
                    <a:pt x="0" y="11246"/>
                  </a:lnTo>
                  <a:lnTo>
                    <a:pt x="34" y="11650"/>
                  </a:lnTo>
                  <a:lnTo>
                    <a:pt x="101" y="12054"/>
                  </a:lnTo>
                  <a:lnTo>
                    <a:pt x="168" y="12424"/>
                  </a:lnTo>
                  <a:lnTo>
                    <a:pt x="303" y="12795"/>
                  </a:lnTo>
                  <a:lnTo>
                    <a:pt x="505" y="13165"/>
                  </a:lnTo>
                  <a:lnTo>
                    <a:pt x="741" y="13468"/>
                  </a:lnTo>
                  <a:lnTo>
                    <a:pt x="909" y="13704"/>
                  </a:lnTo>
                  <a:lnTo>
                    <a:pt x="1145" y="13906"/>
                  </a:lnTo>
                  <a:lnTo>
                    <a:pt x="1381" y="14108"/>
                  </a:lnTo>
                  <a:lnTo>
                    <a:pt x="1650" y="14310"/>
                  </a:lnTo>
                  <a:lnTo>
                    <a:pt x="1953" y="14444"/>
                  </a:lnTo>
                  <a:lnTo>
                    <a:pt x="2256" y="14579"/>
                  </a:lnTo>
                  <a:lnTo>
                    <a:pt x="2559" y="14613"/>
                  </a:lnTo>
                  <a:lnTo>
                    <a:pt x="2828" y="14579"/>
                  </a:lnTo>
                  <a:lnTo>
                    <a:pt x="3333" y="14714"/>
                  </a:lnTo>
                  <a:lnTo>
                    <a:pt x="3838" y="14781"/>
                  </a:lnTo>
                  <a:lnTo>
                    <a:pt x="4310" y="14815"/>
                  </a:lnTo>
                  <a:lnTo>
                    <a:pt x="4848" y="14848"/>
                  </a:lnTo>
                  <a:lnTo>
                    <a:pt x="5858" y="14882"/>
                  </a:lnTo>
                  <a:lnTo>
                    <a:pt x="6835" y="14949"/>
                  </a:lnTo>
                  <a:lnTo>
                    <a:pt x="7912" y="15084"/>
                  </a:lnTo>
                  <a:lnTo>
                    <a:pt x="8956" y="15252"/>
                  </a:lnTo>
                  <a:lnTo>
                    <a:pt x="9495" y="15286"/>
                  </a:lnTo>
                  <a:lnTo>
                    <a:pt x="10033" y="15320"/>
                  </a:lnTo>
                  <a:lnTo>
                    <a:pt x="10572" y="15286"/>
                  </a:lnTo>
                  <a:lnTo>
                    <a:pt x="11111" y="15252"/>
                  </a:lnTo>
                  <a:lnTo>
                    <a:pt x="11245" y="15252"/>
                  </a:lnTo>
                  <a:lnTo>
                    <a:pt x="11279" y="15219"/>
                  </a:lnTo>
                  <a:lnTo>
                    <a:pt x="11313" y="15151"/>
                  </a:lnTo>
                  <a:lnTo>
                    <a:pt x="11313" y="14680"/>
                  </a:lnTo>
                  <a:lnTo>
                    <a:pt x="11380" y="14175"/>
                  </a:lnTo>
                  <a:lnTo>
                    <a:pt x="11616" y="13165"/>
                  </a:lnTo>
                  <a:lnTo>
                    <a:pt x="11818" y="12155"/>
                  </a:lnTo>
                  <a:lnTo>
                    <a:pt x="11919" y="11616"/>
                  </a:lnTo>
                  <a:lnTo>
                    <a:pt x="11919" y="11145"/>
                  </a:lnTo>
                  <a:lnTo>
                    <a:pt x="12222" y="12155"/>
                  </a:lnTo>
                  <a:lnTo>
                    <a:pt x="12356" y="12660"/>
                  </a:lnTo>
                  <a:lnTo>
                    <a:pt x="12491" y="13199"/>
                  </a:lnTo>
                  <a:lnTo>
                    <a:pt x="12525" y="13266"/>
                  </a:lnTo>
                  <a:lnTo>
                    <a:pt x="12626" y="13266"/>
                  </a:lnTo>
                  <a:lnTo>
                    <a:pt x="12693" y="13232"/>
                  </a:lnTo>
                  <a:lnTo>
                    <a:pt x="12727" y="13468"/>
                  </a:lnTo>
                  <a:lnTo>
                    <a:pt x="12828" y="13704"/>
                  </a:lnTo>
                  <a:lnTo>
                    <a:pt x="12996" y="14108"/>
                  </a:lnTo>
                  <a:lnTo>
                    <a:pt x="13131" y="14613"/>
                  </a:lnTo>
                  <a:lnTo>
                    <a:pt x="13265" y="15151"/>
                  </a:lnTo>
                  <a:lnTo>
                    <a:pt x="13333" y="15589"/>
                  </a:lnTo>
                  <a:lnTo>
                    <a:pt x="13467" y="16229"/>
                  </a:lnTo>
                  <a:lnTo>
                    <a:pt x="13568" y="16532"/>
                  </a:lnTo>
                  <a:lnTo>
                    <a:pt x="13669" y="16801"/>
                  </a:lnTo>
                  <a:lnTo>
                    <a:pt x="13737" y="16902"/>
                  </a:lnTo>
                  <a:lnTo>
                    <a:pt x="13804" y="16970"/>
                  </a:lnTo>
                  <a:lnTo>
                    <a:pt x="13905" y="17037"/>
                  </a:lnTo>
                  <a:lnTo>
                    <a:pt x="14040" y="17037"/>
                  </a:lnTo>
                  <a:lnTo>
                    <a:pt x="14107" y="16970"/>
                  </a:lnTo>
                  <a:lnTo>
                    <a:pt x="14376" y="16902"/>
                  </a:lnTo>
                  <a:lnTo>
                    <a:pt x="14679" y="16801"/>
                  </a:lnTo>
                  <a:lnTo>
                    <a:pt x="15218" y="16566"/>
                  </a:lnTo>
                  <a:lnTo>
                    <a:pt x="16262" y="16229"/>
                  </a:lnTo>
                  <a:lnTo>
                    <a:pt x="16295" y="16296"/>
                  </a:lnTo>
                  <a:lnTo>
                    <a:pt x="16329" y="16330"/>
                  </a:lnTo>
                  <a:lnTo>
                    <a:pt x="16430" y="16330"/>
                  </a:lnTo>
                  <a:lnTo>
                    <a:pt x="16497" y="16262"/>
                  </a:lnTo>
                  <a:lnTo>
                    <a:pt x="16497" y="16229"/>
                  </a:lnTo>
                  <a:lnTo>
                    <a:pt x="16531" y="16161"/>
                  </a:lnTo>
                  <a:lnTo>
                    <a:pt x="16497" y="16161"/>
                  </a:lnTo>
                  <a:lnTo>
                    <a:pt x="16598" y="16128"/>
                  </a:lnTo>
                  <a:lnTo>
                    <a:pt x="16666" y="16094"/>
                  </a:lnTo>
                  <a:lnTo>
                    <a:pt x="16666" y="16060"/>
                  </a:lnTo>
                  <a:lnTo>
                    <a:pt x="16699" y="15959"/>
                  </a:lnTo>
                  <a:lnTo>
                    <a:pt x="16632" y="15892"/>
                  </a:lnTo>
                  <a:lnTo>
                    <a:pt x="16531" y="15892"/>
                  </a:lnTo>
                  <a:lnTo>
                    <a:pt x="16464" y="15926"/>
                  </a:lnTo>
                  <a:lnTo>
                    <a:pt x="16396" y="15724"/>
                  </a:lnTo>
                  <a:lnTo>
                    <a:pt x="16464" y="15690"/>
                  </a:lnTo>
                  <a:lnTo>
                    <a:pt x="16430" y="15623"/>
                  </a:lnTo>
                  <a:lnTo>
                    <a:pt x="16396" y="15555"/>
                  </a:lnTo>
                  <a:lnTo>
                    <a:pt x="16363" y="15522"/>
                  </a:lnTo>
                  <a:lnTo>
                    <a:pt x="16262" y="15219"/>
                  </a:lnTo>
                  <a:lnTo>
                    <a:pt x="16161" y="14949"/>
                  </a:lnTo>
                  <a:lnTo>
                    <a:pt x="16127" y="14646"/>
                  </a:lnTo>
                  <a:lnTo>
                    <a:pt x="16026" y="14074"/>
                  </a:lnTo>
                  <a:lnTo>
                    <a:pt x="15959" y="13670"/>
                  </a:lnTo>
                  <a:lnTo>
                    <a:pt x="15824" y="13232"/>
                  </a:lnTo>
                  <a:lnTo>
                    <a:pt x="15656" y="12828"/>
                  </a:lnTo>
                  <a:lnTo>
                    <a:pt x="15454" y="12424"/>
                  </a:lnTo>
                  <a:lnTo>
                    <a:pt x="15521" y="12424"/>
                  </a:lnTo>
                  <a:lnTo>
                    <a:pt x="15588" y="12357"/>
                  </a:lnTo>
                  <a:lnTo>
                    <a:pt x="15588" y="12290"/>
                  </a:lnTo>
                  <a:lnTo>
                    <a:pt x="15555" y="12222"/>
                  </a:lnTo>
                  <a:lnTo>
                    <a:pt x="15487" y="12155"/>
                  </a:lnTo>
                  <a:lnTo>
                    <a:pt x="15487" y="12088"/>
                  </a:lnTo>
                  <a:lnTo>
                    <a:pt x="15353" y="11886"/>
                  </a:lnTo>
                  <a:lnTo>
                    <a:pt x="15218" y="11650"/>
                  </a:lnTo>
                  <a:lnTo>
                    <a:pt x="15151" y="11414"/>
                  </a:lnTo>
                  <a:lnTo>
                    <a:pt x="15083" y="11179"/>
                  </a:lnTo>
                  <a:lnTo>
                    <a:pt x="14982" y="10674"/>
                  </a:lnTo>
                  <a:lnTo>
                    <a:pt x="14881" y="10169"/>
                  </a:lnTo>
                  <a:lnTo>
                    <a:pt x="14612" y="8990"/>
                  </a:lnTo>
                  <a:lnTo>
                    <a:pt x="14477" y="8418"/>
                  </a:lnTo>
                  <a:lnTo>
                    <a:pt x="14309" y="7845"/>
                  </a:lnTo>
                  <a:lnTo>
                    <a:pt x="14073" y="7239"/>
                  </a:lnTo>
                  <a:lnTo>
                    <a:pt x="13838" y="6667"/>
                  </a:lnTo>
                  <a:lnTo>
                    <a:pt x="13568" y="6095"/>
                  </a:lnTo>
                  <a:lnTo>
                    <a:pt x="13366" y="5489"/>
                  </a:lnTo>
                  <a:lnTo>
                    <a:pt x="13164" y="4883"/>
                  </a:lnTo>
                  <a:lnTo>
                    <a:pt x="13030" y="4243"/>
                  </a:lnTo>
                  <a:lnTo>
                    <a:pt x="12861" y="3603"/>
                  </a:lnTo>
                  <a:lnTo>
                    <a:pt x="12693" y="2997"/>
                  </a:lnTo>
                  <a:lnTo>
                    <a:pt x="12693" y="2930"/>
                  </a:lnTo>
                  <a:lnTo>
                    <a:pt x="12693" y="2896"/>
                  </a:lnTo>
                  <a:lnTo>
                    <a:pt x="12659" y="2863"/>
                  </a:lnTo>
                  <a:lnTo>
                    <a:pt x="12626" y="2829"/>
                  </a:lnTo>
                  <a:lnTo>
                    <a:pt x="12558" y="2829"/>
                  </a:lnTo>
                  <a:lnTo>
                    <a:pt x="12525" y="2863"/>
                  </a:lnTo>
                  <a:lnTo>
                    <a:pt x="12457" y="2896"/>
                  </a:lnTo>
                  <a:lnTo>
                    <a:pt x="12323" y="2627"/>
                  </a:lnTo>
                  <a:lnTo>
                    <a:pt x="12154" y="2358"/>
                  </a:lnTo>
                  <a:lnTo>
                    <a:pt x="11952" y="2122"/>
                  </a:lnTo>
                  <a:lnTo>
                    <a:pt x="11717" y="1920"/>
                  </a:lnTo>
                  <a:lnTo>
                    <a:pt x="11447" y="1651"/>
                  </a:lnTo>
                  <a:lnTo>
                    <a:pt x="11212" y="1415"/>
                  </a:lnTo>
                  <a:lnTo>
                    <a:pt x="11010" y="1146"/>
                  </a:lnTo>
                  <a:lnTo>
                    <a:pt x="10909" y="977"/>
                  </a:lnTo>
                  <a:lnTo>
                    <a:pt x="10841" y="809"/>
                  </a:lnTo>
                  <a:lnTo>
                    <a:pt x="10841" y="742"/>
                  </a:lnTo>
                  <a:lnTo>
                    <a:pt x="10808" y="641"/>
                  </a:lnTo>
                  <a:lnTo>
                    <a:pt x="10707" y="439"/>
                  </a:lnTo>
                  <a:lnTo>
                    <a:pt x="10639" y="203"/>
                  </a:lnTo>
                  <a:lnTo>
                    <a:pt x="10606" y="102"/>
                  </a:lnTo>
                  <a:lnTo>
                    <a:pt x="10538" y="34"/>
                  </a:lnTo>
                  <a:lnTo>
                    <a:pt x="10505" y="1"/>
                  </a:lnTo>
                  <a:lnTo>
                    <a:pt x="10471" y="34"/>
                  </a:lnTo>
                  <a:lnTo>
                    <a:pt x="10437"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14" name="Google Shape;114;p13"/>
            <p:cNvSpPr/>
            <p:nvPr/>
          </p:nvSpPr>
          <p:spPr>
            <a:xfrm>
              <a:off x="1163675" y="316400"/>
              <a:ext cx="196150" cy="86700"/>
            </a:xfrm>
            <a:custGeom>
              <a:rect b="b" l="l" r="r" t="t"/>
              <a:pathLst>
                <a:path extrusionOk="0" h="3468" w="7846">
                  <a:moveTo>
                    <a:pt x="135" y="707"/>
                  </a:moveTo>
                  <a:lnTo>
                    <a:pt x="304" y="774"/>
                  </a:lnTo>
                  <a:lnTo>
                    <a:pt x="1583" y="774"/>
                  </a:lnTo>
                  <a:lnTo>
                    <a:pt x="1549" y="1179"/>
                  </a:lnTo>
                  <a:lnTo>
                    <a:pt x="1516" y="1549"/>
                  </a:lnTo>
                  <a:lnTo>
                    <a:pt x="1549" y="1953"/>
                  </a:lnTo>
                  <a:lnTo>
                    <a:pt x="506" y="1953"/>
                  </a:lnTo>
                  <a:lnTo>
                    <a:pt x="371" y="1987"/>
                  </a:lnTo>
                  <a:lnTo>
                    <a:pt x="203" y="2054"/>
                  </a:lnTo>
                  <a:lnTo>
                    <a:pt x="203" y="1717"/>
                  </a:lnTo>
                  <a:lnTo>
                    <a:pt x="203" y="1347"/>
                  </a:lnTo>
                  <a:lnTo>
                    <a:pt x="203" y="1010"/>
                  </a:lnTo>
                  <a:lnTo>
                    <a:pt x="203" y="875"/>
                  </a:lnTo>
                  <a:lnTo>
                    <a:pt x="135" y="707"/>
                  </a:lnTo>
                  <a:close/>
                  <a:moveTo>
                    <a:pt x="2189" y="236"/>
                  </a:moveTo>
                  <a:lnTo>
                    <a:pt x="2862" y="303"/>
                  </a:lnTo>
                  <a:lnTo>
                    <a:pt x="3536" y="303"/>
                  </a:lnTo>
                  <a:lnTo>
                    <a:pt x="4883" y="269"/>
                  </a:lnTo>
                  <a:lnTo>
                    <a:pt x="5556" y="303"/>
                  </a:lnTo>
                  <a:lnTo>
                    <a:pt x="6229" y="337"/>
                  </a:lnTo>
                  <a:lnTo>
                    <a:pt x="6903" y="370"/>
                  </a:lnTo>
                  <a:lnTo>
                    <a:pt x="7610" y="404"/>
                  </a:lnTo>
                  <a:lnTo>
                    <a:pt x="7542" y="707"/>
                  </a:lnTo>
                  <a:lnTo>
                    <a:pt x="7509" y="1044"/>
                  </a:lnTo>
                  <a:lnTo>
                    <a:pt x="7542" y="1684"/>
                  </a:lnTo>
                  <a:lnTo>
                    <a:pt x="7542" y="3098"/>
                  </a:lnTo>
                  <a:lnTo>
                    <a:pt x="6229" y="3030"/>
                  </a:lnTo>
                  <a:lnTo>
                    <a:pt x="4883" y="2963"/>
                  </a:lnTo>
                  <a:lnTo>
                    <a:pt x="3671" y="2862"/>
                  </a:lnTo>
                  <a:lnTo>
                    <a:pt x="3064" y="2828"/>
                  </a:lnTo>
                  <a:lnTo>
                    <a:pt x="2458" y="2862"/>
                  </a:lnTo>
                  <a:lnTo>
                    <a:pt x="2458" y="2828"/>
                  </a:lnTo>
                  <a:lnTo>
                    <a:pt x="2391" y="2795"/>
                  </a:lnTo>
                  <a:lnTo>
                    <a:pt x="2189" y="2694"/>
                  </a:lnTo>
                  <a:lnTo>
                    <a:pt x="2021" y="2626"/>
                  </a:lnTo>
                  <a:lnTo>
                    <a:pt x="1953" y="2559"/>
                  </a:lnTo>
                  <a:lnTo>
                    <a:pt x="1886" y="2492"/>
                  </a:lnTo>
                  <a:lnTo>
                    <a:pt x="1785" y="2256"/>
                  </a:lnTo>
                  <a:lnTo>
                    <a:pt x="1751" y="2088"/>
                  </a:lnTo>
                  <a:lnTo>
                    <a:pt x="1751" y="1886"/>
                  </a:lnTo>
                  <a:lnTo>
                    <a:pt x="1785" y="1549"/>
                  </a:lnTo>
                  <a:lnTo>
                    <a:pt x="1785" y="1179"/>
                  </a:lnTo>
                  <a:lnTo>
                    <a:pt x="1785" y="774"/>
                  </a:lnTo>
                  <a:lnTo>
                    <a:pt x="1852" y="606"/>
                  </a:lnTo>
                  <a:lnTo>
                    <a:pt x="1920" y="438"/>
                  </a:lnTo>
                  <a:lnTo>
                    <a:pt x="2021" y="337"/>
                  </a:lnTo>
                  <a:lnTo>
                    <a:pt x="2189" y="236"/>
                  </a:lnTo>
                  <a:close/>
                  <a:moveTo>
                    <a:pt x="3603" y="0"/>
                  </a:moveTo>
                  <a:lnTo>
                    <a:pt x="2930" y="34"/>
                  </a:lnTo>
                  <a:lnTo>
                    <a:pt x="2290" y="101"/>
                  </a:lnTo>
                  <a:lnTo>
                    <a:pt x="2256" y="67"/>
                  </a:lnTo>
                  <a:lnTo>
                    <a:pt x="1987" y="67"/>
                  </a:lnTo>
                  <a:lnTo>
                    <a:pt x="1886" y="135"/>
                  </a:lnTo>
                  <a:lnTo>
                    <a:pt x="1819" y="168"/>
                  </a:lnTo>
                  <a:lnTo>
                    <a:pt x="1751" y="269"/>
                  </a:lnTo>
                  <a:lnTo>
                    <a:pt x="1684" y="370"/>
                  </a:lnTo>
                  <a:lnTo>
                    <a:pt x="1617" y="606"/>
                  </a:lnTo>
                  <a:lnTo>
                    <a:pt x="1213" y="572"/>
                  </a:lnTo>
                  <a:lnTo>
                    <a:pt x="438" y="572"/>
                  </a:lnTo>
                  <a:lnTo>
                    <a:pt x="270" y="606"/>
                  </a:lnTo>
                  <a:lnTo>
                    <a:pt x="102" y="673"/>
                  </a:lnTo>
                  <a:lnTo>
                    <a:pt x="68" y="673"/>
                  </a:lnTo>
                  <a:lnTo>
                    <a:pt x="102" y="707"/>
                  </a:lnTo>
                  <a:lnTo>
                    <a:pt x="68" y="842"/>
                  </a:lnTo>
                  <a:lnTo>
                    <a:pt x="34" y="1010"/>
                  </a:lnTo>
                  <a:lnTo>
                    <a:pt x="34" y="1347"/>
                  </a:lnTo>
                  <a:lnTo>
                    <a:pt x="1" y="1751"/>
                  </a:lnTo>
                  <a:lnTo>
                    <a:pt x="34" y="1919"/>
                  </a:lnTo>
                  <a:lnTo>
                    <a:pt x="68" y="2121"/>
                  </a:lnTo>
                  <a:lnTo>
                    <a:pt x="102" y="2155"/>
                  </a:lnTo>
                  <a:lnTo>
                    <a:pt x="68" y="2189"/>
                  </a:lnTo>
                  <a:lnTo>
                    <a:pt x="405" y="2189"/>
                  </a:lnTo>
                  <a:lnTo>
                    <a:pt x="741" y="2155"/>
                  </a:lnTo>
                  <a:lnTo>
                    <a:pt x="1145" y="2189"/>
                  </a:lnTo>
                  <a:lnTo>
                    <a:pt x="1549" y="2155"/>
                  </a:lnTo>
                  <a:lnTo>
                    <a:pt x="1617" y="2492"/>
                  </a:lnTo>
                  <a:lnTo>
                    <a:pt x="1684" y="2626"/>
                  </a:lnTo>
                  <a:lnTo>
                    <a:pt x="1751" y="2761"/>
                  </a:lnTo>
                  <a:lnTo>
                    <a:pt x="1852" y="2862"/>
                  </a:lnTo>
                  <a:lnTo>
                    <a:pt x="1953" y="2963"/>
                  </a:lnTo>
                  <a:lnTo>
                    <a:pt x="2088" y="2997"/>
                  </a:lnTo>
                  <a:lnTo>
                    <a:pt x="2290" y="2997"/>
                  </a:lnTo>
                  <a:lnTo>
                    <a:pt x="2930" y="3064"/>
                  </a:lnTo>
                  <a:lnTo>
                    <a:pt x="3603" y="3131"/>
                  </a:lnTo>
                  <a:lnTo>
                    <a:pt x="4883" y="3165"/>
                  </a:lnTo>
                  <a:lnTo>
                    <a:pt x="6196" y="3266"/>
                  </a:lnTo>
                  <a:lnTo>
                    <a:pt x="7542" y="3333"/>
                  </a:lnTo>
                  <a:lnTo>
                    <a:pt x="7542" y="3367"/>
                  </a:lnTo>
                  <a:lnTo>
                    <a:pt x="7576" y="3434"/>
                  </a:lnTo>
                  <a:lnTo>
                    <a:pt x="7677" y="3468"/>
                  </a:lnTo>
                  <a:lnTo>
                    <a:pt x="7778" y="3434"/>
                  </a:lnTo>
                  <a:lnTo>
                    <a:pt x="7812" y="3367"/>
                  </a:lnTo>
                  <a:lnTo>
                    <a:pt x="7812" y="3333"/>
                  </a:lnTo>
                  <a:lnTo>
                    <a:pt x="7812" y="2559"/>
                  </a:lnTo>
                  <a:lnTo>
                    <a:pt x="7812" y="1818"/>
                  </a:lnTo>
                  <a:lnTo>
                    <a:pt x="7845" y="1078"/>
                  </a:lnTo>
                  <a:lnTo>
                    <a:pt x="7812" y="707"/>
                  </a:lnTo>
                  <a:lnTo>
                    <a:pt x="7778" y="337"/>
                  </a:lnTo>
                  <a:lnTo>
                    <a:pt x="7744" y="303"/>
                  </a:lnTo>
                  <a:lnTo>
                    <a:pt x="7778" y="269"/>
                  </a:lnTo>
                  <a:lnTo>
                    <a:pt x="7744" y="202"/>
                  </a:lnTo>
                  <a:lnTo>
                    <a:pt x="7711" y="168"/>
                  </a:lnTo>
                  <a:lnTo>
                    <a:pt x="7643" y="135"/>
                  </a:lnTo>
                  <a:lnTo>
                    <a:pt x="6970" y="135"/>
                  </a:lnTo>
                  <a:lnTo>
                    <a:pt x="6297" y="101"/>
                  </a:lnTo>
                  <a:lnTo>
                    <a:pt x="4950" y="34"/>
                  </a:lnTo>
                  <a:lnTo>
                    <a:pt x="4277" y="34"/>
                  </a:lnTo>
                  <a:lnTo>
                    <a:pt x="3603"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15" name="Google Shape;115;p13"/>
            <p:cNvSpPr/>
            <p:nvPr/>
          </p:nvSpPr>
          <p:spPr>
            <a:xfrm>
              <a:off x="1182200" y="340800"/>
              <a:ext cx="14325" cy="6750"/>
            </a:xfrm>
            <a:custGeom>
              <a:rect b="b" l="l" r="r" t="t"/>
              <a:pathLst>
                <a:path extrusionOk="0" h="270" w="573">
                  <a:moveTo>
                    <a:pt x="169" y="1"/>
                  </a:moveTo>
                  <a:lnTo>
                    <a:pt x="34" y="34"/>
                  </a:lnTo>
                  <a:lnTo>
                    <a:pt x="0" y="68"/>
                  </a:lnTo>
                  <a:lnTo>
                    <a:pt x="0" y="135"/>
                  </a:lnTo>
                  <a:lnTo>
                    <a:pt x="0" y="169"/>
                  </a:lnTo>
                  <a:lnTo>
                    <a:pt x="34" y="203"/>
                  </a:lnTo>
                  <a:lnTo>
                    <a:pt x="135" y="236"/>
                  </a:lnTo>
                  <a:lnTo>
                    <a:pt x="236" y="236"/>
                  </a:lnTo>
                  <a:lnTo>
                    <a:pt x="438" y="270"/>
                  </a:lnTo>
                  <a:lnTo>
                    <a:pt x="505" y="270"/>
                  </a:lnTo>
                  <a:lnTo>
                    <a:pt x="539" y="236"/>
                  </a:lnTo>
                  <a:lnTo>
                    <a:pt x="573" y="169"/>
                  </a:lnTo>
                  <a:lnTo>
                    <a:pt x="539" y="68"/>
                  </a:lnTo>
                  <a:lnTo>
                    <a:pt x="505" y="34"/>
                  </a:lnTo>
                  <a:lnTo>
                    <a:pt x="472"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16" name="Google Shape;116;p13"/>
            <p:cNvSpPr/>
            <p:nvPr/>
          </p:nvSpPr>
          <p:spPr>
            <a:xfrm>
              <a:off x="1322750" y="339950"/>
              <a:ext cx="7600" cy="38750"/>
            </a:xfrm>
            <a:custGeom>
              <a:rect b="b" l="l" r="r" t="t"/>
              <a:pathLst>
                <a:path extrusionOk="0" h="1550" w="304">
                  <a:moveTo>
                    <a:pt x="237" y="1"/>
                  </a:moveTo>
                  <a:lnTo>
                    <a:pt x="136" y="136"/>
                  </a:lnTo>
                  <a:lnTo>
                    <a:pt x="68" y="304"/>
                  </a:lnTo>
                  <a:lnTo>
                    <a:pt x="35" y="641"/>
                  </a:lnTo>
                  <a:lnTo>
                    <a:pt x="1" y="1045"/>
                  </a:lnTo>
                  <a:lnTo>
                    <a:pt x="68" y="1449"/>
                  </a:lnTo>
                  <a:lnTo>
                    <a:pt x="68" y="1516"/>
                  </a:lnTo>
                  <a:lnTo>
                    <a:pt x="102" y="1516"/>
                  </a:lnTo>
                  <a:lnTo>
                    <a:pt x="203" y="1550"/>
                  </a:lnTo>
                  <a:lnTo>
                    <a:pt x="304" y="1482"/>
                  </a:lnTo>
                  <a:lnTo>
                    <a:pt x="304" y="1449"/>
                  </a:lnTo>
                  <a:lnTo>
                    <a:pt x="304" y="1381"/>
                  </a:lnTo>
                  <a:lnTo>
                    <a:pt x="270" y="1011"/>
                  </a:lnTo>
                  <a:lnTo>
                    <a:pt x="270" y="641"/>
                  </a:lnTo>
                  <a:lnTo>
                    <a:pt x="304" y="338"/>
                  </a:lnTo>
                  <a:lnTo>
                    <a:pt x="304" y="169"/>
                  </a:lnTo>
                  <a:lnTo>
                    <a:pt x="304" y="35"/>
                  </a:lnTo>
                  <a:lnTo>
                    <a:pt x="270"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17" name="Google Shape;117;p13"/>
            <p:cNvSpPr/>
            <p:nvPr/>
          </p:nvSpPr>
          <p:spPr>
            <a:xfrm>
              <a:off x="1311825" y="347525"/>
              <a:ext cx="5900" cy="21075"/>
            </a:xfrm>
            <a:custGeom>
              <a:rect b="b" l="l" r="r" t="t"/>
              <a:pathLst>
                <a:path extrusionOk="0" h="843" w="236">
                  <a:moveTo>
                    <a:pt x="135" y="1"/>
                  </a:moveTo>
                  <a:lnTo>
                    <a:pt x="68" y="68"/>
                  </a:lnTo>
                  <a:lnTo>
                    <a:pt x="34" y="169"/>
                  </a:lnTo>
                  <a:lnTo>
                    <a:pt x="0" y="338"/>
                  </a:lnTo>
                  <a:lnTo>
                    <a:pt x="0" y="742"/>
                  </a:lnTo>
                  <a:lnTo>
                    <a:pt x="34" y="775"/>
                  </a:lnTo>
                  <a:lnTo>
                    <a:pt x="68" y="809"/>
                  </a:lnTo>
                  <a:lnTo>
                    <a:pt x="135" y="843"/>
                  </a:lnTo>
                  <a:lnTo>
                    <a:pt x="202" y="809"/>
                  </a:lnTo>
                  <a:lnTo>
                    <a:pt x="236" y="775"/>
                  </a:lnTo>
                  <a:lnTo>
                    <a:pt x="236" y="742"/>
                  </a:lnTo>
                  <a:lnTo>
                    <a:pt x="202" y="405"/>
                  </a:lnTo>
                  <a:lnTo>
                    <a:pt x="236" y="237"/>
                  </a:lnTo>
                  <a:lnTo>
                    <a:pt x="236" y="68"/>
                  </a:lnTo>
                  <a:lnTo>
                    <a:pt x="202"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18" name="Google Shape;118;p13"/>
            <p:cNvSpPr/>
            <p:nvPr/>
          </p:nvSpPr>
          <p:spPr>
            <a:xfrm>
              <a:off x="1075300" y="284400"/>
              <a:ext cx="87575" cy="75775"/>
            </a:xfrm>
            <a:custGeom>
              <a:rect b="b" l="l" r="r" t="t"/>
              <a:pathLst>
                <a:path extrusionOk="0" h="3031" w="3503">
                  <a:moveTo>
                    <a:pt x="1516" y="169"/>
                  </a:moveTo>
                  <a:lnTo>
                    <a:pt x="1886" y="304"/>
                  </a:lnTo>
                  <a:lnTo>
                    <a:pt x="2256" y="472"/>
                  </a:lnTo>
                  <a:lnTo>
                    <a:pt x="2627" y="708"/>
                  </a:lnTo>
                  <a:lnTo>
                    <a:pt x="2930" y="977"/>
                  </a:lnTo>
                  <a:lnTo>
                    <a:pt x="2829" y="1011"/>
                  </a:lnTo>
                  <a:lnTo>
                    <a:pt x="2728" y="1044"/>
                  </a:lnTo>
                  <a:lnTo>
                    <a:pt x="2559" y="1145"/>
                  </a:lnTo>
                  <a:lnTo>
                    <a:pt x="2391" y="1314"/>
                  </a:lnTo>
                  <a:lnTo>
                    <a:pt x="2256" y="1482"/>
                  </a:lnTo>
                  <a:lnTo>
                    <a:pt x="2021" y="1819"/>
                  </a:lnTo>
                  <a:lnTo>
                    <a:pt x="1819" y="2155"/>
                  </a:lnTo>
                  <a:lnTo>
                    <a:pt x="1751" y="2358"/>
                  </a:lnTo>
                  <a:lnTo>
                    <a:pt x="1684" y="2560"/>
                  </a:lnTo>
                  <a:lnTo>
                    <a:pt x="1650" y="2526"/>
                  </a:lnTo>
                  <a:lnTo>
                    <a:pt x="1314" y="2324"/>
                  </a:lnTo>
                  <a:lnTo>
                    <a:pt x="1011" y="2088"/>
                  </a:lnTo>
                  <a:lnTo>
                    <a:pt x="809" y="1852"/>
                  </a:lnTo>
                  <a:lnTo>
                    <a:pt x="573" y="1617"/>
                  </a:lnTo>
                  <a:lnTo>
                    <a:pt x="135" y="1213"/>
                  </a:lnTo>
                  <a:lnTo>
                    <a:pt x="169" y="1179"/>
                  </a:lnTo>
                  <a:lnTo>
                    <a:pt x="304" y="1011"/>
                  </a:lnTo>
                  <a:lnTo>
                    <a:pt x="438" y="876"/>
                  </a:lnTo>
                  <a:lnTo>
                    <a:pt x="775" y="640"/>
                  </a:lnTo>
                  <a:lnTo>
                    <a:pt x="1112" y="405"/>
                  </a:lnTo>
                  <a:lnTo>
                    <a:pt x="1280" y="304"/>
                  </a:lnTo>
                  <a:lnTo>
                    <a:pt x="1482" y="203"/>
                  </a:lnTo>
                  <a:lnTo>
                    <a:pt x="1516" y="169"/>
                  </a:lnTo>
                  <a:close/>
                  <a:moveTo>
                    <a:pt x="3064" y="1044"/>
                  </a:moveTo>
                  <a:lnTo>
                    <a:pt x="3266" y="1246"/>
                  </a:lnTo>
                  <a:lnTo>
                    <a:pt x="3165" y="1482"/>
                  </a:lnTo>
                  <a:lnTo>
                    <a:pt x="3031" y="1718"/>
                  </a:lnTo>
                  <a:lnTo>
                    <a:pt x="2694" y="2122"/>
                  </a:lnTo>
                  <a:lnTo>
                    <a:pt x="2324" y="2492"/>
                  </a:lnTo>
                  <a:lnTo>
                    <a:pt x="2155" y="2661"/>
                  </a:lnTo>
                  <a:lnTo>
                    <a:pt x="1953" y="2728"/>
                  </a:lnTo>
                  <a:lnTo>
                    <a:pt x="1987" y="2492"/>
                  </a:lnTo>
                  <a:lnTo>
                    <a:pt x="2054" y="2324"/>
                  </a:lnTo>
                  <a:lnTo>
                    <a:pt x="2122" y="2155"/>
                  </a:lnTo>
                  <a:lnTo>
                    <a:pt x="2324" y="1852"/>
                  </a:lnTo>
                  <a:lnTo>
                    <a:pt x="2458" y="1650"/>
                  </a:lnTo>
                  <a:lnTo>
                    <a:pt x="2627" y="1415"/>
                  </a:lnTo>
                  <a:lnTo>
                    <a:pt x="2795" y="1213"/>
                  </a:lnTo>
                  <a:lnTo>
                    <a:pt x="3031" y="1078"/>
                  </a:lnTo>
                  <a:lnTo>
                    <a:pt x="3031" y="1044"/>
                  </a:lnTo>
                  <a:close/>
                  <a:moveTo>
                    <a:pt x="1415" y="1"/>
                  </a:moveTo>
                  <a:lnTo>
                    <a:pt x="1179" y="102"/>
                  </a:lnTo>
                  <a:lnTo>
                    <a:pt x="977" y="203"/>
                  </a:lnTo>
                  <a:lnTo>
                    <a:pt x="573" y="506"/>
                  </a:lnTo>
                  <a:lnTo>
                    <a:pt x="405" y="640"/>
                  </a:lnTo>
                  <a:lnTo>
                    <a:pt x="236" y="775"/>
                  </a:lnTo>
                  <a:lnTo>
                    <a:pt x="68" y="943"/>
                  </a:lnTo>
                  <a:lnTo>
                    <a:pt x="34" y="1044"/>
                  </a:lnTo>
                  <a:lnTo>
                    <a:pt x="34" y="1145"/>
                  </a:lnTo>
                  <a:lnTo>
                    <a:pt x="34" y="1179"/>
                  </a:lnTo>
                  <a:lnTo>
                    <a:pt x="1" y="1246"/>
                  </a:lnTo>
                  <a:lnTo>
                    <a:pt x="1" y="1314"/>
                  </a:lnTo>
                  <a:lnTo>
                    <a:pt x="68" y="1415"/>
                  </a:lnTo>
                  <a:lnTo>
                    <a:pt x="169" y="1583"/>
                  </a:lnTo>
                  <a:lnTo>
                    <a:pt x="337" y="1751"/>
                  </a:lnTo>
                  <a:lnTo>
                    <a:pt x="607" y="2054"/>
                  </a:lnTo>
                  <a:lnTo>
                    <a:pt x="842" y="2290"/>
                  </a:lnTo>
                  <a:lnTo>
                    <a:pt x="1112" y="2492"/>
                  </a:lnTo>
                  <a:lnTo>
                    <a:pt x="1381" y="2661"/>
                  </a:lnTo>
                  <a:lnTo>
                    <a:pt x="1617" y="2829"/>
                  </a:lnTo>
                  <a:lnTo>
                    <a:pt x="1617" y="2863"/>
                  </a:lnTo>
                  <a:lnTo>
                    <a:pt x="1617" y="2896"/>
                  </a:lnTo>
                  <a:lnTo>
                    <a:pt x="1617" y="2930"/>
                  </a:lnTo>
                  <a:lnTo>
                    <a:pt x="1684" y="2997"/>
                  </a:lnTo>
                  <a:lnTo>
                    <a:pt x="1785" y="3031"/>
                  </a:lnTo>
                  <a:lnTo>
                    <a:pt x="1852" y="2964"/>
                  </a:lnTo>
                  <a:lnTo>
                    <a:pt x="2088" y="2964"/>
                  </a:lnTo>
                  <a:lnTo>
                    <a:pt x="2223" y="2896"/>
                  </a:lnTo>
                  <a:lnTo>
                    <a:pt x="2324" y="2829"/>
                  </a:lnTo>
                  <a:lnTo>
                    <a:pt x="2593" y="2593"/>
                  </a:lnTo>
                  <a:lnTo>
                    <a:pt x="2829" y="2290"/>
                  </a:lnTo>
                  <a:lnTo>
                    <a:pt x="3064" y="1987"/>
                  </a:lnTo>
                  <a:lnTo>
                    <a:pt x="3266" y="1650"/>
                  </a:lnTo>
                  <a:lnTo>
                    <a:pt x="3401" y="1415"/>
                  </a:lnTo>
                  <a:lnTo>
                    <a:pt x="3502" y="1246"/>
                  </a:lnTo>
                  <a:lnTo>
                    <a:pt x="3468" y="1179"/>
                  </a:lnTo>
                  <a:lnTo>
                    <a:pt x="3435" y="1112"/>
                  </a:lnTo>
                  <a:lnTo>
                    <a:pt x="3334" y="1011"/>
                  </a:lnTo>
                  <a:lnTo>
                    <a:pt x="3233" y="943"/>
                  </a:lnTo>
                  <a:lnTo>
                    <a:pt x="3233" y="876"/>
                  </a:lnTo>
                  <a:lnTo>
                    <a:pt x="3199" y="842"/>
                  </a:lnTo>
                  <a:lnTo>
                    <a:pt x="2829" y="539"/>
                  </a:lnTo>
                  <a:lnTo>
                    <a:pt x="2425" y="270"/>
                  </a:lnTo>
                  <a:lnTo>
                    <a:pt x="2189" y="135"/>
                  </a:lnTo>
                  <a:lnTo>
                    <a:pt x="1953" y="34"/>
                  </a:lnTo>
                  <a:lnTo>
                    <a:pt x="1718"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19" name="Google Shape;119;p13"/>
            <p:cNvSpPr/>
            <p:nvPr/>
          </p:nvSpPr>
          <p:spPr>
            <a:xfrm>
              <a:off x="3745175" y="1413975"/>
              <a:ext cx="31175" cy="15175"/>
            </a:xfrm>
            <a:custGeom>
              <a:rect b="b" l="l" r="r" t="t"/>
              <a:pathLst>
                <a:path extrusionOk="0" h="607" w="1247">
                  <a:moveTo>
                    <a:pt x="1246" y="0"/>
                  </a:moveTo>
                  <a:lnTo>
                    <a:pt x="607" y="202"/>
                  </a:lnTo>
                  <a:lnTo>
                    <a:pt x="304" y="337"/>
                  </a:lnTo>
                  <a:lnTo>
                    <a:pt x="1" y="505"/>
                  </a:lnTo>
                  <a:lnTo>
                    <a:pt x="1" y="539"/>
                  </a:lnTo>
                  <a:lnTo>
                    <a:pt x="1" y="573"/>
                  </a:lnTo>
                  <a:lnTo>
                    <a:pt x="1" y="606"/>
                  </a:lnTo>
                  <a:lnTo>
                    <a:pt x="34" y="606"/>
                  </a:lnTo>
                  <a:lnTo>
                    <a:pt x="1246" y="303"/>
                  </a:lnTo>
                  <a:lnTo>
                    <a:pt x="1246"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20" name="Google Shape;120;p13"/>
            <p:cNvSpPr/>
            <p:nvPr/>
          </p:nvSpPr>
          <p:spPr>
            <a:xfrm>
              <a:off x="3255300" y="2000625"/>
              <a:ext cx="521050" cy="741575"/>
            </a:xfrm>
            <a:custGeom>
              <a:rect b="b" l="l" r="r" t="t"/>
              <a:pathLst>
                <a:path extrusionOk="0" h="29663" w="20842">
                  <a:moveTo>
                    <a:pt x="19394" y="10707"/>
                  </a:moveTo>
                  <a:lnTo>
                    <a:pt x="19427" y="10876"/>
                  </a:lnTo>
                  <a:lnTo>
                    <a:pt x="19495" y="11044"/>
                  </a:lnTo>
                  <a:lnTo>
                    <a:pt x="19663" y="11347"/>
                  </a:lnTo>
                  <a:lnTo>
                    <a:pt x="19865" y="11616"/>
                  </a:lnTo>
                  <a:lnTo>
                    <a:pt x="19966" y="11717"/>
                  </a:lnTo>
                  <a:lnTo>
                    <a:pt x="20101" y="11818"/>
                  </a:lnTo>
                  <a:lnTo>
                    <a:pt x="19865" y="12458"/>
                  </a:lnTo>
                  <a:lnTo>
                    <a:pt x="19798" y="12357"/>
                  </a:lnTo>
                  <a:lnTo>
                    <a:pt x="19730" y="12222"/>
                  </a:lnTo>
                  <a:lnTo>
                    <a:pt x="19495" y="11785"/>
                  </a:lnTo>
                  <a:lnTo>
                    <a:pt x="19326" y="11549"/>
                  </a:lnTo>
                  <a:lnTo>
                    <a:pt x="19225" y="11414"/>
                  </a:lnTo>
                  <a:lnTo>
                    <a:pt x="19091" y="11347"/>
                  </a:lnTo>
                  <a:lnTo>
                    <a:pt x="19394" y="10707"/>
                  </a:lnTo>
                  <a:close/>
                  <a:moveTo>
                    <a:pt x="19023" y="11448"/>
                  </a:moveTo>
                  <a:lnTo>
                    <a:pt x="19225" y="11717"/>
                  </a:lnTo>
                  <a:lnTo>
                    <a:pt x="19394" y="12020"/>
                  </a:lnTo>
                  <a:lnTo>
                    <a:pt x="19528" y="12357"/>
                  </a:lnTo>
                  <a:lnTo>
                    <a:pt x="19629" y="12525"/>
                  </a:lnTo>
                  <a:lnTo>
                    <a:pt x="19764" y="12626"/>
                  </a:lnTo>
                  <a:lnTo>
                    <a:pt x="19798" y="12626"/>
                  </a:lnTo>
                  <a:lnTo>
                    <a:pt x="19629" y="13165"/>
                  </a:lnTo>
                  <a:lnTo>
                    <a:pt x="19394" y="12828"/>
                  </a:lnTo>
                  <a:lnTo>
                    <a:pt x="19192" y="12424"/>
                  </a:lnTo>
                  <a:lnTo>
                    <a:pt x="18990" y="12020"/>
                  </a:lnTo>
                  <a:lnTo>
                    <a:pt x="18956" y="12020"/>
                  </a:lnTo>
                  <a:lnTo>
                    <a:pt x="18922" y="12054"/>
                  </a:lnTo>
                  <a:lnTo>
                    <a:pt x="18956" y="12256"/>
                  </a:lnTo>
                  <a:lnTo>
                    <a:pt x="19023" y="12458"/>
                  </a:lnTo>
                  <a:lnTo>
                    <a:pt x="19192" y="12828"/>
                  </a:lnTo>
                  <a:lnTo>
                    <a:pt x="19360" y="13098"/>
                  </a:lnTo>
                  <a:lnTo>
                    <a:pt x="19427" y="13266"/>
                  </a:lnTo>
                  <a:lnTo>
                    <a:pt x="19562" y="13367"/>
                  </a:lnTo>
                  <a:lnTo>
                    <a:pt x="19259" y="14108"/>
                  </a:lnTo>
                  <a:lnTo>
                    <a:pt x="19192" y="13973"/>
                  </a:lnTo>
                  <a:lnTo>
                    <a:pt x="19091" y="13805"/>
                  </a:lnTo>
                  <a:lnTo>
                    <a:pt x="18922" y="13535"/>
                  </a:lnTo>
                  <a:lnTo>
                    <a:pt x="18687" y="13098"/>
                  </a:lnTo>
                  <a:lnTo>
                    <a:pt x="18417" y="12694"/>
                  </a:lnTo>
                  <a:lnTo>
                    <a:pt x="18821" y="11919"/>
                  </a:lnTo>
                  <a:lnTo>
                    <a:pt x="19023" y="11448"/>
                  </a:lnTo>
                  <a:close/>
                  <a:moveTo>
                    <a:pt x="18350" y="12828"/>
                  </a:moveTo>
                  <a:lnTo>
                    <a:pt x="18518" y="13199"/>
                  </a:lnTo>
                  <a:lnTo>
                    <a:pt x="18687" y="13535"/>
                  </a:lnTo>
                  <a:lnTo>
                    <a:pt x="18889" y="13939"/>
                  </a:lnTo>
                  <a:lnTo>
                    <a:pt x="19023" y="14142"/>
                  </a:lnTo>
                  <a:lnTo>
                    <a:pt x="19158" y="14276"/>
                  </a:lnTo>
                  <a:lnTo>
                    <a:pt x="19124" y="14377"/>
                  </a:lnTo>
                  <a:lnTo>
                    <a:pt x="18922" y="14781"/>
                  </a:lnTo>
                  <a:lnTo>
                    <a:pt x="18788" y="14512"/>
                  </a:lnTo>
                  <a:lnTo>
                    <a:pt x="18653" y="14310"/>
                  </a:lnTo>
                  <a:lnTo>
                    <a:pt x="18384" y="13805"/>
                  </a:lnTo>
                  <a:lnTo>
                    <a:pt x="18249" y="13535"/>
                  </a:lnTo>
                  <a:lnTo>
                    <a:pt x="18215" y="13401"/>
                  </a:lnTo>
                  <a:lnTo>
                    <a:pt x="18215" y="13266"/>
                  </a:lnTo>
                  <a:lnTo>
                    <a:pt x="18215" y="13232"/>
                  </a:lnTo>
                  <a:lnTo>
                    <a:pt x="18182" y="13266"/>
                  </a:lnTo>
                  <a:lnTo>
                    <a:pt x="18182" y="13266"/>
                  </a:lnTo>
                  <a:lnTo>
                    <a:pt x="18350" y="12828"/>
                  </a:lnTo>
                  <a:close/>
                  <a:moveTo>
                    <a:pt x="18182" y="13266"/>
                  </a:moveTo>
                  <a:lnTo>
                    <a:pt x="18148" y="13468"/>
                  </a:lnTo>
                  <a:lnTo>
                    <a:pt x="18148" y="13670"/>
                  </a:lnTo>
                  <a:lnTo>
                    <a:pt x="18215" y="13872"/>
                  </a:lnTo>
                  <a:lnTo>
                    <a:pt x="18316" y="14074"/>
                  </a:lnTo>
                  <a:lnTo>
                    <a:pt x="18518" y="14546"/>
                  </a:lnTo>
                  <a:lnTo>
                    <a:pt x="18653" y="14781"/>
                  </a:lnTo>
                  <a:lnTo>
                    <a:pt x="18788" y="15017"/>
                  </a:lnTo>
                  <a:lnTo>
                    <a:pt x="18619" y="15387"/>
                  </a:lnTo>
                  <a:lnTo>
                    <a:pt x="18552" y="15185"/>
                  </a:lnTo>
                  <a:lnTo>
                    <a:pt x="18451" y="14983"/>
                  </a:lnTo>
                  <a:lnTo>
                    <a:pt x="18249" y="14613"/>
                  </a:lnTo>
                  <a:lnTo>
                    <a:pt x="18081" y="14310"/>
                  </a:lnTo>
                  <a:lnTo>
                    <a:pt x="17980" y="14175"/>
                  </a:lnTo>
                  <a:lnTo>
                    <a:pt x="17845" y="14041"/>
                  </a:lnTo>
                  <a:lnTo>
                    <a:pt x="18182" y="13266"/>
                  </a:lnTo>
                  <a:close/>
                  <a:moveTo>
                    <a:pt x="17777" y="14209"/>
                  </a:moveTo>
                  <a:lnTo>
                    <a:pt x="17946" y="14512"/>
                  </a:lnTo>
                  <a:lnTo>
                    <a:pt x="18114" y="14781"/>
                  </a:lnTo>
                  <a:lnTo>
                    <a:pt x="18283" y="15185"/>
                  </a:lnTo>
                  <a:lnTo>
                    <a:pt x="18384" y="15387"/>
                  </a:lnTo>
                  <a:lnTo>
                    <a:pt x="18485" y="15589"/>
                  </a:lnTo>
                  <a:lnTo>
                    <a:pt x="18518" y="15589"/>
                  </a:lnTo>
                  <a:lnTo>
                    <a:pt x="18283" y="16094"/>
                  </a:lnTo>
                  <a:lnTo>
                    <a:pt x="18081" y="15758"/>
                  </a:lnTo>
                  <a:lnTo>
                    <a:pt x="17845" y="15286"/>
                  </a:lnTo>
                  <a:lnTo>
                    <a:pt x="17609" y="14815"/>
                  </a:lnTo>
                  <a:lnTo>
                    <a:pt x="17575" y="14781"/>
                  </a:lnTo>
                  <a:lnTo>
                    <a:pt x="17542" y="14781"/>
                  </a:lnTo>
                  <a:lnTo>
                    <a:pt x="17777" y="14209"/>
                  </a:lnTo>
                  <a:close/>
                  <a:moveTo>
                    <a:pt x="17508" y="14882"/>
                  </a:moveTo>
                  <a:lnTo>
                    <a:pt x="17575" y="15084"/>
                  </a:lnTo>
                  <a:lnTo>
                    <a:pt x="17643" y="15286"/>
                  </a:lnTo>
                  <a:lnTo>
                    <a:pt x="17811" y="15657"/>
                  </a:lnTo>
                  <a:lnTo>
                    <a:pt x="18148" y="16364"/>
                  </a:lnTo>
                  <a:lnTo>
                    <a:pt x="17878" y="16970"/>
                  </a:lnTo>
                  <a:lnTo>
                    <a:pt x="17643" y="16532"/>
                  </a:lnTo>
                  <a:lnTo>
                    <a:pt x="17407" y="16128"/>
                  </a:lnTo>
                  <a:lnTo>
                    <a:pt x="17205" y="15758"/>
                  </a:lnTo>
                  <a:lnTo>
                    <a:pt x="17508" y="14882"/>
                  </a:lnTo>
                  <a:close/>
                  <a:moveTo>
                    <a:pt x="17138" y="15892"/>
                  </a:moveTo>
                  <a:lnTo>
                    <a:pt x="17474" y="16633"/>
                  </a:lnTo>
                  <a:lnTo>
                    <a:pt x="17609" y="16902"/>
                  </a:lnTo>
                  <a:lnTo>
                    <a:pt x="17777" y="17205"/>
                  </a:lnTo>
                  <a:lnTo>
                    <a:pt x="17643" y="17441"/>
                  </a:lnTo>
                  <a:lnTo>
                    <a:pt x="17373" y="16936"/>
                  </a:lnTo>
                  <a:lnTo>
                    <a:pt x="17003" y="16229"/>
                  </a:lnTo>
                  <a:lnTo>
                    <a:pt x="17138" y="15892"/>
                  </a:lnTo>
                  <a:close/>
                  <a:moveTo>
                    <a:pt x="16936" y="16431"/>
                  </a:moveTo>
                  <a:lnTo>
                    <a:pt x="17037" y="16768"/>
                  </a:lnTo>
                  <a:lnTo>
                    <a:pt x="17171" y="17104"/>
                  </a:lnTo>
                  <a:lnTo>
                    <a:pt x="17340" y="17441"/>
                  </a:lnTo>
                  <a:lnTo>
                    <a:pt x="17441" y="17576"/>
                  </a:lnTo>
                  <a:lnTo>
                    <a:pt x="17542" y="17677"/>
                  </a:lnTo>
                  <a:lnTo>
                    <a:pt x="17340" y="18114"/>
                  </a:lnTo>
                  <a:lnTo>
                    <a:pt x="17104" y="17677"/>
                  </a:lnTo>
                  <a:lnTo>
                    <a:pt x="16936" y="17374"/>
                  </a:lnTo>
                  <a:lnTo>
                    <a:pt x="16700" y="17037"/>
                  </a:lnTo>
                  <a:lnTo>
                    <a:pt x="16936" y="16431"/>
                  </a:lnTo>
                  <a:close/>
                  <a:moveTo>
                    <a:pt x="16666" y="17172"/>
                  </a:moveTo>
                  <a:lnTo>
                    <a:pt x="16868" y="17542"/>
                  </a:lnTo>
                  <a:lnTo>
                    <a:pt x="17037" y="17912"/>
                  </a:lnTo>
                  <a:lnTo>
                    <a:pt x="17104" y="18148"/>
                  </a:lnTo>
                  <a:lnTo>
                    <a:pt x="17239" y="18384"/>
                  </a:lnTo>
                  <a:lnTo>
                    <a:pt x="16902" y="19124"/>
                  </a:lnTo>
                  <a:lnTo>
                    <a:pt x="16767" y="18922"/>
                  </a:lnTo>
                  <a:lnTo>
                    <a:pt x="16532" y="18316"/>
                  </a:lnTo>
                  <a:lnTo>
                    <a:pt x="16464" y="18148"/>
                  </a:lnTo>
                  <a:lnTo>
                    <a:pt x="16397" y="18081"/>
                  </a:lnTo>
                  <a:lnTo>
                    <a:pt x="16363" y="18013"/>
                  </a:lnTo>
                  <a:lnTo>
                    <a:pt x="16464" y="17744"/>
                  </a:lnTo>
                  <a:lnTo>
                    <a:pt x="16666" y="17172"/>
                  </a:lnTo>
                  <a:close/>
                  <a:moveTo>
                    <a:pt x="6499" y="8654"/>
                  </a:moveTo>
                  <a:lnTo>
                    <a:pt x="9428" y="9866"/>
                  </a:lnTo>
                  <a:lnTo>
                    <a:pt x="10876" y="10472"/>
                  </a:lnTo>
                  <a:lnTo>
                    <a:pt x="12323" y="11111"/>
                  </a:lnTo>
                  <a:lnTo>
                    <a:pt x="13030" y="11414"/>
                  </a:lnTo>
                  <a:lnTo>
                    <a:pt x="13771" y="11684"/>
                  </a:lnTo>
                  <a:lnTo>
                    <a:pt x="14478" y="11987"/>
                  </a:lnTo>
                  <a:lnTo>
                    <a:pt x="15185" y="12290"/>
                  </a:lnTo>
                  <a:lnTo>
                    <a:pt x="16464" y="12963"/>
                  </a:lnTo>
                  <a:lnTo>
                    <a:pt x="17104" y="13232"/>
                  </a:lnTo>
                  <a:lnTo>
                    <a:pt x="17441" y="13367"/>
                  </a:lnTo>
                  <a:lnTo>
                    <a:pt x="17811" y="13468"/>
                  </a:lnTo>
                  <a:lnTo>
                    <a:pt x="17138" y="15084"/>
                  </a:lnTo>
                  <a:lnTo>
                    <a:pt x="16801" y="15892"/>
                  </a:lnTo>
                  <a:lnTo>
                    <a:pt x="16532" y="16734"/>
                  </a:lnTo>
                  <a:lnTo>
                    <a:pt x="16027" y="18047"/>
                  </a:lnTo>
                  <a:lnTo>
                    <a:pt x="15488" y="19326"/>
                  </a:lnTo>
                  <a:lnTo>
                    <a:pt x="14882" y="19023"/>
                  </a:lnTo>
                  <a:lnTo>
                    <a:pt x="14276" y="18788"/>
                  </a:lnTo>
                  <a:lnTo>
                    <a:pt x="13030" y="18316"/>
                  </a:lnTo>
                  <a:lnTo>
                    <a:pt x="12290" y="17980"/>
                  </a:lnTo>
                  <a:lnTo>
                    <a:pt x="11583" y="17643"/>
                  </a:lnTo>
                  <a:lnTo>
                    <a:pt x="10876" y="17273"/>
                  </a:lnTo>
                  <a:lnTo>
                    <a:pt x="10135" y="16970"/>
                  </a:lnTo>
                  <a:lnTo>
                    <a:pt x="8586" y="16330"/>
                  </a:lnTo>
                  <a:lnTo>
                    <a:pt x="7037" y="15657"/>
                  </a:lnTo>
                  <a:lnTo>
                    <a:pt x="5455" y="14983"/>
                  </a:lnTo>
                  <a:lnTo>
                    <a:pt x="4681" y="14680"/>
                  </a:lnTo>
                  <a:lnTo>
                    <a:pt x="3873" y="14377"/>
                  </a:lnTo>
                  <a:lnTo>
                    <a:pt x="3906" y="14310"/>
                  </a:lnTo>
                  <a:lnTo>
                    <a:pt x="4815" y="12290"/>
                  </a:lnTo>
                  <a:lnTo>
                    <a:pt x="5724" y="10303"/>
                  </a:lnTo>
                  <a:lnTo>
                    <a:pt x="6499" y="8654"/>
                  </a:lnTo>
                  <a:close/>
                  <a:moveTo>
                    <a:pt x="16262" y="18215"/>
                  </a:moveTo>
                  <a:lnTo>
                    <a:pt x="16330" y="18485"/>
                  </a:lnTo>
                  <a:lnTo>
                    <a:pt x="16431" y="18821"/>
                  </a:lnTo>
                  <a:lnTo>
                    <a:pt x="16599" y="19158"/>
                  </a:lnTo>
                  <a:lnTo>
                    <a:pt x="16767" y="19427"/>
                  </a:lnTo>
                  <a:lnTo>
                    <a:pt x="16599" y="19730"/>
                  </a:lnTo>
                  <a:lnTo>
                    <a:pt x="16397" y="19192"/>
                  </a:lnTo>
                  <a:lnTo>
                    <a:pt x="16229" y="18922"/>
                  </a:lnTo>
                  <a:lnTo>
                    <a:pt x="16060" y="18720"/>
                  </a:lnTo>
                  <a:lnTo>
                    <a:pt x="16262" y="18215"/>
                  </a:lnTo>
                  <a:close/>
                  <a:moveTo>
                    <a:pt x="15993" y="18855"/>
                  </a:moveTo>
                  <a:lnTo>
                    <a:pt x="16229" y="19427"/>
                  </a:lnTo>
                  <a:lnTo>
                    <a:pt x="16363" y="19730"/>
                  </a:lnTo>
                  <a:lnTo>
                    <a:pt x="16498" y="20000"/>
                  </a:lnTo>
                  <a:lnTo>
                    <a:pt x="16363" y="20303"/>
                  </a:lnTo>
                  <a:lnTo>
                    <a:pt x="16195" y="20000"/>
                  </a:lnTo>
                  <a:lnTo>
                    <a:pt x="16027" y="19596"/>
                  </a:lnTo>
                  <a:lnTo>
                    <a:pt x="15892" y="19158"/>
                  </a:lnTo>
                  <a:lnTo>
                    <a:pt x="15993" y="18855"/>
                  </a:lnTo>
                  <a:close/>
                  <a:moveTo>
                    <a:pt x="15791" y="19394"/>
                  </a:moveTo>
                  <a:lnTo>
                    <a:pt x="15858" y="19764"/>
                  </a:lnTo>
                  <a:lnTo>
                    <a:pt x="15926" y="20067"/>
                  </a:lnTo>
                  <a:lnTo>
                    <a:pt x="16027" y="20370"/>
                  </a:lnTo>
                  <a:lnTo>
                    <a:pt x="16094" y="20505"/>
                  </a:lnTo>
                  <a:lnTo>
                    <a:pt x="16195" y="20639"/>
                  </a:lnTo>
                  <a:lnTo>
                    <a:pt x="16060" y="20942"/>
                  </a:lnTo>
                  <a:lnTo>
                    <a:pt x="15858" y="20505"/>
                  </a:lnTo>
                  <a:lnTo>
                    <a:pt x="15724" y="20235"/>
                  </a:lnTo>
                  <a:lnTo>
                    <a:pt x="15589" y="19932"/>
                  </a:lnTo>
                  <a:lnTo>
                    <a:pt x="15791" y="19394"/>
                  </a:lnTo>
                  <a:close/>
                  <a:moveTo>
                    <a:pt x="15522" y="20067"/>
                  </a:moveTo>
                  <a:lnTo>
                    <a:pt x="15757" y="20740"/>
                  </a:lnTo>
                  <a:lnTo>
                    <a:pt x="15825" y="20976"/>
                  </a:lnTo>
                  <a:lnTo>
                    <a:pt x="15892" y="21111"/>
                  </a:lnTo>
                  <a:lnTo>
                    <a:pt x="15959" y="21212"/>
                  </a:lnTo>
                  <a:lnTo>
                    <a:pt x="15858" y="21447"/>
                  </a:lnTo>
                  <a:lnTo>
                    <a:pt x="15690" y="21144"/>
                  </a:lnTo>
                  <a:lnTo>
                    <a:pt x="15353" y="20437"/>
                  </a:lnTo>
                  <a:lnTo>
                    <a:pt x="15522" y="20067"/>
                  </a:lnTo>
                  <a:close/>
                  <a:moveTo>
                    <a:pt x="15286" y="20606"/>
                  </a:moveTo>
                  <a:lnTo>
                    <a:pt x="15488" y="21245"/>
                  </a:lnTo>
                  <a:lnTo>
                    <a:pt x="15589" y="21515"/>
                  </a:lnTo>
                  <a:lnTo>
                    <a:pt x="15724" y="21750"/>
                  </a:lnTo>
                  <a:lnTo>
                    <a:pt x="15555" y="22155"/>
                  </a:lnTo>
                  <a:lnTo>
                    <a:pt x="15454" y="21919"/>
                  </a:lnTo>
                  <a:lnTo>
                    <a:pt x="15353" y="21683"/>
                  </a:lnTo>
                  <a:lnTo>
                    <a:pt x="15219" y="21414"/>
                  </a:lnTo>
                  <a:lnTo>
                    <a:pt x="15084" y="21144"/>
                  </a:lnTo>
                  <a:lnTo>
                    <a:pt x="15286" y="20606"/>
                  </a:lnTo>
                  <a:close/>
                  <a:moveTo>
                    <a:pt x="15017" y="21279"/>
                  </a:moveTo>
                  <a:lnTo>
                    <a:pt x="15185" y="21750"/>
                  </a:lnTo>
                  <a:lnTo>
                    <a:pt x="15286" y="22087"/>
                  </a:lnTo>
                  <a:lnTo>
                    <a:pt x="15353" y="22222"/>
                  </a:lnTo>
                  <a:lnTo>
                    <a:pt x="15454" y="22357"/>
                  </a:lnTo>
                  <a:lnTo>
                    <a:pt x="15488" y="22357"/>
                  </a:lnTo>
                  <a:lnTo>
                    <a:pt x="15320" y="22794"/>
                  </a:lnTo>
                  <a:lnTo>
                    <a:pt x="15151" y="22525"/>
                  </a:lnTo>
                  <a:lnTo>
                    <a:pt x="14949" y="22188"/>
                  </a:lnTo>
                  <a:lnTo>
                    <a:pt x="14781" y="21885"/>
                  </a:lnTo>
                  <a:lnTo>
                    <a:pt x="15017" y="21279"/>
                  </a:lnTo>
                  <a:close/>
                  <a:moveTo>
                    <a:pt x="14747" y="21986"/>
                  </a:moveTo>
                  <a:lnTo>
                    <a:pt x="14815" y="22289"/>
                  </a:lnTo>
                  <a:lnTo>
                    <a:pt x="14949" y="22525"/>
                  </a:lnTo>
                  <a:lnTo>
                    <a:pt x="15050" y="22794"/>
                  </a:lnTo>
                  <a:lnTo>
                    <a:pt x="15219" y="23064"/>
                  </a:lnTo>
                  <a:lnTo>
                    <a:pt x="15050" y="23400"/>
                  </a:lnTo>
                  <a:lnTo>
                    <a:pt x="14949" y="23198"/>
                  </a:lnTo>
                  <a:lnTo>
                    <a:pt x="14882" y="22996"/>
                  </a:lnTo>
                  <a:lnTo>
                    <a:pt x="14747" y="22693"/>
                  </a:lnTo>
                  <a:lnTo>
                    <a:pt x="14579" y="22390"/>
                  </a:lnTo>
                  <a:lnTo>
                    <a:pt x="14747" y="21986"/>
                  </a:lnTo>
                  <a:close/>
                  <a:moveTo>
                    <a:pt x="14545" y="22458"/>
                  </a:moveTo>
                  <a:lnTo>
                    <a:pt x="14680" y="23097"/>
                  </a:lnTo>
                  <a:lnTo>
                    <a:pt x="14815" y="23400"/>
                  </a:lnTo>
                  <a:lnTo>
                    <a:pt x="14882" y="23535"/>
                  </a:lnTo>
                  <a:lnTo>
                    <a:pt x="14983" y="23670"/>
                  </a:lnTo>
                  <a:lnTo>
                    <a:pt x="14815" y="24074"/>
                  </a:lnTo>
                  <a:lnTo>
                    <a:pt x="14680" y="23771"/>
                  </a:lnTo>
                  <a:lnTo>
                    <a:pt x="14478" y="23434"/>
                  </a:lnTo>
                  <a:lnTo>
                    <a:pt x="14377" y="23299"/>
                  </a:lnTo>
                  <a:lnTo>
                    <a:pt x="14276" y="23131"/>
                  </a:lnTo>
                  <a:lnTo>
                    <a:pt x="14545" y="22458"/>
                  </a:lnTo>
                  <a:close/>
                  <a:moveTo>
                    <a:pt x="14242" y="23198"/>
                  </a:moveTo>
                  <a:lnTo>
                    <a:pt x="14512" y="23905"/>
                  </a:lnTo>
                  <a:lnTo>
                    <a:pt x="14613" y="24141"/>
                  </a:lnTo>
                  <a:lnTo>
                    <a:pt x="14714" y="24343"/>
                  </a:lnTo>
                  <a:lnTo>
                    <a:pt x="14613" y="24713"/>
                  </a:lnTo>
                  <a:lnTo>
                    <a:pt x="14478" y="24444"/>
                  </a:lnTo>
                  <a:lnTo>
                    <a:pt x="14377" y="24175"/>
                  </a:lnTo>
                  <a:lnTo>
                    <a:pt x="14242" y="23905"/>
                  </a:lnTo>
                  <a:lnTo>
                    <a:pt x="14074" y="23670"/>
                  </a:lnTo>
                  <a:lnTo>
                    <a:pt x="14108" y="23569"/>
                  </a:lnTo>
                  <a:lnTo>
                    <a:pt x="14242" y="23198"/>
                  </a:lnTo>
                  <a:close/>
                  <a:moveTo>
                    <a:pt x="13973" y="23838"/>
                  </a:moveTo>
                  <a:lnTo>
                    <a:pt x="14007" y="23939"/>
                  </a:lnTo>
                  <a:lnTo>
                    <a:pt x="14242" y="24511"/>
                  </a:lnTo>
                  <a:lnTo>
                    <a:pt x="14343" y="24747"/>
                  </a:lnTo>
                  <a:lnTo>
                    <a:pt x="14411" y="24882"/>
                  </a:lnTo>
                  <a:lnTo>
                    <a:pt x="14478" y="25016"/>
                  </a:lnTo>
                  <a:lnTo>
                    <a:pt x="14343" y="25420"/>
                  </a:lnTo>
                  <a:lnTo>
                    <a:pt x="14276" y="25319"/>
                  </a:lnTo>
                  <a:lnTo>
                    <a:pt x="14209" y="25218"/>
                  </a:lnTo>
                  <a:lnTo>
                    <a:pt x="14141" y="25117"/>
                  </a:lnTo>
                  <a:lnTo>
                    <a:pt x="14040" y="24915"/>
                  </a:lnTo>
                  <a:lnTo>
                    <a:pt x="13939" y="24646"/>
                  </a:lnTo>
                  <a:lnTo>
                    <a:pt x="13838" y="24511"/>
                  </a:lnTo>
                  <a:lnTo>
                    <a:pt x="13737" y="24410"/>
                  </a:lnTo>
                  <a:lnTo>
                    <a:pt x="13973" y="23838"/>
                  </a:lnTo>
                  <a:close/>
                  <a:moveTo>
                    <a:pt x="13704" y="24511"/>
                  </a:moveTo>
                  <a:lnTo>
                    <a:pt x="13838" y="24848"/>
                  </a:lnTo>
                  <a:lnTo>
                    <a:pt x="13973" y="25185"/>
                  </a:lnTo>
                  <a:lnTo>
                    <a:pt x="14108" y="25387"/>
                  </a:lnTo>
                  <a:lnTo>
                    <a:pt x="14175" y="25521"/>
                  </a:lnTo>
                  <a:lnTo>
                    <a:pt x="14310" y="25555"/>
                  </a:lnTo>
                  <a:lnTo>
                    <a:pt x="14108" y="26127"/>
                  </a:lnTo>
                  <a:lnTo>
                    <a:pt x="14040" y="26026"/>
                  </a:lnTo>
                  <a:lnTo>
                    <a:pt x="13838" y="25521"/>
                  </a:lnTo>
                  <a:lnTo>
                    <a:pt x="13704" y="25218"/>
                  </a:lnTo>
                  <a:lnTo>
                    <a:pt x="13603" y="25084"/>
                  </a:lnTo>
                  <a:lnTo>
                    <a:pt x="13502" y="24983"/>
                  </a:lnTo>
                  <a:lnTo>
                    <a:pt x="13704" y="24511"/>
                  </a:lnTo>
                  <a:close/>
                  <a:moveTo>
                    <a:pt x="13468" y="25050"/>
                  </a:moveTo>
                  <a:lnTo>
                    <a:pt x="13569" y="25218"/>
                  </a:lnTo>
                  <a:lnTo>
                    <a:pt x="13636" y="25420"/>
                  </a:lnTo>
                  <a:lnTo>
                    <a:pt x="13737" y="25757"/>
                  </a:lnTo>
                  <a:lnTo>
                    <a:pt x="13838" y="26060"/>
                  </a:lnTo>
                  <a:lnTo>
                    <a:pt x="13906" y="26195"/>
                  </a:lnTo>
                  <a:lnTo>
                    <a:pt x="14007" y="26329"/>
                  </a:lnTo>
                  <a:lnTo>
                    <a:pt x="13838" y="26733"/>
                  </a:lnTo>
                  <a:lnTo>
                    <a:pt x="13670" y="26397"/>
                  </a:lnTo>
                  <a:lnTo>
                    <a:pt x="13569" y="26094"/>
                  </a:lnTo>
                  <a:lnTo>
                    <a:pt x="13468" y="25757"/>
                  </a:lnTo>
                  <a:lnTo>
                    <a:pt x="13333" y="25454"/>
                  </a:lnTo>
                  <a:lnTo>
                    <a:pt x="13300" y="25454"/>
                  </a:lnTo>
                  <a:lnTo>
                    <a:pt x="13468" y="25050"/>
                  </a:lnTo>
                  <a:close/>
                  <a:moveTo>
                    <a:pt x="13266" y="25521"/>
                  </a:moveTo>
                  <a:lnTo>
                    <a:pt x="13333" y="25892"/>
                  </a:lnTo>
                  <a:lnTo>
                    <a:pt x="13401" y="26262"/>
                  </a:lnTo>
                  <a:lnTo>
                    <a:pt x="13468" y="26430"/>
                  </a:lnTo>
                  <a:lnTo>
                    <a:pt x="13535" y="26599"/>
                  </a:lnTo>
                  <a:lnTo>
                    <a:pt x="13603" y="26767"/>
                  </a:lnTo>
                  <a:lnTo>
                    <a:pt x="13737" y="26902"/>
                  </a:lnTo>
                  <a:lnTo>
                    <a:pt x="13603" y="27238"/>
                  </a:lnTo>
                  <a:lnTo>
                    <a:pt x="13367" y="26834"/>
                  </a:lnTo>
                  <a:lnTo>
                    <a:pt x="13199" y="26498"/>
                  </a:lnTo>
                  <a:lnTo>
                    <a:pt x="12997" y="26195"/>
                  </a:lnTo>
                  <a:lnTo>
                    <a:pt x="13266" y="25521"/>
                  </a:lnTo>
                  <a:close/>
                  <a:moveTo>
                    <a:pt x="270" y="23400"/>
                  </a:moveTo>
                  <a:lnTo>
                    <a:pt x="405" y="23569"/>
                  </a:lnTo>
                  <a:lnTo>
                    <a:pt x="573" y="23703"/>
                  </a:lnTo>
                  <a:lnTo>
                    <a:pt x="741" y="23838"/>
                  </a:lnTo>
                  <a:lnTo>
                    <a:pt x="977" y="23939"/>
                  </a:lnTo>
                  <a:lnTo>
                    <a:pt x="1381" y="24141"/>
                  </a:lnTo>
                  <a:lnTo>
                    <a:pt x="1785" y="24276"/>
                  </a:lnTo>
                  <a:lnTo>
                    <a:pt x="3469" y="24949"/>
                  </a:lnTo>
                  <a:lnTo>
                    <a:pt x="4310" y="25286"/>
                  </a:lnTo>
                  <a:lnTo>
                    <a:pt x="5152" y="25589"/>
                  </a:lnTo>
                  <a:lnTo>
                    <a:pt x="6936" y="26262"/>
                  </a:lnTo>
                  <a:lnTo>
                    <a:pt x="8721" y="26969"/>
                  </a:lnTo>
                  <a:lnTo>
                    <a:pt x="9529" y="27339"/>
                  </a:lnTo>
                  <a:lnTo>
                    <a:pt x="9529" y="27339"/>
                  </a:lnTo>
                  <a:lnTo>
                    <a:pt x="7273" y="26531"/>
                  </a:lnTo>
                  <a:lnTo>
                    <a:pt x="5455" y="25892"/>
                  </a:lnTo>
                  <a:lnTo>
                    <a:pt x="4546" y="25555"/>
                  </a:lnTo>
                  <a:lnTo>
                    <a:pt x="3637" y="25218"/>
                  </a:lnTo>
                  <a:lnTo>
                    <a:pt x="3536" y="25185"/>
                  </a:lnTo>
                  <a:lnTo>
                    <a:pt x="2896" y="24915"/>
                  </a:lnTo>
                  <a:lnTo>
                    <a:pt x="2223" y="24612"/>
                  </a:lnTo>
                  <a:lnTo>
                    <a:pt x="1583" y="24276"/>
                  </a:lnTo>
                  <a:lnTo>
                    <a:pt x="910" y="23973"/>
                  </a:lnTo>
                  <a:lnTo>
                    <a:pt x="304" y="23602"/>
                  </a:lnTo>
                  <a:lnTo>
                    <a:pt x="236" y="23434"/>
                  </a:lnTo>
                  <a:lnTo>
                    <a:pt x="270" y="23400"/>
                  </a:lnTo>
                  <a:close/>
                  <a:moveTo>
                    <a:pt x="3940" y="14546"/>
                  </a:moveTo>
                  <a:lnTo>
                    <a:pt x="4041" y="14680"/>
                  </a:lnTo>
                  <a:lnTo>
                    <a:pt x="4512" y="14882"/>
                  </a:lnTo>
                  <a:lnTo>
                    <a:pt x="6431" y="15690"/>
                  </a:lnTo>
                  <a:lnTo>
                    <a:pt x="7879" y="16296"/>
                  </a:lnTo>
                  <a:lnTo>
                    <a:pt x="9360" y="16902"/>
                  </a:lnTo>
                  <a:lnTo>
                    <a:pt x="10135" y="17273"/>
                  </a:lnTo>
                  <a:lnTo>
                    <a:pt x="10909" y="17609"/>
                  </a:lnTo>
                  <a:lnTo>
                    <a:pt x="12458" y="18350"/>
                  </a:lnTo>
                  <a:lnTo>
                    <a:pt x="13199" y="18653"/>
                  </a:lnTo>
                  <a:lnTo>
                    <a:pt x="13939" y="18922"/>
                  </a:lnTo>
                  <a:lnTo>
                    <a:pt x="14680" y="19225"/>
                  </a:lnTo>
                  <a:lnTo>
                    <a:pt x="15050" y="19394"/>
                  </a:lnTo>
                  <a:lnTo>
                    <a:pt x="15387" y="19562"/>
                  </a:lnTo>
                  <a:lnTo>
                    <a:pt x="14781" y="21043"/>
                  </a:lnTo>
                  <a:lnTo>
                    <a:pt x="14478" y="21750"/>
                  </a:lnTo>
                  <a:lnTo>
                    <a:pt x="14175" y="22525"/>
                  </a:lnTo>
                  <a:lnTo>
                    <a:pt x="13603" y="24040"/>
                  </a:lnTo>
                  <a:lnTo>
                    <a:pt x="12963" y="25589"/>
                  </a:lnTo>
                  <a:lnTo>
                    <a:pt x="12727" y="26195"/>
                  </a:lnTo>
                  <a:lnTo>
                    <a:pt x="12492" y="26834"/>
                  </a:lnTo>
                  <a:lnTo>
                    <a:pt x="12357" y="27137"/>
                  </a:lnTo>
                  <a:lnTo>
                    <a:pt x="12189" y="27407"/>
                  </a:lnTo>
                  <a:lnTo>
                    <a:pt x="12020" y="27710"/>
                  </a:lnTo>
                  <a:lnTo>
                    <a:pt x="11818" y="27945"/>
                  </a:lnTo>
                  <a:lnTo>
                    <a:pt x="11212" y="27777"/>
                  </a:lnTo>
                  <a:lnTo>
                    <a:pt x="10640" y="27508"/>
                  </a:lnTo>
                  <a:lnTo>
                    <a:pt x="9495" y="27003"/>
                  </a:lnTo>
                  <a:lnTo>
                    <a:pt x="7845" y="26329"/>
                  </a:lnTo>
                  <a:lnTo>
                    <a:pt x="6196" y="25690"/>
                  </a:lnTo>
                  <a:lnTo>
                    <a:pt x="2829" y="24410"/>
                  </a:lnTo>
                  <a:lnTo>
                    <a:pt x="2189" y="24175"/>
                  </a:lnTo>
                  <a:lnTo>
                    <a:pt x="1550" y="23939"/>
                  </a:lnTo>
                  <a:lnTo>
                    <a:pt x="943" y="23636"/>
                  </a:lnTo>
                  <a:lnTo>
                    <a:pt x="640" y="23468"/>
                  </a:lnTo>
                  <a:lnTo>
                    <a:pt x="371" y="23266"/>
                  </a:lnTo>
                  <a:lnTo>
                    <a:pt x="371" y="23232"/>
                  </a:lnTo>
                  <a:lnTo>
                    <a:pt x="371" y="23198"/>
                  </a:lnTo>
                  <a:lnTo>
                    <a:pt x="405" y="23131"/>
                  </a:lnTo>
                  <a:lnTo>
                    <a:pt x="405" y="23064"/>
                  </a:lnTo>
                  <a:lnTo>
                    <a:pt x="472" y="22895"/>
                  </a:lnTo>
                  <a:lnTo>
                    <a:pt x="708" y="22155"/>
                  </a:lnTo>
                  <a:lnTo>
                    <a:pt x="1583" y="19932"/>
                  </a:lnTo>
                  <a:lnTo>
                    <a:pt x="2661" y="17239"/>
                  </a:lnTo>
                  <a:lnTo>
                    <a:pt x="3805" y="14579"/>
                  </a:lnTo>
                  <a:lnTo>
                    <a:pt x="3873" y="14579"/>
                  </a:lnTo>
                  <a:lnTo>
                    <a:pt x="3906" y="14546"/>
                  </a:lnTo>
                  <a:close/>
                  <a:moveTo>
                    <a:pt x="12963" y="26296"/>
                  </a:moveTo>
                  <a:lnTo>
                    <a:pt x="13199" y="26834"/>
                  </a:lnTo>
                  <a:lnTo>
                    <a:pt x="13333" y="27137"/>
                  </a:lnTo>
                  <a:lnTo>
                    <a:pt x="13502" y="27440"/>
                  </a:lnTo>
                  <a:lnTo>
                    <a:pt x="13266" y="27912"/>
                  </a:lnTo>
                  <a:lnTo>
                    <a:pt x="13232" y="27945"/>
                  </a:lnTo>
                  <a:lnTo>
                    <a:pt x="13165" y="27710"/>
                  </a:lnTo>
                  <a:lnTo>
                    <a:pt x="13098" y="27508"/>
                  </a:lnTo>
                  <a:lnTo>
                    <a:pt x="12963" y="27104"/>
                  </a:lnTo>
                  <a:lnTo>
                    <a:pt x="12795" y="26700"/>
                  </a:lnTo>
                  <a:lnTo>
                    <a:pt x="12929" y="26397"/>
                  </a:lnTo>
                  <a:lnTo>
                    <a:pt x="12963" y="26296"/>
                  </a:lnTo>
                  <a:close/>
                  <a:moveTo>
                    <a:pt x="12391" y="27609"/>
                  </a:moveTo>
                  <a:lnTo>
                    <a:pt x="12424" y="27777"/>
                  </a:lnTo>
                  <a:lnTo>
                    <a:pt x="12492" y="27912"/>
                  </a:lnTo>
                  <a:lnTo>
                    <a:pt x="12626" y="28248"/>
                  </a:lnTo>
                  <a:lnTo>
                    <a:pt x="12626" y="28248"/>
                  </a:lnTo>
                  <a:lnTo>
                    <a:pt x="12020" y="28080"/>
                  </a:lnTo>
                  <a:lnTo>
                    <a:pt x="12222" y="27844"/>
                  </a:lnTo>
                  <a:lnTo>
                    <a:pt x="12391" y="27609"/>
                  </a:lnTo>
                  <a:close/>
                  <a:moveTo>
                    <a:pt x="12727" y="26902"/>
                  </a:moveTo>
                  <a:lnTo>
                    <a:pt x="12862" y="27440"/>
                  </a:lnTo>
                  <a:lnTo>
                    <a:pt x="12963" y="27811"/>
                  </a:lnTo>
                  <a:lnTo>
                    <a:pt x="13030" y="28013"/>
                  </a:lnTo>
                  <a:lnTo>
                    <a:pt x="13131" y="28147"/>
                  </a:lnTo>
                  <a:lnTo>
                    <a:pt x="13030" y="28349"/>
                  </a:lnTo>
                  <a:lnTo>
                    <a:pt x="12997" y="28349"/>
                  </a:lnTo>
                  <a:lnTo>
                    <a:pt x="12997" y="28248"/>
                  </a:lnTo>
                  <a:lnTo>
                    <a:pt x="12963" y="28215"/>
                  </a:lnTo>
                  <a:lnTo>
                    <a:pt x="12929" y="28215"/>
                  </a:lnTo>
                  <a:lnTo>
                    <a:pt x="12896" y="28248"/>
                  </a:lnTo>
                  <a:lnTo>
                    <a:pt x="12660" y="27777"/>
                  </a:lnTo>
                  <a:lnTo>
                    <a:pt x="12593" y="27575"/>
                  </a:lnTo>
                  <a:lnTo>
                    <a:pt x="12525" y="27339"/>
                  </a:lnTo>
                  <a:lnTo>
                    <a:pt x="12727" y="26902"/>
                  </a:lnTo>
                  <a:close/>
                  <a:moveTo>
                    <a:pt x="19764" y="18788"/>
                  </a:moveTo>
                  <a:lnTo>
                    <a:pt x="19360" y="19697"/>
                  </a:lnTo>
                  <a:lnTo>
                    <a:pt x="19023" y="20606"/>
                  </a:lnTo>
                  <a:lnTo>
                    <a:pt x="18687" y="21548"/>
                  </a:lnTo>
                  <a:lnTo>
                    <a:pt x="18316" y="22491"/>
                  </a:lnTo>
                  <a:lnTo>
                    <a:pt x="17878" y="23468"/>
                  </a:lnTo>
                  <a:lnTo>
                    <a:pt x="17441" y="24410"/>
                  </a:lnTo>
                  <a:lnTo>
                    <a:pt x="16969" y="25387"/>
                  </a:lnTo>
                  <a:lnTo>
                    <a:pt x="16532" y="26329"/>
                  </a:lnTo>
                  <a:lnTo>
                    <a:pt x="16296" y="26834"/>
                  </a:lnTo>
                  <a:lnTo>
                    <a:pt x="16094" y="27373"/>
                  </a:lnTo>
                  <a:lnTo>
                    <a:pt x="15892" y="27878"/>
                  </a:lnTo>
                  <a:lnTo>
                    <a:pt x="15623" y="28383"/>
                  </a:lnTo>
                  <a:lnTo>
                    <a:pt x="15724" y="28147"/>
                  </a:lnTo>
                  <a:lnTo>
                    <a:pt x="16767" y="25723"/>
                  </a:lnTo>
                  <a:lnTo>
                    <a:pt x="17811" y="23333"/>
                  </a:lnTo>
                  <a:lnTo>
                    <a:pt x="18249" y="22188"/>
                  </a:lnTo>
                  <a:lnTo>
                    <a:pt x="18653" y="21043"/>
                  </a:lnTo>
                  <a:lnTo>
                    <a:pt x="18889" y="20437"/>
                  </a:lnTo>
                  <a:lnTo>
                    <a:pt x="19158" y="19899"/>
                  </a:lnTo>
                  <a:lnTo>
                    <a:pt x="19764" y="18788"/>
                  </a:lnTo>
                  <a:close/>
                  <a:moveTo>
                    <a:pt x="5489" y="26060"/>
                  </a:moveTo>
                  <a:lnTo>
                    <a:pt x="6532" y="26430"/>
                  </a:lnTo>
                  <a:lnTo>
                    <a:pt x="8451" y="27070"/>
                  </a:lnTo>
                  <a:lnTo>
                    <a:pt x="10371" y="27743"/>
                  </a:lnTo>
                  <a:lnTo>
                    <a:pt x="11145" y="28013"/>
                  </a:lnTo>
                  <a:lnTo>
                    <a:pt x="11650" y="28181"/>
                  </a:lnTo>
                  <a:lnTo>
                    <a:pt x="11616" y="28215"/>
                  </a:lnTo>
                  <a:lnTo>
                    <a:pt x="11549" y="28349"/>
                  </a:lnTo>
                  <a:lnTo>
                    <a:pt x="11515" y="28450"/>
                  </a:lnTo>
                  <a:lnTo>
                    <a:pt x="11111" y="28282"/>
                  </a:lnTo>
                  <a:lnTo>
                    <a:pt x="9327" y="27541"/>
                  </a:lnTo>
                  <a:lnTo>
                    <a:pt x="7509" y="26868"/>
                  </a:lnTo>
                  <a:lnTo>
                    <a:pt x="6499" y="26464"/>
                  </a:lnTo>
                  <a:lnTo>
                    <a:pt x="5489" y="26060"/>
                  </a:lnTo>
                  <a:close/>
                  <a:moveTo>
                    <a:pt x="12323" y="28316"/>
                  </a:moveTo>
                  <a:lnTo>
                    <a:pt x="12761" y="28450"/>
                  </a:lnTo>
                  <a:lnTo>
                    <a:pt x="12525" y="28417"/>
                  </a:lnTo>
                  <a:lnTo>
                    <a:pt x="12323" y="28316"/>
                  </a:lnTo>
                  <a:close/>
                  <a:moveTo>
                    <a:pt x="371" y="23905"/>
                  </a:moveTo>
                  <a:lnTo>
                    <a:pt x="741" y="24141"/>
                  </a:lnTo>
                  <a:lnTo>
                    <a:pt x="1145" y="24377"/>
                  </a:lnTo>
                  <a:lnTo>
                    <a:pt x="1550" y="24579"/>
                  </a:lnTo>
                  <a:lnTo>
                    <a:pt x="1987" y="24747"/>
                  </a:lnTo>
                  <a:lnTo>
                    <a:pt x="2829" y="25084"/>
                  </a:lnTo>
                  <a:lnTo>
                    <a:pt x="3704" y="25420"/>
                  </a:lnTo>
                  <a:lnTo>
                    <a:pt x="5691" y="26296"/>
                  </a:lnTo>
                  <a:lnTo>
                    <a:pt x="6701" y="26733"/>
                  </a:lnTo>
                  <a:lnTo>
                    <a:pt x="7711" y="27137"/>
                  </a:lnTo>
                  <a:lnTo>
                    <a:pt x="9630" y="27878"/>
                  </a:lnTo>
                  <a:lnTo>
                    <a:pt x="11515" y="28652"/>
                  </a:lnTo>
                  <a:lnTo>
                    <a:pt x="11515" y="28753"/>
                  </a:lnTo>
                  <a:lnTo>
                    <a:pt x="11381" y="28720"/>
                  </a:lnTo>
                  <a:lnTo>
                    <a:pt x="10640" y="28383"/>
                  </a:lnTo>
                  <a:lnTo>
                    <a:pt x="9866" y="28080"/>
                  </a:lnTo>
                  <a:lnTo>
                    <a:pt x="8317" y="27474"/>
                  </a:lnTo>
                  <a:lnTo>
                    <a:pt x="7340" y="27070"/>
                  </a:lnTo>
                  <a:lnTo>
                    <a:pt x="6364" y="26666"/>
                  </a:lnTo>
                  <a:lnTo>
                    <a:pt x="4411" y="25791"/>
                  </a:lnTo>
                  <a:lnTo>
                    <a:pt x="2459" y="24949"/>
                  </a:lnTo>
                  <a:lnTo>
                    <a:pt x="1482" y="24579"/>
                  </a:lnTo>
                  <a:lnTo>
                    <a:pt x="506" y="24208"/>
                  </a:lnTo>
                  <a:lnTo>
                    <a:pt x="506" y="24175"/>
                  </a:lnTo>
                  <a:lnTo>
                    <a:pt x="472" y="24141"/>
                  </a:lnTo>
                  <a:lnTo>
                    <a:pt x="371" y="23905"/>
                  </a:lnTo>
                  <a:close/>
                  <a:moveTo>
                    <a:pt x="11852" y="28349"/>
                  </a:moveTo>
                  <a:lnTo>
                    <a:pt x="11919" y="28417"/>
                  </a:lnTo>
                  <a:lnTo>
                    <a:pt x="12020" y="28484"/>
                  </a:lnTo>
                  <a:lnTo>
                    <a:pt x="12256" y="28585"/>
                  </a:lnTo>
                  <a:lnTo>
                    <a:pt x="12525" y="28686"/>
                  </a:lnTo>
                  <a:lnTo>
                    <a:pt x="12795" y="28753"/>
                  </a:lnTo>
                  <a:lnTo>
                    <a:pt x="12727" y="28888"/>
                  </a:lnTo>
                  <a:lnTo>
                    <a:pt x="12256" y="28753"/>
                  </a:lnTo>
                  <a:lnTo>
                    <a:pt x="11785" y="28551"/>
                  </a:lnTo>
                  <a:lnTo>
                    <a:pt x="11785" y="28349"/>
                  </a:lnTo>
                  <a:close/>
                  <a:moveTo>
                    <a:pt x="13064" y="28753"/>
                  </a:moveTo>
                  <a:lnTo>
                    <a:pt x="13098" y="28821"/>
                  </a:lnTo>
                  <a:lnTo>
                    <a:pt x="13165" y="28854"/>
                  </a:lnTo>
                  <a:lnTo>
                    <a:pt x="13401" y="28888"/>
                  </a:lnTo>
                  <a:lnTo>
                    <a:pt x="13636" y="28922"/>
                  </a:lnTo>
                  <a:lnTo>
                    <a:pt x="14074" y="29023"/>
                  </a:lnTo>
                  <a:lnTo>
                    <a:pt x="13805" y="29056"/>
                  </a:lnTo>
                  <a:lnTo>
                    <a:pt x="13502" y="29023"/>
                  </a:lnTo>
                  <a:lnTo>
                    <a:pt x="13232" y="28989"/>
                  </a:lnTo>
                  <a:lnTo>
                    <a:pt x="12929" y="28955"/>
                  </a:lnTo>
                  <a:lnTo>
                    <a:pt x="12963" y="28753"/>
                  </a:lnTo>
                  <a:close/>
                  <a:moveTo>
                    <a:pt x="11751" y="28753"/>
                  </a:moveTo>
                  <a:lnTo>
                    <a:pt x="11852" y="28787"/>
                  </a:lnTo>
                  <a:lnTo>
                    <a:pt x="12290" y="28955"/>
                  </a:lnTo>
                  <a:lnTo>
                    <a:pt x="12727" y="29090"/>
                  </a:lnTo>
                  <a:lnTo>
                    <a:pt x="12761" y="29292"/>
                  </a:lnTo>
                  <a:lnTo>
                    <a:pt x="12256" y="29090"/>
                  </a:lnTo>
                  <a:lnTo>
                    <a:pt x="11751" y="28888"/>
                  </a:lnTo>
                  <a:lnTo>
                    <a:pt x="11751" y="28753"/>
                  </a:lnTo>
                  <a:close/>
                  <a:moveTo>
                    <a:pt x="15084" y="28989"/>
                  </a:moveTo>
                  <a:lnTo>
                    <a:pt x="14916" y="29124"/>
                  </a:lnTo>
                  <a:lnTo>
                    <a:pt x="14714" y="29258"/>
                  </a:lnTo>
                  <a:lnTo>
                    <a:pt x="14512" y="29359"/>
                  </a:lnTo>
                  <a:lnTo>
                    <a:pt x="14310" y="29427"/>
                  </a:lnTo>
                  <a:lnTo>
                    <a:pt x="14074" y="29460"/>
                  </a:lnTo>
                  <a:lnTo>
                    <a:pt x="13872" y="29460"/>
                  </a:lnTo>
                  <a:lnTo>
                    <a:pt x="13401" y="29427"/>
                  </a:lnTo>
                  <a:lnTo>
                    <a:pt x="12963" y="29326"/>
                  </a:lnTo>
                  <a:lnTo>
                    <a:pt x="12997" y="29292"/>
                  </a:lnTo>
                  <a:lnTo>
                    <a:pt x="12963" y="29225"/>
                  </a:lnTo>
                  <a:lnTo>
                    <a:pt x="12963" y="29157"/>
                  </a:lnTo>
                  <a:lnTo>
                    <a:pt x="13502" y="29225"/>
                  </a:lnTo>
                  <a:lnTo>
                    <a:pt x="14276" y="29225"/>
                  </a:lnTo>
                  <a:lnTo>
                    <a:pt x="14545" y="29157"/>
                  </a:lnTo>
                  <a:lnTo>
                    <a:pt x="14815" y="29090"/>
                  </a:lnTo>
                  <a:lnTo>
                    <a:pt x="15084" y="28989"/>
                  </a:lnTo>
                  <a:close/>
                  <a:moveTo>
                    <a:pt x="9765" y="1"/>
                  </a:moveTo>
                  <a:lnTo>
                    <a:pt x="9731" y="35"/>
                  </a:lnTo>
                  <a:lnTo>
                    <a:pt x="9529" y="775"/>
                  </a:lnTo>
                  <a:lnTo>
                    <a:pt x="9327" y="1482"/>
                  </a:lnTo>
                  <a:lnTo>
                    <a:pt x="9057" y="2189"/>
                  </a:lnTo>
                  <a:lnTo>
                    <a:pt x="8788" y="2863"/>
                  </a:lnTo>
                  <a:lnTo>
                    <a:pt x="8216" y="4243"/>
                  </a:lnTo>
                  <a:lnTo>
                    <a:pt x="7576" y="5590"/>
                  </a:lnTo>
                  <a:lnTo>
                    <a:pt x="6398" y="8250"/>
                  </a:lnTo>
                  <a:lnTo>
                    <a:pt x="5825" y="9563"/>
                  </a:lnTo>
                  <a:lnTo>
                    <a:pt x="5186" y="10876"/>
                  </a:lnTo>
                  <a:lnTo>
                    <a:pt x="4714" y="11818"/>
                  </a:lnTo>
                  <a:lnTo>
                    <a:pt x="4277" y="12795"/>
                  </a:lnTo>
                  <a:lnTo>
                    <a:pt x="3469" y="14781"/>
                  </a:lnTo>
                  <a:lnTo>
                    <a:pt x="2257" y="17576"/>
                  </a:lnTo>
                  <a:lnTo>
                    <a:pt x="1078" y="20437"/>
                  </a:lnTo>
                  <a:lnTo>
                    <a:pt x="674" y="21481"/>
                  </a:lnTo>
                  <a:lnTo>
                    <a:pt x="270" y="22525"/>
                  </a:lnTo>
                  <a:lnTo>
                    <a:pt x="169" y="22828"/>
                  </a:lnTo>
                  <a:lnTo>
                    <a:pt x="102" y="23030"/>
                  </a:lnTo>
                  <a:lnTo>
                    <a:pt x="68" y="23198"/>
                  </a:lnTo>
                  <a:lnTo>
                    <a:pt x="34" y="23232"/>
                  </a:lnTo>
                  <a:lnTo>
                    <a:pt x="1" y="23299"/>
                  </a:lnTo>
                  <a:lnTo>
                    <a:pt x="102" y="23535"/>
                  </a:lnTo>
                  <a:lnTo>
                    <a:pt x="135" y="23771"/>
                  </a:lnTo>
                  <a:lnTo>
                    <a:pt x="203" y="24006"/>
                  </a:lnTo>
                  <a:lnTo>
                    <a:pt x="304" y="24242"/>
                  </a:lnTo>
                  <a:lnTo>
                    <a:pt x="337" y="24276"/>
                  </a:lnTo>
                  <a:lnTo>
                    <a:pt x="405" y="24276"/>
                  </a:lnTo>
                  <a:lnTo>
                    <a:pt x="2459" y="25252"/>
                  </a:lnTo>
                  <a:lnTo>
                    <a:pt x="4512" y="26161"/>
                  </a:lnTo>
                  <a:lnTo>
                    <a:pt x="6633" y="27036"/>
                  </a:lnTo>
                  <a:lnTo>
                    <a:pt x="8721" y="27878"/>
                  </a:lnTo>
                  <a:lnTo>
                    <a:pt x="10135" y="28450"/>
                  </a:lnTo>
                  <a:lnTo>
                    <a:pt x="11549" y="29056"/>
                  </a:lnTo>
                  <a:lnTo>
                    <a:pt x="11583" y="29090"/>
                  </a:lnTo>
                  <a:lnTo>
                    <a:pt x="11650" y="29090"/>
                  </a:lnTo>
                  <a:lnTo>
                    <a:pt x="12020" y="29258"/>
                  </a:lnTo>
                  <a:lnTo>
                    <a:pt x="12694" y="29494"/>
                  </a:lnTo>
                  <a:lnTo>
                    <a:pt x="13064" y="29595"/>
                  </a:lnTo>
                  <a:lnTo>
                    <a:pt x="13401" y="29662"/>
                  </a:lnTo>
                  <a:lnTo>
                    <a:pt x="14141" y="29662"/>
                  </a:lnTo>
                  <a:lnTo>
                    <a:pt x="14478" y="29595"/>
                  </a:lnTo>
                  <a:lnTo>
                    <a:pt x="14848" y="29460"/>
                  </a:lnTo>
                  <a:lnTo>
                    <a:pt x="15151" y="29292"/>
                  </a:lnTo>
                  <a:lnTo>
                    <a:pt x="15421" y="29090"/>
                  </a:lnTo>
                  <a:lnTo>
                    <a:pt x="15656" y="28821"/>
                  </a:lnTo>
                  <a:lnTo>
                    <a:pt x="15825" y="28518"/>
                  </a:lnTo>
                  <a:lnTo>
                    <a:pt x="15993" y="28181"/>
                  </a:lnTo>
                  <a:lnTo>
                    <a:pt x="16161" y="27844"/>
                  </a:lnTo>
                  <a:lnTo>
                    <a:pt x="16431" y="27205"/>
                  </a:lnTo>
                  <a:lnTo>
                    <a:pt x="16868" y="26127"/>
                  </a:lnTo>
                  <a:lnTo>
                    <a:pt x="17373" y="25117"/>
                  </a:lnTo>
                  <a:lnTo>
                    <a:pt x="17878" y="24074"/>
                  </a:lnTo>
                  <a:lnTo>
                    <a:pt x="18350" y="23030"/>
                  </a:lnTo>
                  <a:lnTo>
                    <a:pt x="18788" y="21952"/>
                  </a:lnTo>
                  <a:lnTo>
                    <a:pt x="19192" y="20841"/>
                  </a:lnTo>
                  <a:lnTo>
                    <a:pt x="19596" y="19730"/>
                  </a:lnTo>
                  <a:lnTo>
                    <a:pt x="20067" y="18653"/>
                  </a:lnTo>
                  <a:lnTo>
                    <a:pt x="20437" y="17946"/>
                  </a:lnTo>
                  <a:lnTo>
                    <a:pt x="20841" y="17273"/>
                  </a:lnTo>
                  <a:lnTo>
                    <a:pt x="20841" y="16902"/>
                  </a:lnTo>
                  <a:lnTo>
                    <a:pt x="20505" y="17407"/>
                  </a:lnTo>
                  <a:lnTo>
                    <a:pt x="20202" y="17879"/>
                  </a:lnTo>
                  <a:lnTo>
                    <a:pt x="20505" y="17172"/>
                  </a:lnTo>
                  <a:lnTo>
                    <a:pt x="20673" y="16835"/>
                  </a:lnTo>
                  <a:lnTo>
                    <a:pt x="20841" y="16498"/>
                  </a:lnTo>
                  <a:lnTo>
                    <a:pt x="20841" y="15960"/>
                  </a:lnTo>
                  <a:lnTo>
                    <a:pt x="20639" y="16296"/>
                  </a:lnTo>
                  <a:lnTo>
                    <a:pt x="20370" y="16768"/>
                  </a:lnTo>
                  <a:lnTo>
                    <a:pt x="20168" y="17273"/>
                  </a:lnTo>
                  <a:lnTo>
                    <a:pt x="19966" y="17744"/>
                  </a:lnTo>
                  <a:lnTo>
                    <a:pt x="19730" y="18249"/>
                  </a:lnTo>
                  <a:lnTo>
                    <a:pt x="19192" y="19259"/>
                  </a:lnTo>
                  <a:lnTo>
                    <a:pt x="18922" y="19764"/>
                  </a:lnTo>
                  <a:lnTo>
                    <a:pt x="18653" y="20303"/>
                  </a:lnTo>
                  <a:lnTo>
                    <a:pt x="18451" y="20841"/>
                  </a:lnTo>
                  <a:lnTo>
                    <a:pt x="18249" y="21414"/>
                  </a:lnTo>
                  <a:lnTo>
                    <a:pt x="18047" y="21986"/>
                  </a:lnTo>
                  <a:lnTo>
                    <a:pt x="17845" y="22559"/>
                  </a:lnTo>
                  <a:lnTo>
                    <a:pt x="17373" y="23670"/>
                  </a:lnTo>
                  <a:lnTo>
                    <a:pt x="16868" y="24781"/>
                  </a:lnTo>
                  <a:lnTo>
                    <a:pt x="16363" y="25892"/>
                  </a:lnTo>
                  <a:lnTo>
                    <a:pt x="15858" y="27003"/>
                  </a:lnTo>
                  <a:lnTo>
                    <a:pt x="15555" y="27844"/>
                  </a:lnTo>
                  <a:lnTo>
                    <a:pt x="15353" y="28248"/>
                  </a:lnTo>
                  <a:lnTo>
                    <a:pt x="15252" y="28417"/>
                  </a:lnTo>
                  <a:lnTo>
                    <a:pt x="15084" y="28585"/>
                  </a:lnTo>
                  <a:lnTo>
                    <a:pt x="14983" y="28686"/>
                  </a:lnTo>
                  <a:lnTo>
                    <a:pt x="14848" y="28753"/>
                  </a:lnTo>
                  <a:lnTo>
                    <a:pt x="14747" y="28787"/>
                  </a:lnTo>
                  <a:lnTo>
                    <a:pt x="14613" y="28821"/>
                  </a:lnTo>
                  <a:lnTo>
                    <a:pt x="14343" y="28821"/>
                  </a:lnTo>
                  <a:lnTo>
                    <a:pt x="14040" y="28753"/>
                  </a:lnTo>
                  <a:lnTo>
                    <a:pt x="13636" y="28585"/>
                  </a:lnTo>
                  <a:lnTo>
                    <a:pt x="13232" y="28417"/>
                  </a:lnTo>
                  <a:lnTo>
                    <a:pt x="13670" y="27575"/>
                  </a:lnTo>
                  <a:lnTo>
                    <a:pt x="13704" y="27541"/>
                  </a:lnTo>
                  <a:lnTo>
                    <a:pt x="13906" y="27137"/>
                  </a:lnTo>
                  <a:lnTo>
                    <a:pt x="14141" y="26666"/>
                  </a:lnTo>
                  <a:lnTo>
                    <a:pt x="14343" y="26161"/>
                  </a:lnTo>
                  <a:lnTo>
                    <a:pt x="14680" y="25117"/>
                  </a:lnTo>
                  <a:lnTo>
                    <a:pt x="14747" y="25117"/>
                  </a:lnTo>
                  <a:lnTo>
                    <a:pt x="14781" y="25050"/>
                  </a:lnTo>
                  <a:lnTo>
                    <a:pt x="14781" y="25016"/>
                  </a:lnTo>
                  <a:lnTo>
                    <a:pt x="14781" y="24983"/>
                  </a:lnTo>
                  <a:lnTo>
                    <a:pt x="14747" y="24949"/>
                  </a:lnTo>
                  <a:lnTo>
                    <a:pt x="14848" y="24646"/>
                  </a:lnTo>
                  <a:lnTo>
                    <a:pt x="14882" y="24545"/>
                  </a:lnTo>
                  <a:lnTo>
                    <a:pt x="14916" y="24545"/>
                  </a:lnTo>
                  <a:lnTo>
                    <a:pt x="14983" y="24579"/>
                  </a:lnTo>
                  <a:lnTo>
                    <a:pt x="15017" y="24545"/>
                  </a:lnTo>
                  <a:lnTo>
                    <a:pt x="15050" y="24511"/>
                  </a:lnTo>
                  <a:lnTo>
                    <a:pt x="15050" y="24478"/>
                  </a:lnTo>
                  <a:lnTo>
                    <a:pt x="14949" y="24309"/>
                  </a:lnTo>
                  <a:lnTo>
                    <a:pt x="15151" y="23771"/>
                  </a:lnTo>
                  <a:lnTo>
                    <a:pt x="15219" y="23737"/>
                  </a:lnTo>
                  <a:lnTo>
                    <a:pt x="15252" y="23703"/>
                  </a:lnTo>
                  <a:lnTo>
                    <a:pt x="15252" y="23636"/>
                  </a:lnTo>
                  <a:lnTo>
                    <a:pt x="15219" y="23602"/>
                  </a:lnTo>
                  <a:lnTo>
                    <a:pt x="15353" y="23232"/>
                  </a:lnTo>
                  <a:lnTo>
                    <a:pt x="15421" y="23232"/>
                  </a:lnTo>
                  <a:lnTo>
                    <a:pt x="15488" y="23198"/>
                  </a:lnTo>
                  <a:lnTo>
                    <a:pt x="15488" y="23165"/>
                  </a:lnTo>
                  <a:lnTo>
                    <a:pt x="15488" y="23097"/>
                  </a:lnTo>
                  <a:lnTo>
                    <a:pt x="15454" y="22996"/>
                  </a:lnTo>
                  <a:lnTo>
                    <a:pt x="15858" y="21952"/>
                  </a:lnTo>
                  <a:lnTo>
                    <a:pt x="15892" y="21986"/>
                  </a:lnTo>
                  <a:lnTo>
                    <a:pt x="15993" y="21986"/>
                  </a:lnTo>
                  <a:lnTo>
                    <a:pt x="16027" y="21952"/>
                  </a:lnTo>
                  <a:lnTo>
                    <a:pt x="16027" y="21919"/>
                  </a:lnTo>
                  <a:lnTo>
                    <a:pt x="15959" y="21717"/>
                  </a:lnTo>
                  <a:lnTo>
                    <a:pt x="16161" y="21313"/>
                  </a:lnTo>
                  <a:lnTo>
                    <a:pt x="16195" y="21245"/>
                  </a:lnTo>
                  <a:lnTo>
                    <a:pt x="16397" y="20808"/>
                  </a:lnTo>
                  <a:lnTo>
                    <a:pt x="16431" y="20808"/>
                  </a:lnTo>
                  <a:lnTo>
                    <a:pt x="16498" y="20774"/>
                  </a:lnTo>
                  <a:lnTo>
                    <a:pt x="16532" y="20774"/>
                  </a:lnTo>
                  <a:lnTo>
                    <a:pt x="16532" y="20707"/>
                  </a:lnTo>
                  <a:lnTo>
                    <a:pt x="16498" y="20572"/>
                  </a:lnTo>
                  <a:lnTo>
                    <a:pt x="16666" y="20202"/>
                  </a:lnTo>
                  <a:lnTo>
                    <a:pt x="16700" y="20202"/>
                  </a:lnTo>
                  <a:lnTo>
                    <a:pt x="16734" y="20168"/>
                  </a:lnTo>
                  <a:lnTo>
                    <a:pt x="16868" y="20235"/>
                  </a:lnTo>
                  <a:lnTo>
                    <a:pt x="17037" y="20269"/>
                  </a:lnTo>
                  <a:lnTo>
                    <a:pt x="17306" y="20370"/>
                  </a:lnTo>
                  <a:lnTo>
                    <a:pt x="17575" y="20471"/>
                  </a:lnTo>
                  <a:lnTo>
                    <a:pt x="17946" y="20673"/>
                  </a:lnTo>
                  <a:lnTo>
                    <a:pt x="18114" y="20774"/>
                  </a:lnTo>
                  <a:lnTo>
                    <a:pt x="18316" y="20808"/>
                  </a:lnTo>
                  <a:lnTo>
                    <a:pt x="18350" y="20808"/>
                  </a:lnTo>
                  <a:lnTo>
                    <a:pt x="18384" y="20774"/>
                  </a:lnTo>
                  <a:lnTo>
                    <a:pt x="18417" y="20707"/>
                  </a:lnTo>
                  <a:lnTo>
                    <a:pt x="18417" y="20673"/>
                  </a:lnTo>
                  <a:lnTo>
                    <a:pt x="18384" y="20572"/>
                  </a:lnTo>
                  <a:lnTo>
                    <a:pt x="18283" y="20505"/>
                  </a:lnTo>
                  <a:lnTo>
                    <a:pt x="18081" y="20370"/>
                  </a:lnTo>
                  <a:lnTo>
                    <a:pt x="17676" y="20202"/>
                  </a:lnTo>
                  <a:lnTo>
                    <a:pt x="17239" y="20033"/>
                  </a:lnTo>
                  <a:lnTo>
                    <a:pt x="16969" y="19966"/>
                  </a:lnTo>
                  <a:lnTo>
                    <a:pt x="16868" y="19966"/>
                  </a:lnTo>
                  <a:lnTo>
                    <a:pt x="16767" y="20000"/>
                  </a:lnTo>
                  <a:lnTo>
                    <a:pt x="16969" y="19562"/>
                  </a:lnTo>
                  <a:lnTo>
                    <a:pt x="17070" y="19562"/>
                  </a:lnTo>
                  <a:lnTo>
                    <a:pt x="17104" y="19495"/>
                  </a:lnTo>
                  <a:lnTo>
                    <a:pt x="17138" y="19461"/>
                  </a:lnTo>
                  <a:lnTo>
                    <a:pt x="17104" y="19394"/>
                  </a:lnTo>
                  <a:lnTo>
                    <a:pt x="17070" y="19360"/>
                  </a:lnTo>
                  <a:lnTo>
                    <a:pt x="17306" y="18855"/>
                  </a:lnTo>
                  <a:lnTo>
                    <a:pt x="17441" y="18552"/>
                  </a:lnTo>
                  <a:lnTo>
                    <a:pt x="17474" y="18518"/>
                  </a:lnTo>
                  <a:lnTo>
                    <a:pt x="17508" y="18451"/>
                  </a:lnTo>
                  <a:lnTo>
                    <a:pt x="17980" y="17441"/>
                  </a:lnTo>
                  <a:lnTo>
                    <a:pt x="18047" y="17441"/>
                  </a:lnTo>
                  <a:lnTo>
                    <a:pt x="18081" y="17374"/>
                  </a:lnTo>
                  <a:lnTo>
                    <a:pt x="18047" y="17273"/>
                  </a:lnTo>
                  <a:lnTo>
                    <a:pt x="18384" y="16566"/>
                  </a:lnTo>
                  <a:lnTo>
                    <a:pt x="18417" y="16532"/>
                  </a:lnTo>
                  <a:lnTo>
                    <a:pt x="18417" y="16498"/>
                  </a:lnTo>
                  <a:lnTo>
                    <a:pt x="19528" y="14108"/>
                  </a:lnTo>
                  <a:lnTo>
                    <a:pt x="19697" y="14243"/>
                  </a:lnTo>
                  <a:lnTo>
                    <a:pt x="19865" y="14310"/>
                  </a:lnTo>
                  <a:lnTo>
                    <a:pt x="20235" y="14445"/>
                  </a:lnTo>
                  <a:lnTo>
                    <a:pt x="20841" y="14714"/>
                  </a:lnTo>
                  <a:lnTo>
                    <a:pt x="20841" y="14445"/>
                  </a:lnTo>
                  <a:lnTo>
                    <a:pt x="20639" y="14377"/>
                  </a:lnTo>
                  <a:lnTo>
                    <a:pt x="20101" y="14142"/>
                  </a:lnTo>
                  <a:lnTo>
                    <a:pt x="19831" y="14074"/>
                  </a:lnTo>
                  <a:lnTo>
                    <a:pt x="19562" y="14041"/>
                  </a:lnTo>
                  <a:lnTo>
                    <a:pt x="19629" y="13872"/>
                  </a:lnTo>
                  <a:lnTo>
                    <a:pt x="19865" y="13266"/>
                  </a:lnTo>
                  <a:lnTo>
                    <a:pt x="20067" y="12660"/>
                  </a:lnTo>
                  <a:lnTo>
                    <a:pt x="20269" y="12088"/>
                  </a:lnTo>
                  <a:lnTo>
                    <a:pt x="20505" y="11482"/>
                  </a:lnTo>
                  <a:lnTo>
                    <a:pt x="20673" y="11145"/>
                  </a:lnTo>
                  <a:lnTo>
                    <a:pt x="20841" y="10842"/>
                  </a:lnTo>
                  <a:lnTo>
                    <a:pt x="20841" y="10371"/>
                  </a:lnTo>
                  <a:lnTo>
                    <a:pt x="20774" y="10472"/>
                  </a:lnTo>
                  <a:lnTo>
                    <a:pt x="20404" y="9798"/>
                  </a:lnTo>
                  <a:lnTo>
                    <a:pt x="20269" y="9462"/>
                  </a:lnTo>
                  <a:lnTo>
                    <a:pt x="20134" y="9091"/>
                  </a:lnTo>
                  <a:lnTo>
                    <a:pt x="20134" y="9058"/>
                  </a:lnTo>
                  <a:lnTo>
                    <a:pt x="20101" y="9091"/>
                  </a:lnTo>
                  <a:lnTo>
                    <a:pt x="20101" y="9293"/>
                  </a:lnTo>
                  <a:lnTo>
                    <a:pt x="20134" y="9529"/>
                  </a:lnTo>
                  <a:lnTo>
                    <a:pt x="20269" y="9933"/>
                  </a:lnTo>
                  <a:lnTo>
                    <a:pt x="20437" y="10337"/>
                  </a:lnTo>
                  <a:lnTo>
                    <a:pt x="20639" y="10707"/>
                  </a:lnTo>
                  <a:lnTo>
                    <a:pt x="20471" y="11044"/>
                  </a:lnTo>
                  <a:lnTo>
                    <a:pt x="20336" y="10876"/>
                  </a:lnTo>
                  <a:lnTo>
                    <a:pt x="20269" y="10707"/>
                  </a:lnTo>
                  <a:lnTo>
                    <a:pt x="20101" y="10371"/>
                  </a:lnTo>
                  <a:lnTo>
                    <a:pt x="20000" y="10202"/>
                  </a:lnTo>
                  <a:lnTo>
                    <a:pt x="19865" y="10068"/>
                  </a:lnTo>
                  <a:lnTo>
                    <a:pt x="19831" y="10068"/>
                  </a:lnTo>
                  <a:lnTo>
                    <a:pt x="19831" y="10101"/>
                  </a:lnTo>
                  <a:lnTo>
                    <a:pt x="19932" y="10303"/>
                  </a:lnTo>
                  <a:lnTo>
                    <a:pt x="20000" y="10505"/>
                  </a:lnTo>
                  <a:lnTo>
                    <a:pt x="20067" y="10707"/>
                  </a:lnTo>
                  <a:lnTo>
                    <a:pt x="20134" y="10909"/>
                  </a:lnTo>
                  <a:lnTo>
                    <a:pt x="20235" y="11078"/>
                  </a:lnTo>
                  <a:lnTo>
                    <a:pt x="20370" y="11246"/>
                  </a:lnTo>
                  <a:lnTo>
                    <a:pt x="20202" y="11583"/>
                  </a:lnTo>
                  <a:lnTo>
                    <a:pt x="20134" y="11549"/>
                  </a:lnTo>
                  <a:lnTo>
                    <a:pt x="19899" y="11280"/>
                  </a:lnTo>
                  <a:lnTo>
                    <a:pt x="19764" y="11111"/>
                  </a:lnTo>
                  <a:lnTo>
                    <a:pt x="19663" y="10909"/>
                  </a:lnTo>
                  <a:lnTo>
                    <a:pt x="19495" y="10539"/>
                  </a:lnTo>
                  <a:lnTo>
                    <a:pt x="19461" y="10505"/>
                  </a:lnTo>
                  <a:lnTo>
                    <a:pt x="20168" y="8923"/>
                  </a:lnTo>
                  <a:lnTo>
                    <a:pt x="20841" y="7341"/>
                  </a:lnTo>
                  <a:lnTo>
                    <a:pt x="20841" y="6667"/>
                  </a:lnTo>
                  <a:lnTo>
                    <a:pt x="20336" y="7846"/>
                  </a:lnTo>
                  <a:lnTo>
                    <a:pt x="19831" y="9024"/>
                  </a:lnTo>
                  <a:lnTo>
                    <a:pt x="19326" y="10202"/>
                  </a:lnTo>
                  <a:lnTo>
                    <a:pt x="18788" y="11347"/>
                  </a:lnTo>
                  <a:lnTo>
                    <a:pt x="18350" y="12290"/>
                  </a:lnTo>
                  <a:lnTo>
                    <a:pt x="17912" y="13232"/>
                  </a:lnTo>
                  <a:lnTo>
                    <a:pt x="17508" y="13131"/>
                  </a:lnTo>
                  <a:lnTo>
                    <a:pt x="17171" y="12997"/>
                  </a:lnTo>
                  <a:lnTo>
                    <a:pt x="16801" y="12862"/>
                  </a:lnTo>
                  <a:lnTo>
                    <a:pt x="16464" y="12694"/>
                  </a:lnTo>
                  <a:lnTo>
                    <a:pt x="15118" y="11953"/>
                  </a:lnTo>
                  <a:lnTo>
                    <a:pt x="14343" y="11616"/>
                  </a:lnTo>
                  <a:lnTo>
                    <a:pt x="13569" y="11313"/>
                  </a:lnTo>
                  <a:lnTo>
                    <a:pt x="12795" y="11010"/>
                  </a:lnTo>
                  <a:lnTo>
                    <a:pt x="12020" y="10707"/>
                  </a:lnTo>
                  <a:lnTo>
                    <a:pt x="10640" y="10101"/>
                  </a:lnTo>
                  <a:lnTo>
                    <a:pt x="9226" y="9495"/>
                  </a:lnTo>
                  <a:lnTo>
                    <a:pt x="8317" y="9159"/>
                  </a:lnTo>
                  <a:lnTo>
                    <a:pt x="7879" y="8990"/>
                  </a:lnTo>
                  <a:lnTo>
                    <a:pt x="7441" y="8788"/>
                  </a:lnTo>
                  <a:lnTo>
                    <a:pt x="7004" y="8620"/>
                  </a:lnTo>
                  <a:lnTo>
                    <a:pt x="6802" y="8553"/>
                  </a:lnTo>
                  <a:lnTo>
                    <a:pt x="6566" y="8485"/>
                  </a:lnTo>
                  <a:lnTo>
                    <a:pt x="8014" y="5253"/>
                  </a:lnTo>
                  <a:lnTo>
                    <a:pt x="8552" y="4007"/>
                  </a:lnTo>
                  <a:lnTo>
                    <a:pt x="9091" y="2762"/>
                  </a:lnTo>
                  <a:lnTo>
                    <a:pt x="9327" y="2122"/>
                  </a:lnTo>
                  <a:lnTo>
                    <a:pt x="9529" y="1482"/>
                  </a:lnTo>
                  <a:lnTo>
                    <a:pt x="9697" y="809"/>
                  </a:lnTo>
                  <a:lnTo>
                    <a:pt x="9866" y="169"/>
                  </a:lnTo>
                  <a:lnTo>
                    <a:pt x="9899" y="203"/>
                  </a:lnTo>
                  <a:lnTo>
                    <a:pt x="10371" y="371"/>
                  </a:lnTo>
                  <a:lnTo>
                    <a:pt x="10775" y="540"/>
                  </a:lnTo>
                  <a:lnTo>
                    <a:pt x="11650" y="977"/>
                  </a:lnTo>
                  <a:lnTo>
                    <a:pt x="12088" y="1146"/>
                  </a:lnTo>
                  <a:lnTo>
                    <a:pt x="12559" y="1280"/>
                  </a:lnTo>
                  <a:lnTo>
                    <a:pt x="13468" y="1583"/>
                  </a:lnTo>
                  <a:lnTo>
                    <a:pt x="14478" y="1920"/>
                  </a:lnTo>
                  <a:lnTo>
                    <a:pt x="15488" y="2358"/>
                  </a:lnTo>
                  <a:lnTo>
                    <a:pt x="17474" y="3233"/>
                  </a:lnTo>
                  <a:lnTo>
                    <a:pt x="18586" y="3671"/>
                  </a:lnTo>
                  <a:lnTo>
                    <a:pt x="19697" y="4108"/>
                  </a:lnTo>
                  <a:lnTo>
                    <a:pt x="20740" y="4546"/>
                  </a:lnTo>
                  <a:lnTo>
                    <a:pt x="20841" y="4580"/>
                  </a:lnTo>
                  <a:lnTo>
                    <a:pt x="20841" y="4243"/>
                  </a:lnTo>
                  <a:lnTo>
                    <a:pt x="20033" y="3940"/>
                  </a:lnTo>
                  <a:lnTo>
                    <a:pt x="18720" y="3435"/>
                  </a:lnTo>
                  <a:lnTo>
                    <a:pt x="17407" y="2896"/>
                  </a:lnTo>
                  <a:lnTo>
                    <a:pt x="15488" y="2055"/>
                  </a:lnTo>
                  <a:lnTo>
                    <a:pt x="14512" y="1651"/>
                  </a:lnTo>
                  <a:lnTo>
                    <a:pt x="13535" y="1314"/>
                  </a:lnTo>
                  <a:lnTo>
                    <a:pt x="12458" y="977"/>
                  </a:lnTo>
                  <a:lnTo>
                    <a:pt x="11919" y="775"/>
                  </a:lnTo>
                  <a:lnTo>
                    <a:pt x="11414" y="540"/>
                  </a:lnTo>
                  <a:lnTo>
                    <a:pt x="11044" y="371"/>
                  </a:lnTo>
                  <a:lnTo>
                    <a:pt x="10674" y="203"/>
                  </a:lnTo>
                  <a:lnTo>
                    <a:pt x="10337" y="102"/>
                  </a:lnTo>
                  <a:lnTo>
                    <a:pt x="9933" y="35"/>
                  </a:lnTo>
                  <a:lnTo>
                    <a:pt x="9899" y="35"/>
                  </a:lnTo>
                  <a:lnTo>
                    <a:pt x="9866" y="68"/>
                  </a:lnTo>
                  <a:lnTo>
                    <a:pt x="9832"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21" name="Google Shape;121;p13"/>
            <p:cNvSpPr/>
            <p:nvPr/>
          </p:nvSpPr>
          <p:spPr>
            <a:xfrm>
              <a:off x="3169450" y="1194275"/>
              <a:ext cx="606900" cy="726425"/>
            </a:xfrm>
            <a:custGeom>
              <a:rect b="b" l="l" r="r" t="t"/>
              <a:pathLst>
                <a:path extrusionOk="0" h="29057" w="24276">
                  <a:moveTo>
                    <a:pt x="236" y="10909"/>
                  </a:moveTo>
                  <a:lnTo>
                    <a:pt x="203" y="10943"/>
                  </a:lnTo>
                  <a:lnTo>
                    <a:pt x="203" y="10909"/>
                  </a:lnTo>
                  <a:close/>
                  <a:moveTo>
                    <a:pt x="1246" y="9933"/>
                  </a:moveTo>
                  <a:lnTo>
                    <a:pt x="1650" y="10202"/>
                  </a:lnTo>
                  <a:lnTo>
                    <a:pt x="1987" y="10472"/>
                  </a:lnTo>
                  <a:lnTo>
                    <a:pt x="2660" y="11078"/>
                  </a:lnTo>
                  <a:lnTo>
                    <a:pt x="3064" y="11448"/>
                  </a:lnTo>
                  <a:lnTo>
                    <a:pt x="3468" y="11785"/>
                  </a:lnTo>
                  <a:lnTo>
                    <a:pt x="3872" y="12121"/>
                  </a:lnTo>
                  <a:lnTo>
                    <a:pt x="4243" y="12458"/>
                  </a:lnTo>
                  <a:lnTo>
                    <a:pt x="4916" y="13131"/>
                  </a:lnTo>
                  <a:lnTo>
                    <a:pt x="5556" y="13838"/>
                  </a:lnTo>
                  <a:lnTo>
                    <a:pt x="5724" y="14007"/>
                  </a:lnTo>
                  <a:lnTo>
                    <a:pt x="5724" y="14074"/>
                  </a:lnTo>
                  <a:lnTo>
                    <a:pt x="5792" y="14142"/>
                  </a:lnTo>
                  <a:lnTo>
                    <a:pt x="5859" y="14142"/>
                  </a:lnTo>
                  <a:lnTo>
                    <a:pt x="6364" y="14613"/>
                  </a:lnTo>
                  <a:lnTo>
                    <a:pt x="6600" y="14882"/>
                  </a:lnTo>
                  <a:lnTo>
                    <a:pt x="6835" y="15118"/>
                  </a:lnTo>
                  <a:lnTo>
                    <a:pt x="6734" y="15253"/>
                  </a:lnTo>
                  <a:lnTo>
                    <a:pt x="6633" y="15387"/>
                  </a:lnTo>
                  <a:lnTo>
                    <a:pt x="6465" y="15623"/>
                  </a:lnTo>
                  <a:lnTo>
                    <a:pt x="6162" y="15960"/>
                  </a:lnTo>
                  <a:lnTo>
                    <a:pt x="6027" y="16162"/>
                  </a:lnTo>
                  <a:lnTo>
                    <a:pt x="5893" y="16330"/>
                  </a:lnTo>
                  <a:lnTo>
                    <a:pt x="5590" y="15960"/>
                  </a:lnTo>
                  <a:lnTo>
                    <a:pt x="5287" y="15657"/>
                  </a:lnTo>
                  <a:lnTo>
                    <a:pt x="4950" y="15320"/>
                  </a:lnTo>
                  <a:lnTo>
                    <a:pt x="4613" y="15017"/>
                  </a:lnTo>
                  <a:lnTo>
                    <a:pt x="3738" y="14209"/>
                  </a:lnTo>
                  <a:lnTo>
                    <a:pt x="3300" y="13838"/>
                  </a:lnTo>
                  <a:lnTo>
                    <a:pt x="2829" y="13502"/>
                  </a:lnTo>
                  <a:lnTo>
                    <a:pt x="2391" y="13165"/>
                  </a:lnTo>
                  <a:lnTo>
                    <a:pt x="1953" y="12761"/>
                  </a:lnTo>
                  <a:lnTo>
                    <a:pt x="1583" y="12323"/>
                  </a:lnTo>
                  <a:lnTo>
                    <a:pt x="1213" y="11886"/>
                  </a:lnTo>
                  <a:lnTo>
                    <a:pt x="1044" y="11684"/>
                  </a:lnTo>
                  <a:lnTo>
                    <a:pt x="708" y="11313"/>
                  </a:lnTo>
                  <a:lnTo>
                    <a:pt x="405" y="11010"/>
                  </a:lnTo>
                  <a:lnTo>
                    <a:pt x="270" y="10943"/>
                  </a:lnTo>
                  <a:lnTo>
                    <a:pt x="236" y="10909"/>
                  </a:lnTo>
                  <a:lnTo>
                    <a:pt x="270" y="10909"/>
                  </a:lnTo>
                  <a:lnTo>
                    <a:pt x="304" y="10876"/>
                  </a:lnTo>
                  <a:lnTo>
                    <a:pt x="438" y="10775"/>
                  </a:lnTo>
                  <a:lnTo>
                    <a:pt x="607" y="10505"/>
                  </a:lnTo>
                  <a:lnTo>
                    <a:pt x="910" y="10202"/>
                  </a:lnTo>
                  <a:lnTo>
                    <a:pt x="1044" y="10068"/>
                  </a:lnTo>
                  <a:lnTo>
                    <a:pt x="1246" y="9933"/>
                  </a:lnTo>
                  <a:close/>
                  <a:moveTo>
                    <a:pt x="17003" y="3098"/>
                  </a:moveTo>
                  <a:lnTo>
                    <a:pt x="17138" y="3502"/>
                  </a:lnTo>
                  <a:lnTo>
                    <a:pt x="17272" y="3906"/>
                  </a:lnTo>
                  <a:lnTo>
                    <a:pt x="17609" y="4681"/>
                  </a:lnTo>
                  <a:lnTo>
                    <a:pt x="17744" y="4984"/>
                  </a:lnTo>
                  <a:lnTo>
                    <a:pt x="17845" y="5320"/>
                  </a:lnTo>
                  <a:lnTo>
                    <a:pt x="18013" y="5960"/>
                  </a:lnTo>
                  <a:lnTo>
                    <a:pt x="18249" y="7307"/>
                  </a:lnTo>
                  <a:lnTo>
                    <a:pt x="18518" y="8721"/>
                  </a:lnTo>
                  <a:lnTo>
                    <a:pt x="18282" y="8755"/>
                  </a:lnTo>
                  <a:lnTo>
                    <a:pt x="18047" y="8788"/>
                  </a:lnTo>
                  <a:lnTo>
                    <a:pt x="17575" y="8923"/>
                  </a:lnTo>
                  <a:lnTo>
                    <a:pt x="16700" y="9260"/>
                  </a:lnTo>
                  <a:lnTo>
                    <a:pt x="15959" y="9495"/>
                  </a:lnTo>
                  <a:lnTo>
                    <a:pt x="15219" y="9697"/>
                  </a:lnTo>
                  <a:lnTo>
                    <a:pt x="13670" y="10034"/>
                  </a:lnTo>
                  <a:lnTo>
                    <a:pt x="12895" y="10202"/>
                  </a:lnTo>
                  <a:lnTo>
                    <a:pt x="12087" y="10404"/>
                  </a:lnTo>
                  <a:lnTo>
                    <a:pt x="10539" y="10876"/>
                  </a:lnTo>
                  <a:lnTo>
                    <a:pt x="9933" y="11044"/>
                  </a:lnTo>
                  <a:lnTo>
                    <a:pt x="9293" y="11179"/>
                  </a:lnTo>
                  <a:lnTo>
                    <a:pt x="8956" y="11280"/>
                  </a:lnTo>
                  <a:lnTo>
                    <a:pt x="8653" y="11381"/>
                  </a:lnTo>
                  <a:lnTo>
                    <a:pt x="8384" y="11482"/>
                  </a:lnTo>
                  <a:lnTo>
                    <a:pt x="8115" y="11650"/>
                  </a:lnTo>
                  <a:lnTo>
                    <a:pt x="8081" y="11684"/>
                  </a:lnTo>
                  <a:lnTo>
                    <a:pt x="8081" y="11751"/>
                  </a:lnTo>
                  <a:lnTo>
                    <a:pt x="8115" y="11818"/>
                  </a:lnTo>
                  <a:lnTo>
                    <a:pt x="8182" y="11818"/>
                  </a:lnTo>
                  <a:lnTo>
                    <a:pt x="8788" y="11616"/>
                  </a:lnTo>
                  <a:lnTo>
                    <a:pt x="9394" y="11482"/>
                  </a:lnTo>
                  <a:lnTo>
                    <a:pt x="10000" y="11347"/>
                  </a:lnTo>
                  <a:lnTo>
                    <a:pt x="10606" y="11179"/>
                  </a:lnTo>
                  <a:lnTo>
                    <a:pt x="12054" y="10741"/>
                  </a:lnTo>
                  <a:lnTo>
                    <a:pt x="13502" y="10371"/>
                  </a:lnTo>
                  <a:lnTo>
                    <a:pt x="14983" y="10068"/>
                  </a:lnTo>
                  <a:lnTo>
                    <a:pt x="15690" y="9899"/>
                  </a:lnTo>
                  <a:lnTo>
                    <a:pt x="16397" y="9697"/>
                  </a:lnTo>
                  <a:lnTo>
                    <a:pt x="16936" y="9495"/>
                  </a:lnTo>
                  <a:lnTo>
                    <a:pt x="17474" y="9293"/>
                  </a:lnTo>
                  <a:lnTo>
                    <a:pt x="18013" y="9125"/>
                  </a:lnTo>
                  <a:lnTo>
                    <a:pt x="18282" y="9058"/>
                  </a:lnTo>
                  <a:lnTo>
                    <a:pt x="18585" y="9024"/>
                  </a:lnTo>
                  <a:lnTo>
                    <a:pt x="18686" y="9529"/>
                  </a:lnTo>
                  <a:lnTo>
                    <a:pt x="18484" y="9529"/>
                  </a:lnTo>
                  <a:lnTo>
                    <a:pt x="18249" y="9563"/>
                  </a:lnTo>
                  <a:lnTo>
                    <a:pt x="17845" y="9664"/>
                  </a:lnTo>
                  <a:lnTo>
                    <a:pt x="17037" y="9967"/>
                  </a:lnTo>
                  <a:lnTo>
                    <a:pt x="16363" y="10202"/>
                  </a:lnTo>
                  <a:lnTo>
                    <a:pt x="15656" y="10404"/>
                  </a:lnTo>
                  <a:lnTo>
                    <a:pt x="14276" y="10775"/>
                  </a:lnTo>
                  <a:lnTo>
                    <a:pt x="11313" y="11583"/>
                  </a:lnTo>
                  <a:lnTo>
                    <a:pt x="9832" y="11953"/>
                  </a:lnTo>
                  <a:lnTo>
                    <a:pt x="8350" y="12323"/>
                  </a:lnTo>
                  <a:lnTo>
                    <a:pt x="8283" y="12357"/>
                  </a:lnTo>
                  <a:lnTo>
                    <a:pt x="8283" y="12458"/>
                  </a:lnTo>
                  <a:lnTo>
                    <a:pt x="8317" y="12525"/>
                  </a:lnTo>
                  <a:lnTo>
                    <a:pt x="8384" y="12559"/>
                  </a:lnTo>
                  <a:lnTo>
                    <a:pt x="9091" y="12458"/>
                  </a:lnTo>
                  <a:lnTo>
                    <a:pt x="9764" y="12357"/>
                  </a:lnTo>
                  <a:lnTo>
                    <a:pt x="10471" y="12189"/>
                  </a:lnTo>
                  <a:lnTo>
                    <a:pt x="11145" y="12020"/>
                  </a:lnTo>
                  <a:lnTo>
                    <a:pt x="12525" y="11616"/>
                  </a:lnTo>
                  <a:lnTo>
                    <a:pt x="13872" y="11212"/>
                  </a:lnTo>
                  <a:lnTo>
                    <a:pt x="15320" y="10808"/>
                  </a:lnTo>
                  <a:lnTo>
                    <a:pt x="16767" y="10371"/>
                  </a:lnTo>
                  <a:lnTo>
                    <a:pt x="17744" y="10068"/>
                  </a:lnTo>
                  <a:lnTo>
                    <a:pt x="18249" y="9933"/>
                  </a:lnTo>
                  <a:lnTo>
                    <a:pt x="18754" y="9832"/>
                  </a:lnTo>
                  <a:lnTo>
                    <a:pt x="18855" y="10371"/>
                  </a:lnTo>
                  <a:lnTo>
                    <a:pt x="17542" y="10775"/>
                  </a:lnTo>
                  <a:lnTo>
                    <a:pt x="16229" y="11179"/>
                  </a:lnTo>
                  <a:lnTo>
                    <a:pt x="14882" y="11515"/>
                  </a:lnTo>
                  <a:lnTo>
                    <a:pt x="13569" y="11818"/>
                  </a:lnTo>
                  <a:lnTo>
                    <a:pt x="12256" y="12121"/>
                  </a:lnTo>
                  <a:lnTo>
                    <a:pt x="10976" y="12458"/>
                  </a:lnTo>
                  <a:lnTo>
                    <a:pt x="9731" y="12761"/>
                  </a:lnTo>
                  <a:lnTo>
                    <a:pt x="9428" y="12862"/>
                  </a:lnTo>
                  <a:lnTo>
                    <a:pt x="9125" y="12963"/>
                  </a:lnTo>
                  <a:lnTo>
                    <a:pt x="8923" y="13098"/>
                  </a:lnTo>
                  <a:lnTo>
                    <a:pt x="8788" y="13131"/>
                  </a:lnTo>
                  <a:lnTo>
                    <a:pt x="8721" y="13165"/>
                  </a:lnTo>
                  <a:lnTo>
                    <a:pt x="8653" y="13199"/>
                  </a:lnTo>
                  <a:lnTo>
                    <a:pt x="8620" y="13232"/>
                  </a:lnTo>
                  <a:lnTo>
                    <a:pt x="8620" y="13300"/>
                  </a:lnTo>
                  <a:lnTo>
                    <a:pt x="8687" y="13333"/>
                  </a:lnTo>
                  <a:lnTo>
                    <a:pt x="8754" y="13401"/>
                  </a:lnTo>
                  <a:lnTo>
                    <a:pt x="8855" y="13401"/>
                  </a:lnTo>
                  <a:lnTo>
                    <a:pt x="9024" y="13300"/>
                  </a:lnTo>
                  <a:lnTo>
                    <a:pt x="9394" y="13165"/>
                  </a:lnTo>
                  <a:lnTo>
                    <a:pt x="9731" y="13064"/>
                  </a:lnTo>
                  <a:lnTo>
                    <a:pt x="10438" y="12896"/>
                  </a:lnTo>
                  <a:lnTo>
                    <a:pt x="11784" y="12525"/>
                  </a:lnTo>
                  <a:lnTo>
                    <a:pt x="12458" y="12357"/>
                  </a:lnTo>
                  <a:lnTo>
                    <a:pt x="13165" y="12222"/>
                  </a:lnTo>
                  <a:lnTo>
                    <a:pt x="14613" y="11886"/>
                  </a:lnTo>
                  <a:lnTo>
                    <a:pt x="16060" y="11515"/>
                  </a:lnTo>
                  <a:lnTo>
                    <a:pt x="17508" y="11111"/>
                  </a:lnTo>
                  <a:lnTo>
                    <a:pt x="18922" y="10674"/>
                  </a:lnTo>
                  <a:lnTo>
                    <a:pt x="19023" y="11078"/>
                  </a:lnTo>
                  <a:lnTo>
                    <a:pt x="17676" y="11414"/>
                  </a:lnTo>
                  <a:lnTo>
                    <a:pt x="16330" y="11785"/>
                  </a:lnTo>
                  <a:lnTo>
                    <a:pt x="14983" y="12155"/>
                  </a:lnTo>
                  <a:lnTo>
                    <a:pt x="13636" y="12424"/>
                  </a:lnTo>
                  <a:lnTo>
                    <a:pt x="12996" y="12593"/>
                  </a:lnTo>
                  <a:lnTo>
                    <a:pt x="12390" y="12761"/>
                  </a:lnTo>
                  <a:lnTo>
                    <a:pt x="11212" y="13165"/>
                  </a:lnTo>
                  <a:lnTo>
                    <a:pt x="10640" y="13300"/>
                  </a:lnTo>
                  <a:lnTo>
                    <a:pt x="10034" y="13434"/>
                  </a:lnTo>
                  <a:lnTo>
                    <a:pt x="9461" y="13569"/>
                  </a:lnTo>
                  <a:lnTo>
                    <a:pt x="9192" y="13670"/>
                  </a:lnTo>
                  <a:lnTo>
                    <a:pt x="8923" y="13805"/>
                  </a:lnTo>
                  <a:lnTo>
                    <a:pt x="8923" y="13838"/>
                  </a:lnTo>
                  <a:lnTo>
                    <a:pt x="8923" y="13906"/>
                  </a:lnTo>
                  <a:lnTo>
                    <a:pt x="8923" y="13939"/>
                  </a:lnTo>
                  <a:lnTo>
                    <a:pt x="8990" y="13939"/>
                  </a:lnTo>
                  <a:lnTo>
                    <a:pt x="9596" y="13838"/>
                  </a:lnTo>
                  <a:lnTo>
                    <a:pt x="10168" y="13704"/>
                  </a:lnTo>
                  <a:lnTo>
                    <a:pt x="11347" y="13367"/>
                  </a:lnTo>
                  <a:lnTo>
                    <a:pt x="12525" y="12997"/>
                  </a:lnTo>
                  <a:lnTo>
                    <a:pt x="13097" y="12828"/>
                  </a:lnTo>
                  <a:lnTo>
                    <a:pt x="13704" y="12694"/>
                  </a:lnTo>
                  <a:lnTo>
                    <a:pt x="15050" y="12424"/>
                  </a:lnTo>
                  <a:lnTo>
                    <a:pt x="15724" y="12256"/>
                  </a:lnTo>
                  <a:lnTo>
                    <a:pt x="16397" y="12088"/>
                  </a:lnTo>
                  <a:lnTo>
                    <a:pt x="17744" y="11717"/>
                  </a:lnTo>
                  <a:lnTo>
                    <a:pt x="19090" y="11347"/>
                  </a:lnTo>
                  <a:lnTo>
                    <a:pt x="19225" y="11818"/>
                  </a:lnTo>
                  <a:lnTo>
                    <a:pt x="19191" y="11818"/>
                  </a:lnTo>
                  <a:lnTo>
                    <a:pt x="18484" y="11919"/>
                  </a:lnTo>
                  <a:lnTo>
                    <a:pt x="17811" y="12088"/>
                  </a:lnTo>
                  <a:lnTo>
                    <a:pt x="17138" y="12256"/>
                  </a:lnTo>
                  <a:lnTo>
                    <a:pt x="16431" y="12458"/>
                  </a:lnTo>
                  <a:lnTo>
                    <a:pt x="15084" y="12929"/>
                  </a:lnTo>
                  <a:lnTo>
                    <a:pt x="14411" y="13131"/>
                  </a:lnTo>
                  <a:lnTo>
                    <a:pt x="13737" y="13333"/>
                  </a:lnTo>
                  <a:lnTo>
                    <a:pt x="11010" y="14007"/>
                  </a:lnTo>
                  <a:lnTo>
                    <a:pt x="10471" y="14142"/>
                  </a:lnTo>
                  <a:lnTo>
                    <a:pt x="9865" y="14276"/>
                  </a:lnTo>
                  <a:lnTo>
                    <a:pt x="9562" y="14377"/>
                  </a:lnTo>
                  <a:lnTo>
                    <a:pt x="9293" y="14478"/>
                  </a:lnTo>
                  <a:lnTo>
                    <a:pt x="9057" y="14613"/>
                  </a:lnTo>
                  <a:lnTo>
                    <a:pt x="8855" y="14781"/>
                  </a:lnTo>
                  <a:lnTo>
                    <a:pt x="8855" y="14815"/>
                  </a:lnTo>
                  <a:lnTo>
                    <a:pt x="8889" y="14849"/>
                  </a:lnTo>
                  <a:lnTo>
                    <a:pt x="9125" y="14849"/>
                  </a:lnTo>
                  <a:lnTo>
                    <a:pt x="9428" y="14815"/>
                  </a:lnTo>
                  <a:lnTo>
                    <a:pt x="9697" y="14748"/>
                  </a:lnTo>
                  <a:lnTo>
                    <a:pt x="10000" y="14647"/>
                  </a:lnTo>
                  <a:lnTo>
                    <a:pt x="10539" y="14478"/>
                  </a:lnTo>
                  <a:lnTo>
                    <a:pt x="11077" y="14310"/>
                  </a:lnTo>
                  <a:lnTo>
                    <a:pt x="13603" y="13670"/>
                  </a:lnTo>
                  <a:lnTo>
                    <a:pt x="14310" y="13468"/>
                  </a:lnTo>
                  <a:lnTo>
                    <a:pt x="14983" y="13266"/>
                  </a:lnTo>
                  <a:lnTo>
                    <a:pt x="16363" y="12828"/>
                  </a:lnTo>
                  <a:lnTo>
                    <a:pt x="17070" y="12593"/>
                  </a:lnTo>
                  <a:lnTo>
                    <a:pt x="17777" y="12424"/>
                  </a:lnTo>
                  <a:lnTo>
                    <a:pt x="18484" y="12256"/>
                  </a:lnTo>
                  <a:lnTo>
                    <a:pt x="19191" y="12155"/>
                  </a:lnTo>
                  <a:lnTo>
                    <a:pt x="19292" y="12121"/>
                  </a:lnTo>
                  <a:lnTo>
                    <a:pt x="19427" y="12660"/>
                  </a:lnTo>
                  <a:lnTo>
                    <a:pt x="19158" y="12660"/>
                  </a:lnTo>
                  <a:lnTo>
                    <a:pt x="18888" y="12727"/>
                  </a:lnTo>
                  <a:lnTo>
                    <a:pt x="18215" y="12929"/>
                  </a:lnTo>
                  <a:lnTo>
                    <a:pt x="17542" y="13131"/>
                  </a:lnTo>
                  <a:lnTo>
                    <a:pt x="16633" y="13401"/>
                  </a:lnTo>
                  <a:lnTo>
                    <a:pt x="15757" y="13670"/>
                  </a:lnTo>
                  <a:lnTo>
                    <a:pt x="14848" y="13939"/>
                  </a:lnTo>
                  <a:lnTo>
                    <a:pt x="13973" y="14209"/>
                  </a:lnTo>
                  <a:lnTo>
                    <a:pt x="11549" y="14849"/>
                  </a:lnTo>
                  <a:lnTo>
                    <a:pt x="10269" y="15152"/>
                  </a:lnTo>
                  <a:lnTo>
                    <a:pt x="9933" y="15253"/>
                  </a:lnTo>
                  <a:lnTo>
                    <a:pt x="9731" y="15286"/>
                  </a:lnTo>
                  <a:lnTo>
                    <a:pt x="9529" y="15286"/>
                  </a:lnTo>
                  <a:lnTo>
                    <a:pt x="9495" y="15320"/>
                  </a:lnTo>
                  <a:lnTo>
                    <a:pt x="9495" y="15354"/>
                  </a:lnTo>
                  <a:lnTo>
                    <a:pt x="9495" y="15387"/>
                  </a:lnTo>
                  <a:lnTo>
                    <a:pt x="9630" y="15455"/>
                  </a:lnTo>
                  <a:lnTo>
                    <a:pt x="9764" y="15488"/>
                  </a:lnTo>
                  <a:lnTo>
                    <a:pt x="9933" y="15488"/>
                  </a:lnTo>
                  <a:lnTo>
                    <a:pt x="10101" y="15455"/>
                  </a:lnTo>
                  <a:lnTo>
                    <a:pt x="10438" y="15387"/>
                  </a:lnTo>
                  <a:lnTo>
                    <a:pt x="10707" y="15320"/>
                  </a:lnTo>
                  <a:lnTo>
                    <a:pt x="12054" y="14983"/>
                  </a:lnTo>
                  <a:lnTo>
                    <a:pt x="13401" y="14647"/>
                  </a:lnTo>
                  <a:lnTo>
                    <a:pt x="14882" y="14243"/>
                  </a:lnTo>
                  <a:lnTo>
                    <a:pt x="15623" y="14040"/>
                  </a:lnTo>
                  <a:lnTo>
                    <a:pt x="16330" y="13805"/>
                  </a:lnTo>
                  <a:lnTo>
                    <a:pt x="18114" y="13266"/>
                  </a:lnTo>
                  <a:lnTo>
                    <a:pt x="18754" y="13030"/>
                  </a:lnTo>
                  <a:lnTo>
                    <a:pt x="19090" y="12929"/>
                  </a:lnTo>
                  <a:lnTo>
                    <a:pt x="19494" y="12929"/>
                  </a:lnTo>
                  <a:lnTo>
                    <a:pt x="19999" y="14882"/>
                  </a:lnTo>
                  <a:lnTo>
                    <a:pt x="17508" y="15623"/>
                  </a:lnTo>
                  <a:lnTo>
                    <a:pt x="15017" y="16364"/>
                  </a:lnTo>
                  <a:lnTo>
                    <a:pt x="12559" y="17003"/>
                  </a:lnTo>
                  <a:lnTo>
                    <a:pt x="11885" y="17172"/>
                  </a:lnTo>
                  <a:lnTo>
                    <a:pt x="11212" y="17306"/>
                  </a:lnTo>
                  <a:lnTo>
                    <a:pt x="10539" y="17475"/>
                  </a:lnTo>
                  <a:lnTo>
                    <a:pt x="9899" y="17677"/>
                  </a:lnTo>
                  <a:lnTo>
                    <a:pt x="9865" y="17710"/>
                  </a:lnTo>
                  <a:lnTo>
                    <a:pt x="9865" y="17744"/>
                  </a:lnTo>
                  <a:lnTo>
                    <a:pt x="9865" y="17778"/>
                  </a:lnTo>
                  <a:lnTo>
                    <a:pt x="9899" y="17778"/>
                  </a:lnTo>
                  <a:lnTo>
                    <a:pt x="10471" y="17744"/>
                  </a:lnTo>
                  <a:lnTo>
                    <a:pt x="11044" y="17677"/>
                  </a:lnTo>
                  <a:lnTo>
                    <a:pt x="12121" y="17407"/>
                  </a:lnTo>
                  <a:lnTo>
                    <a:pt x="13502" y="17071"/>
                  </a:lnTo>
                  <a:lnTo>
                    <a:pt x="14848" y="16700"/>
                  </a:lnTo>
                  <a:lnTo>
                    <a:pt x="17474" y="15960"/>
                  </a:lnTo>
                  <a:lnTo>
                    <a:pt x="20067" y="15185"/>
                  </a:lnTo>
                  <a:lnTo>
                    <a:pt x="20168" y="15657"/>
                  </a:lnTo>
                  <a:lnTo>
                    <a:pt x="19629" y="15825"/>
                  </a:lnTo>
                  <a:lnTo>
                    <a:pt x="19090" y="15960"/>
                  </a:lnTo>
                  <a:lnTo>
                    <a:pt x="18552" y="16094"/>
                  </a:lnTo>
                  <a:lnTo>
                    <a:pt x="18013" y="16229"/>
                  </a:lnTo>
                  <a:lnTo>
                    <a:pt x="16666" y="16633"/>
                  </a:lnTo>
                  <a:lnTo>
                    <a:pt x="15993" y="16835"/>
                  </a:lnTo>
                  <a:lnTo>
                    <a:pt x="15320" y="17037"/>
                  </a:lnTo>
                  <a:lnTo>
                    <a:pt x="12862" y="17643"/>
                  </a:lnTo>
                  <a:lnTo>
                    <a:pt x="11616" y="17946"/>
                  </a:lnTo>
                  <a:lnTo>
                    <a:pt x="11010" y="18114"/>
                  </a:lnTo>
                  <a:lnTo>
                    <a:pt x="10404" y="18316"/>
                  </a:lnTo>
                  <a:lnTo>
                    <a:pt x="10303" y="18350"/>
                  </a:lnTo>
                  <a:lnTo>
                    <a:pt x="9630" y="17677"/>
                  </a:lnTo>
                  <a:lnTo>
                    <a:pt x="9125" y="17104"/>
                  </a:lnTo>
                  <a:lnTo>
                    <a:pt x="8552" y="16498"/>
                  </a:lnTo>
                  <a:lnTo>
                    <a:pt x="8249" y="16229"/>
                  </a:lnTo>
                  <a:lnTo>
                    <a:pt x="7946" y="15960"/>
                  </a:lnTo>
                  <a:lnTo>
                    <a:pt x="7610" y="15724"/>
                  </a:lnTo>
                  <a:lnTo>
                    <a:pt x="7273" y="15556"/>
                  </a:lnTo>
                  <a:lnTo>
                    <a:pt x="7172" y="15185"/>
                  </a:lnTo>
                  <a:lnTo>
                    <a:pt x="7172" y="15118"/>
                  </a:lnTo>
                  <a:lnTo>
                    <a:pt x="7138" y="15084"/>
                  </a:lnTo>
                  <a:lnTo>
                    <a:pt x="7105" y="15051"/>
                  </a:lnTo>
                  <a:lnTo>
                    <a:pt x="6768" y="14074"/>
                  </a:lnTo>
                  <a:lnTo>
                    <a:pt x="6600" y="13569"/>
                  </a:lnTo>
                  <a:lnTo>
                    <a:pt x="6465" y="13064"/>
                  </a:lnTo>
                  <a:lnTo>
                    <a:pt x="6095" y="11616"/>
                  </a:lnTo>
                  <a:lnTo>
                    <a:pt x="5792" y="10135"/>
                  </a:lnTo>
                  <a:lnTo>
                    <a:pt x="5489" y="8755"/>
                  </a:lnTo>
                  <a:lnTo>
                    <a:pt x="5320" y="8048"/>
                  </a:lnTo>
                  <a:lnTo>
                    <a:pt x="5219" y="7374"/>
                  </a:lnTo>
                  <a:lnTo>
                    <a:pt x="5219" y="7105"/>
                  </a:lnTo>
                  <a:lnTo>
                    <a:pt x="5253" y="6869"/>
                  </a:lnTo>
                  <a:lnTo>
                    <a:pt x="5320" y="6667"/>
                  </a:lnTo>
                  <a:lnTo>
                    <a:pt x="5421" y="6465"/>
                  </a:lnTo>
                  <a:lnTo>
                    <a:pt x="5556" y="6297"/>
                  </a:lnTo>
                  <a:lnTo>
                    <a:pt x="5724" y="6162"/>
                  </a:lnTo>
                  <a:lnTo>
                    <a:pt x="5926" y="6027"/>
                  </a:lnTo>
                  <a:lnTo>
                    <a:pt x="6128" y="5926"/>
                  </a:lnTo>
                  <a:lnTo>
                    <a:pt x="6398" y="5825"/>
                  </a:lnTo>
                  <a:lnTo>
                    <a:pt x="6499" y="5758"/>
                  </a:lnTo>
                  <a:lnTo>
                    <a:pt x="6566" y="5657"/>
                  </a:lnTo>
                  <a:lnTo>
                    <a:pt x="6600" y="5657"/>
                  </a:lnTo>
                  <a:lnTo>
                    <a:pt x="7071" y="5623"/>
                  </a:lnTo>
                  <a:lnTo>
                    <a:pt x="7542" y="5522"/>
                  </a:lnTo>
                  <a:lnTo>
                    <a:pt x="8485" y="5253"/>
                  </a:lnTo>
                  <a:lnTo>
                    <a:pt x="9259" y="5051"/>
                  </a:lnTo>
                  <a:lnTo>
                    <a:pt x="10000" y="4849"/>
                  </a:lnTo>
                  <a:lnTo>
                    <a:pt x="10774" y="4613"/>
                  </a:lnTo>
                  <a:lnTo>
                    <a:pt x="11549" y="4445"/>
                  </a:lnTo>
                  <a:lnTo>
                    <a:pt x="12929" y="4142"/>
                  </a:lnTo>
                  <a:lnTo>
                    <a:pt x="14310" y="3839"/>
                  </a:lnTo>
                  <a:lnTo>
                    <a:pt x="15656" y="3536"/>
                  </a:lnTo>
                  <a:lnTo>
                    <a:pt x="16330" y="3334"/>
                  </a:lnTo>
                  <a:lnTo>
                    <a:pt x="17003" y="3098"/>
                  </a:lnTo>
                  <a:close/>
                  <a:moveTo>
                    <a:pt x="20235" y="15892"/>
                  </a:moveTo>
                  <a:lnTo>
                    <a:pt x="20336" y="16397"/>
                  </a:lnTo>
                  <a:lnTo>
                    <a:pt x="18181" y="16835"/>
                  </a:lnTo>
                  <a:lnTo>
                    <a:pt x="17104" y="17104"/>
                  </a:lnTo>
                  <a:lnTo>
                    <a:pt x="16027" y="17374"/>
                  </a:lnTo>
                  <a:lnTo>
                    <a:pt x="14815" y="17710"/>
                  </a:lnTo>
                  <a:lnTo>
                    <a:pt x="13636" y="18114"/>
                  </a:lnTo>
                  <a:lnTo>
                    <a:pt x="13064" y="18283"/>
                  </a:lnTo>
                  <a:lnTo>
                    <a:pt x="12491" y="18451"/>
                  </a:lnTo>
                  <a:lnTo>
                    <a:pt x="11919" y="18619"/>
                  </a:lnTo>
                  <a:lnTo>
                    <a:pt x="11347" y="18821"/>
                  </a:lnTo>
                  <a:lnTo>
                    <a:pt x="11111" y="18855"/>
                  </a:lnTo>
                  <a:lnTo>
                    <a:pt x="10909" y="18956"/>
                  </a:lnTo>
                  <a:lnTo>
                    <a:pt x="10471" y="18518"/>
                  </a:lnTo>
                  <a:lnTo>
                    <a:pt x="10606" y="18485"/>
                  </a:lnTo>
                  <a:lnTo>
                    <a:pt x="10741" y="18451"/>
                  </a:lnTo>
                  <a:lnTo>
                    <a:pt x="10842" y="18384"/>
                  </a:lnTo>
                  <a:lnTo>
                    <a:pt x="11380" y="18283"/>
                  </a:lnTo>
                  <a:lnTo>
                    <a:pt x="11885" y="18182"/>
                  </a:lnTo>
                  <a:lnTo>
                    <a:pt x="12929" y="17879"/>
                  </a:lnTo>
                  <a:lnTo>
                    <a:pt x="15623" y="17205"/>
                  </a:lnTo>
                  <a:lnTo>
                    <a:pt x="16296" y="17003"/>
                  </a:lnTo>
                  <a:lnTo>
                    <a:pt x="16936" y="16801"/>
                  </a:lnTo>
                  <a:lnTo>
                    <a:pt x="18282" y="16397"/>
                  </a:lnTo>
                  <a:lnTo>
                    <a:pt x="19259" y="16162"/>
                  </a:lnTo>
                  <a:lnTo>
                    <a:pt x="19764" y="16061"/>
                  </a:lnTo>
                  <a:lnTo>
                    <a:pt x="20235" y="15892"/>
                  </a:lnTo>
                  <a:close/>
                  <a:moveTo>
                    <a:pt x="20403" y="16667"/>
                  </a:moveTo>
                  <a:lnTo>
                    <a:pt x="20504" y="17138"/>
                  </a:lnTo>
                  <a:lnTo>
                    <a:pt x="19393" y="17407"/>
                  </a:lnTo>
                  <a:lnTo>
                    <a:pt x="18282" y="17677"/>
                  </a:lnTo>
                  <a:lnTo>
                    <a:pt x="17205" y="18013"/>
                  </a:lnTo>
                  <a:lnTo>
                    <a:pt x="16128" y="18384"/>
                  </a:lnTo>
                  <a:lnTo>
                    <a:pt x="15118" y="18754"/>
                  </a:lnTo>
                  <a:lnTo>
                    <a:pt x="14074" y="19124"/>
                  </a:lnTo>
                  <a:lnTo>
                    <a:pt x="13502" y="19293"/>
                  </a:lnTo>
                  <a:lnTo>
                    <a:pt x="12929" y="19394"/>
                  </a:lnTo>
                  <a:lnTo>
                    <a:pt x="11751" y="19596"/>
                  </a:lnTo>
                  <a:lnTo>
                    <a:pt x="11717" y="19629"/>
                  </a:lnTo>
                  <a:lnTo>
                    <a:pt x="11683" y="19663"/>
                  </a:lnTo>
                  <a:lnTo>
                    <a:pt x="11212" y="19259"/>
                  </a:lnTo>
                  <a:lnTo>
                    <a:pt x="11111" y="19158"/>
                  </a:lnTo>
                  <a:lnTo>
                    <a:pt x="11313" y="19091"/>
                  </a:lnTo>
                  <a:lnTo>
                    <a:pt x="11515" y="19023"/>
                  </a:lnTo>
                  <a:lnTo>
                    <a:pt x="12020" y="18889"/>
                  </a:lnTo>
                  <a:lnTo>
                    <a:pt x="12289" y="18855"/>
                  </a:lnTo>
                  <a:lnTo>
                    <a:pt x="12424" y="18821"/>
                  </a:lnTo>
                  <a:lnTo>
                    <a:pt x="12525" y="18754"/>
                  </a:lnTo>
                  <a:lnTo>
                    <a:pt x="12559" y="18754"/>
                  </a:lnTo>
                  <a:lnTo>
                    <a:pt x="13468" y="18451"/>
                  </a:lnTo>
                  <a:lnTo>
                    <a:pt x="14680" y="18047"/>
                  </a:lnTo>
                  <a:lnTo>
                    <a:pt x="15858" y="17677"/>
                  </a:lnTo>
                  <a:lnTo>
                    <a:pt x="17003" y="17407"/>
                  </a:lnTo>
                  <a:lnTo>
                    <a:pt x="18114" y="17138"/>
                  </a:lnTo>
                  <a:lnTo>
                    <a:pt x="20403" y="16667"/>
                  </a:lnTo>
                  <a:close/>
                  <a:moveTo>
                    <a:pt x="6835" y="15556"/>
                  </a:moveTo>
                  <a:lnTo>
                    <a:pt x="7239" y="15825"/>
                  </a:lnTo>
                  <a:lnTo>
                    <a:pt x="7610" y="16094"/>
                  </a:lnTo>
                  <a:lnTo>
                    <a:pt x="7980" y="16397"/>
                  </a:lnTo>
                  <a:lnTo>
                    <a:pt x="8317" y="16700"/>
                  </a:lnTo>
                  <a:lnTo>
                    <a:pt x="8990" y="17340"/>
                  </a:lnTo>
                  <a:lnTo>
                    <a:pt x="9630" y="18013"/>
                  </a:lnTo>
                  <a:lnTo>
                    <a:pt x="10337" y="18754"/>
                  </a:lnTo>
                  <a:lnTo>
                    <a:pt x="11044" y="19461"/>
                  </a:lnTo>
                  <a:lnTo>
                    <a:pt x="11380" y="19730"/>
                  </a:lnTo>
                  <a:lnTo>
                    <a:pt x="11717" y="20000"/>
                  </a:lnTo>
                  <a:lnTo>
                    <a:pt x="12054" y="20303"/>
                  </a:lnTo>
                  <a:lnTo>
                    <a:pt x="12357" y="20572"/>
                  </a:lnTo>
                  <a:lnTo>
                    <a:pt x="12289" y="20639"/>
                  </a:lnTo>
                  <a:lnTo>
                    <a:pt x="12256" y="20707"/>
                  </a:lnTo>
                  <a:lnTo>
                    <a:pt x="12256" y="20740"/>
                  </a:lnTo>
                  <a:lnTo>
                    <a:pt x="12054" y="20976"/>
                  </a:lnTo>
                  <a:lnTo>
                    <a:pt x="11852" y="21178"/>
                  </a:lnTo>
                  <a:lnTo>
                    <a:pt x="11650" y="21346"/>
                  </a:lnTo>
                  <a:lnTo>
                    <a:pt x="11414" y="21212"/>
                  </a:lnTo>
                  <a:lnTo>
                    <a:pt x="11212" y="21077"/>
                  </a:lnTo>
                  <a:lnTo>
                    <a:pt x="10842" y="20740"/>
                  </a:lnTo>
                  <a:lnTo>
                    <a:pt x="10438" y="20404"/>
                  </a:lnTo>
                  <a:lnTo>
                    <a:pt x="10034" y="20067"/>
                  </a:lnTo>
                  <a:lnTo>
                    <a:pt x="9226" y="19293"/>
                  </a:lnTo>
                  <a:lnTo>
                    <a:pt x="8384" y="18552"/>
                  </a:lnTo>
                  <a:lnTo>
                    <a:pt x="7643" y="17946"/>
                  </a:lnTo>
                  <a:lnTo>
                    <a:pt x="7273" y="17643"/>
                  </a:lnTo>
                  <a:lnTo>
                    <a:pt x="6936" y="17273"/>
                  </a:lnTo>
                  <a:lnTo>
                    <a:pt x="6566" y="16835"/>
                  </a:lnTo>
                  <a:lnTo>
                    <a:pt x="6364" y="16633"/>
                  </a:lnTo>
                  <a:lnTo>
                    <a:pt x="6128" y="16465"/>
                  </a:lnTo>
                  <a:lnTo>
                    <a:pt x="6398" y="16128"/>
                  </a:lnTo>
                  <a:lnTo>
                    <a:pt x="6701" y="15791"/>
                  </a:lnTo>
                  <a:lnTo>
                    <a:pt x="6835" y="15556"/>
                  </a:lnTo>
                  <a:close/>
                  <a:moveTo>
                    <a:pt x="20538" y="17407"/>
                  </a:moveTo>
                  <a:lnTo>
                    <a:pt x="20673" y="18081"/>
                  </a:lnTo>
                  <a:lnTo>
                    <a:pt x="20942" y="19562"/>
                  </a:lnTo>
                  <a:lnTo>
                    <a:pt x="18619" y="20134"/>
                  </a:lnTo>
                  <a:lnTo>
                    <a:pt x="16296" y="20707"/>
                  </a:lnTo>
                  <a:lnTo>
                    <a:pt x="14916" y="21077"/>
                  </a:lnTo>
                  <a:lnTo>
                    <a:pt x="13535" y="21481"/>
                  </a:lnTo>
                  <a:lnTo>
                    <a:pt x="12862" y="21683"/>
                  </a:lnTo>
                  <a:lnTo>
                    <a:pt x="12963" y="21616"/>
                  </a:lnTo>
                  <a:lnTo>
                    <a:pt x="13030" y="21515"/>
                  </a:lnTo>
                  <a:lnTo>
                    <a:pt x="13064" y="21414"/>
                  </a:lnTo>
                  <a:lnTo>
                    <a:pt x="13064" y="21279"/>
                  </a:lnTo>
                  <a:lnTo>
                    <a:pt x="12996" y="21178"/>
                  </a:lnTo>
                  <a:lnTo>
                    <a:pt x="12895" y="21077"/>
                  </a:lnTo>
                  <a:lnTo>
                    <a:pt x="12794" y="20976"/>
                  </a:lnTo>
                  <a:lnTo>
                    <a:pt x="12559" y="20774"/>
                  </a:lnTo>
                  <a:lnTo>
                    <a:pt x="12660" y="20572"/>
                  </a:lnTo>
                  <a:lnTo>
                    <a:pt x="12660" y="20505"/>
                  </a:lnTo>
                  <a:lnTo>
                    <a:pt x="12592" y="20471"/>
                  </a:lnTo>
                  <a:lnTo>
                    <a:pt x="12592" y="20437"/>
                  </a:lnTo>
                  <a:lnTo>
                    <a:pt x="12929" y="20404"/>
                  </a:lnTo>
                  <a:lnTo>
                    <a:pt x="13266" y="20336"/>
                  </a:lnTo>
                  <a:lnTo>
                    <a:pt x="13973" y="20168"/>
                  </a:lnTo>
                  <a:lnTo>
                    <a:pt x="14646" y="19966"/>
                  </a:lnTo>
                  <a:lnTo>
                    <a:pt x="15286" y="19764"/>
                  </a:lnTo>
                  <a:lnTo>
                    <a:pt x="15690" y="19629"/>
                  </a:lnTo>
                  <a:lnTo>
                    <a:pt x="16094" y="19461"/>
                  </a:lnTo>
                  <a:lnTo>
                    <a:pt x="16868" y="19091"/>
                  </a:lnTo>
                  <a:lnTo>
                    <a:pt x="17239" y="18956"/>
                  </a:lnTo>
                  <a:lnTo>
                    <a:pt x="17643" y="18821"/>
                  </a:lnTo>
                  <a:lnTo>
                    <a:pt x="18047" y="18720"/>
                  </a:lnTo>
                  <a:lnTo>
                    <a:pt x="18484" y="18687"/>
                  </a:lnTo>
                  <a:lnTo>
                    <a:pt x="18552" y="18687"/>
                  </a:lnTo>
                  <a:lnTo>
                    <a:pt x="18585" y="18653"/>
                  </a:lnTo>
                  <a:lnTo>
                    <a:pt x="18619" y="18552"/>
                  </a:lnTo>
                  <a:lnTo>
                    <a:pt x="18585" y="18451"/>
                  </a:lnTo>
                  <a:lnTo>
                    <a:pt x="18552" y="18417"/>
                  </a:lnTo>
                  <a:lnTo>
                    <a:pt x="18484" y="18384"/>
                  </a:lnTo>
                  <a:lnTo>
                    <a:pt x="18114" y="18417"/>
                  </a:lnTo>
                  <a:lnTo>
                    <a:pt x="17777" y="18485"/>
                  </a:lnTo>
                  <a:lnTo>
                    <a:pt x="17407" y="18552"/>
                  </a:lnTo>
                  <a:lnTo>
                    <a:pt x="17070" y="18687"/>
                  </a:lnTo>
                  <a:lnTo>
                    <a:pt x="16397" y="18956"/>
                  </a:lnTo>
                  <a:lnTo>
                    <a:pt x="15757" y="19259"/>
                  </a:lnTo>
                  <a:lnTo>
                    <a:pt x="15353" y="19427"/>
                  </a:lnTo>
                  <a:lnTo>
                    <a:pt x="14916" y="19562"/>
                  </a:lnTo>
                  <a:lnTo>
                    <a:pt x="14108" y="19798"/>
                  </a:lnTo>
                  <a:lnTo>
                    <a:pt x="13232" y="20000"/>
                  </a:lnTo>
                  <a:lnTo>
                    <a:pt x="12828" y="20134"/>
                  </a:lnTo>
                  <a:lnTo>
                    <a:pt x="12424" y="20269"/>
                  </a:lnTo>
                  <a:lnTo>
                    <a:pt x="11784" y="19730"/>
                  </a:lnTo>
                  <a:lnTo>
                    <a:pt x="12054" y="19764"/>
                  </a:lnTo>
                  <a:lnTo>
                    <a:pt x="12323" y="19764"/>
                  </a:lnTo>
                  <a:lnTo>
                    <a:pt x="12828" y="19730"/>
                  </a:lnTo>
                  <a:lnTo>
                    <a:pt x="13367" y="19629"/>
                  </a:lnTo>
                  <a:lnTo>
                    <a:pt x="13906" y="19461"/>
                  </a:lnTo>
                  <a:lnTo>
                    <a:pt x="14444" y="19293"/>
                  </a:lnTo>
                  <a:lnTo>
                    <a:pt x="14983" y="19091"/>
                  </a:lnTo>
                  <a:lnTo>
                    <a:pt x="15959" y="18720"/>
                  </a:lnTo>
                  <a:lnTo>
                    <a:pt x="17070" y="18316"/>
                  </a:lnTo>
                  <a:lnTo>
                    <a:pt x="18215" y="17980"/>
                  </a:lnTo>
                  <a:lnTo>
                    <a:pt x="19393" y="17677"/>
                  </a:lnTo>
                  <a:lnTo>
                    <a:pt x="20538" y="17407"/>
                  </a:lnTo>
                  <a:close/>
                  <a:moveTo>
                    <a:pt x="12458" y="20909"/>
                  </a:moveTo>
                  <a:lnTo>
                    <a:pt x="12559" y="21010"/>
                  </a:lnTo>
                  <a:lnTo>
                    <a:pt x="12761" y="21178"/>
                  </a:lnTo>
                  <a:lnTo>
                    <a:pt x="12862" y="21245"/>
                  </a:lnTo>
                  <a:lnTo>
                    <a:pt x="12895" y="21313"/>
                  </a:lnTo>
                  <a:lnTo>
                    <a:pt x="12895" y="21380"/>
                  </a:lnTo>
                  <a:lnTo>
                    <a:pt x="12794" y="21447"/>
                  </a:lnTo>
                  <a:lnTo>
                    <a:pt x="12693" y="21582"/>
                  </a:lnTo>
                  <a:lnTo>
                    <a:pt x="12559" y="21649"/>
                  </a:lnTo>
                  <a:lnTo>
                    <a:pt x="12390" y="21717"/>
                  </a:lnTo>
                  <a:lnTo>
                    <a:pt x="12222" y="21717"/>
                  </a:lnTo>
                  <a:lnTo>
                    <a:pt x="12020" y="21616"/>
                  </a:lnTo>
                  <a:lnTo>
                    <a:pt x="11919" y="21548"/>
                  </a:lnTo>
                  <a:lnTo>
                    <a:pt x="11852" y="21481"/>
                  </a:lnTo>
                  <a:lnTo>
                    <a:pt x="12020" y="21346"/>
                  </a:lnTo>
                  <a:lnTo>
                    <a:pt x="12155" y="21212"/>
                  </a:lnTo>
                  <a:lnTo>
                    <a:pt x="12458" y="20909"/>
                  </a:lnTo>
                  <a:close/>
                  <a:moveTo>
                    <a:pt x="17979" y="2661"/>
                  </a:moveTo>
                  <a:lnTo>
                    <a:pt x="18047" y="2762"/>
                  </a:lnTo>
                  <a:lnTo>
                    <a:pt x="18148" y="2762"/>
                  </a:lnTo>
                  <a:lnTo>
                    <a:pt x="18080" y="2829"/>
                  </a:lnTo>
                  <a:lnTo>
                    <a:pt x="18080" y="2964"/>
                  </a:lnTo>
                  <a:lnTo>
                    <a:pt x="18181" y="3300"/>
                  </a:lnTo>
                  <a:lnTo>
                    <a:pt x="18417" y="3940"/>
                  </a:lnTo>
                  <a:lnTo>
                    <a:pt x="18787" y="5085"/>
                  </a:lnTo>
                  <a:lnTo>
                    <a:pt x="19124" y="6230"/>
                  </a:lnTo>
                  <a:lnTo>
                    <a:pt x="19427" y="7576"/>
                  </a:lnTo>
                  <a:lnTo>
                    <a:pt x="19595" y="8250"/>
                  </a:lnTo>
                  <a:lnTo>
                    <a:pt x="19764" y="8923"/>
                  </a:lnTo>
                  <a:lnTo>
                    <a:pt x="20134" y="10236"/>
                  </a:lnTo>
                  <a:lnTo>
                    <a:pt x="20302" y="10876"/>
                  </a:lnTo>
                  <a:lnTo>
                    <a:pt x="20471" y="11549"/>
                  </a:lnTo>
                  <a:lnTo>
                    <a:pt x="20605" y="12222"/>
                  </a:lnTo>
                  <a:lnTo>
                    <a:pt x="20706" y="12929"/>
                  </a:lnTo>
                  <a:lnTo>
                    <a:pt x="20807" y="13636"/>
                  </a:lnTo>
                  <a:lnTo>
                    <a:pt x="20942" y="14344"/>
                  </a:lnTo>
                  <a:lnTo>
                    <a:pt x="21211" y="15724"/>
                  </a:lnTo>
                  <a:lnTo>
                    <a:pt x="21548" y="17104"/>
                  </a:lnTo>
                  <a:lnTo>
                    <a:pt x="21885" y="18350"/>
                  </a:lnTo>
                  <a:lnTo>
                    <a:pt x="22289" y="19596"/>
                  </a:lnTo>
                  <a:lnTo>
                    <a:pt x="22659" y="20841"/>
                  </a:lnTo>
                  <a:lnTo>
                    <a:pt x="23063" y="22087"/>
                  </a:lnTo>
                  <a:lnTo>
                    <a:pt x="22895" y="21952"/>
                  </a:lnTo>
                  <a:lnTo>
                    <a:pt x="22760" y="21784"/>
                  </a:lnTo>
                  <a:lnTo>
                    <a:pt x="22727" y="21750"/>
                  </a:lnTo>
                  <a:lnTo>
                    <a:pt x="22659" y="21717"/>
                  </a:lnTo>
                  <a:lnTo>
                    <a:pt x="22592" y="21750"/>
                  </a:lnTo>
                  <a:lnTo>
                    <a:pt x="22558" y="21784"/>
                  </a:lnTo>
                  <a:lnTo>
                    <a:pt x="22424" y="21986"/>
                  </a:lnTo>
                  <a:lnTo>
                    <a:pt x="22356" y="22188"/>
                  </a:lnTo>
                  <a:lnTo>
                    <a:pt x="22222" y="22559"/>
                  </a:lnTo>
                  <a:lnTo>
                    <a:pt x="21986" y="22053"/>
                  </a:lnTo>
                  <a:lnTo>
                    <a:pt x="21784" y="21515"/>
                  </a:lnTo>
                  <a:lnTo>
                    <a:pt x="21616" y="20976"/>
                  </a:lnTo>
                  <a:lnTo>
                    <a:pt x="21447" y="20437"/>
                  </a:lnTo>
                  <a:lnTo>
                    <a:pt x="21481" y="20404"/>
                  </a:lnTo>
                  <a:lnTo>
                    <a:pt x="21447" y="20336"/>
                  </a:lnTo>
                  <a:lnTo>
                    <a:pt x="21447" y="20303"/>
                  </a:lnTo>
                  <a:lnTo>
                    <a:pt x="21380" y="20269"/>
                  </a:lnTo>
                  <a:lnTo>
                    <a:pt x="21245" y="19629"/>
                  </a:lnTo>
                  <a:lnTo>
                    <a:pt x="21077" y="18821"/>
                  </a:lnTo>
                  <a:lnTo>
                    <a:pt x="20908" y="18013"/>
                  </a:lnTo>
                  <a:lnTo>
                    <a:pt x="20774" y="17340"/>
                  </a:lnTo>
                  <a:lnTo>
                    <a:pt x="20807" y="17273"/>
                  </a:lnTo>
                  <a:lnTo>
                    <a:pt x="20807" y="17239"/>
                  </a:lnTo>
                  <a:lnTo>
                    <a:pt x="20774" y="17172"/>
                  </a:lnTo>
                  <a:lnTo>
                    <a:pt x="20740" y="17138"/>
                  </a:lnTo>
                  <a:lnTo>
                    <a:pt x="20471" y="15791"/>
                  </a:lnTo>
                  <a:lnTo>
                    <a:pt x="20504" y="15758"/>
                  </a:lnTo>
                  <a:lnTo>
                    <a:pt x="20504" y="15690"/>
                  </a:lnTo>
                  <a:lnTo>
                    <a:pt x="20471" y="15657"/>
                  </a:lnTo>
                  <a:lnTo>
                    <a:pt x="20403" y="15589"/>
                  </a:lnTo>
                  <a:lnTo>
                    <a:pt x="20302" y="15118"/>
                  </a:lnTo>
                  <a:lnTo>
                    <a:pt x="20336" y="15017"/>
                  </a:lnTo>
                  <a:lnTo>
                    <a:pt x="20336" y="14950"/>
                  </a:lnTo>
                  <a:lnTo>
                    <a:pt x="20302" y="14882"/>
                  </a:lnTo>
                  <a:lnTo>
                    <a:pt x="20235" y="14849"/>
                  </a:lnTo>
                  <a:lnTo>
                    <a:pt x="19764" y="12963"/>
                  </a:lnTo>
                  <a:lnTo>
                    <a:pt x="19326" y="11246"/>
                  </a:lnTo>
                  <a:lnTo>
                    <a:pt x="19326" y="11145"/>
                  </a:lnTo>
                  <a:lnTo>
                    <a:pt x="19259" y="11078"/>
                  </a:lnTo>
                  <a:lnTo>
                    <a:pt x="18956" y="9731"/>
                  </a:lnTo>
                  <a:lnTo>
                    <a:pt x="18956" y="9630"/>
                  </a:lnTo>
                  <a:lnTo>
                    <a:pt x="18787" y="8957"/>
                  </a:lnTo>
                  <a:lnTo>
                    <a:pt x="18821" y="8856"/>
                  </a:lnTo>
                  <a:lnTo>
                    <a:pt x="18787" y="8788"/>
                  </a:lnTo>
                  <a:lnTo>
                    <a:pt x="18754" y="8755"/>
                  </a:lnTo>
                  <a:lnTo>
                    <a:pt x="18552" y="7745"/>
                  </a:lnTo>
                  <a:lnTo>
                    <a:pt x="18316" y="6364"/>
                  </a:lnTo>
                  <a:lnTo>
                    <a:pt x="18148" y="5691"/>
                  </a:lnTo>
                  <a:lnTo>
                    <a:pt x="17979" y="4984"/>
                  </a:lnTo>
                  <a:lnTo>
                    <a:pt x="17777" y="4512"/>
                  </a:lnTo>
                  <a:lnTo>
                    <a:pt x="17575" y="4007"/>
                  </a:lnTo>
                  <a:lnTo>
                    <a:pt x="17340" y="3536"/>
                  </a:lnTo>
                  <a:lnTo>
                    <a:pt x="17239" y="3267"/>
                  </a:lnTo>
                  <a:lnTo>
                    <a:pt x="17171" y="3031"/>
                  </a:lnTo>
                  <a:lnTo>
                    <a:pt x="17205" y="2930"/>
                  </a:lnTo>
                  <a:lnTo>
                    <a:pt x="17171" y="2896"/>
                  </a:lnTo>
                  <a:lnTo>
                    <a:pt x="17138" y="2863"/>
                  </a:lnTo>
                  <a:lnTo>
                    <a:pt x="17138" y="2829"/>
                  </a:lnTo>
                  <a:lnTo>
                    <a:pt x="17171" y="2829"/>
                  </a:lnTo>
                  <a:lnTo>
                    <a:pt x="17441" y="2728"/>
                  </a:lnTo>
                  <a:lnTo>
                    <a:pt x="17710" y="2694"/>
                  </a:lnTo>
                  <a:lnTo>
                    <a:pt x="17979" y="2661"/>
                  </a:lnTo>
                  <a:close/>
                  <a:moveTo>
                    <a:pt x="24275" y="1"/>
                  </a:moveTo>
                  <a:lnTo>
                    <a:pt x="22626" y="506"/>
                  </a:lnTo>
                  <a:lnTo>
                    <a:pt x="20976" y="977"/>
                  </a:lnTo>
                  <a:lnTo>
                    <a:pt x="19326" y="1381"/>
                  </a:lnTo>
                  <a:lnTo>
                    <a:pt x="17643" y="1785"/>
                  </a:lnTo>
                  <a:lnTo>
                    <a:pt x="14310" y="2593"/>
                  </a:lnTo>
                  <a:lnTo>
                    <a:pt x="12626" y="2997"/>
                  </a:lnTo>
                  <a:lnTo>
                    <a:pt x="10976" y="3401"/>
                  </a:lnTo>
                  <a:lnTo>
                    <a:pt x="9630" y="3772"/>
                  </a:lnTo>
                  <a:lnTo>
                    <a:pt x="8317" y="4176"/>
                  </a:lnTo>
                  <a:lnTo>
                    <a:pt x="5691" y="5017"/>
                  </a:lnTo>
                  <a:lnTo>
                    <a:pt x="5051" y="5253"/>
                  </a:lnTo>
                  <a:lnTo>
                    <a:pt x="4714" y="5388"/>
                  </a:lnTo>
                  <a:lnTo>
                    <a:pt x="4377" y="5590"/>
                  </a:lnTo>
                  <a:lnTo>
                    <a:pt x="4108" y="5792"/>
                  </a:lnTo>
                  <a:lnTo>
                    <a:pt x="3973" y="5926"/>
                  </a:lnTo>
                  <a:lnTo>
                    <a:pt x="3906" y="6061"/>
                  </a:lnTo>
                  <a:lnTo>
                    <a:pt x="3839" y="6230"/>
                  </a:lnTo>
                  <a:lnTo>
                    <a:pt x="3805" y="6364"/>
                  </a:lnTo>
                  <a:lnTo>
                    <a:pt x="3771" y="6533"/>
                  </a:lnTo>
                  <a:lnTo>
                    <a:pt x="3805" y="6735"/>
                  </a:lnTo>
                  <a:lnTo>
                    <a:pt x="3771" y="7105"/>
                  </a:lnTo>
                  <a:lnTo>
                    <a:pt x="3805" y="7509"/>
                  </a:lnTo>
                  <a:lnTo>
                    <a:pt x="3906" y="7913"/>
                  </a:lnTo>
                  <a:lnTo>
                    <a:pt x="4007" y="8317"/>
                  </a:lnTo>
                  <a:lnTo>
                    <a:pt x="4310" y="9125"/>
                  </a:lnTo>
                  <a:lnTo>
                    <a:pt x="4546" y="9866"/>
                  </a:lnTo>
                  <a:lnTo>
                    <a:pt x="5556" y="13434"/>
                  </a:lnTo>
                  <a:lnTo>
                    <a:pt x="4916" y="12761"/>
                  </a:lnTo>
                  <a:lnTo>
                    <a:pt x="4243" y="12121"/>
                  </a:lnTo>
                  <a:lnTo>
                    <a:pt x="3839" y="11717"/>
                  </a:lnTo>
                  <a:lnTo>
                    <a:pt x="3401" y="11381"/>
                  </a:lnTo>
                  <a:lnTo>
                    <a:pt x="2963" y="11010"/>
                  </a:lnTo>
                  <a:lnTo>
                    <a:pt x="2559" y="10606"/>
                  </a:lnTo>
                  <a:lnTo>
                    <a:pt x="2290" y="10371"/>
                  </a:lnTo>
                  <a:lnTo>
                    <a:pt x="1987" y="10101"/>
                  </a:lnTo>
                  <a:lnTo>
                    <a:pt x="1819" y="9967"/>
                  </a:lnTo>
                  <a:lnTo>
                    <a:pt x="1650" y="9899"/>
                  </a:lnTo>
                  <a:lnTo>
                    <a:pt x="1482" y="9866"/>
                  </a:lnTo>
                  <a:lnTo>
                    <a:pt x="1280" y="9899"/>
                  </a:lnTo>
                  <a:lnTo>
                    <a:pt x="1280" y="9832"/>
                  </a:lnTo>
                  <a:lnTo>
                    <a:pt x="1246" y="9765"/>
                  </a:lnTo>
                  <a:lnTo>
                    <a:pt x="1179" y="9731"/>
                  </a:lnTo>
                  <a:lnTo>
                    <a:pt x="1112" y="9731"/>
                  </a:lnTo>
                  <a:lnTo>
                    <a:pt x="943" y="9832"/>
                  </a:lnTo>
                  <a:lnTo>
                    <a:pt x="775" y="10000"/>
                  </a:lnTo>
                  <a:lnTo>
                    <a:pt x="506" y="10303"/>
                  </a:lnTo>
                  <a:lnTo>
                    <a:pt x="270" y="10573"/>
                  </a:lnTo>
                  <a:lnTo>
                    <a:pt x="169" y="10741"/>
                  </a:lnTo>
                  <a:lnTo>
                    <a:pt x="135" y="10808"/>
                  </a:lnTo>
                  <a:lnTo>
                    <a:pt x="135" y="10876"/>
                  </a:lnTo>
                  <a:lnTo>
                    <a:pt x="102" y="10876"/>
                  </a:lnTo>
                  <a:lnTo>
                    <a:pt x="68" y="10909"/>
                  </a:lnTo>
                  <a:lnTo>
                    <a:pt x="34" y="10943"/>
                  </a:lnTo>
                  <a:lnTo>
                    <a:pt x="1" y="10977"/>
                  </a:lnTo>
                  <a:lnTo>
                    <a:pt x="34" y="11010"/>
                  </a:lnTo>
                  <a:lnTo>
                    <a:pt x="68" y="11044"/>
                  </a:lnTo>
                  <a:lnTo>
                    <a:pt x="236" y="11145"/>
                  </a:lnTo>
                  <a:lnTo>
                    <a:pt x="371" y="11280"/>
                  </a:lnTo>
                  <a:lnTo>
                    <a:pt x="640" y="11549"/>
                  </a:lnTo>
                  <a:lnTo>
                    <a:pt x="1145" y="12155"/>
                  </a:lnTo>
                  <a:lnTo>
                    <a:pt x="1448" y="12525"/>
                  </a:lnTo>
                  <a:lnTo>
                    <a:pt x="1785" y="12896"/>
                  </a:lnTo>
                  <a:lnTo>
                    <a:pt x="2155" y="13232"/>
                  </a:lnTo>
                  <a:lnTo>
                    <a:pt x="2526" y="13569"/>
                  </a:lnTo>
                  <a:lnTo>
                    <a:pt x="3401" y="14243"/>
                  </a:lnTo>
                  <a:lnTo>
                    <a:pt x="4276" y="14983"/>
                  </a:lnTo>
                  <a:lnTo>
                    <a:pt x="4680" y="15354"/>
                  </a:lnTo>
                  <a:lnTo>
                    <a:pt x="5085" y="15758"/>
                  </a:lnTo>
                  <a:lnTo>
                    <a:pt x="5455" y="16195"/>
                  </a:lnTo>
                  <a:lnTo>
                    <a:pt x="5792" y="16633"/>
                  </a:lnTo>
                  <a:lnTo>
                    <a:pt x="5859" y="16700"/>
                  </a:lnTo>
                  <a:lnTo>
                    <a:pt x="5994" y="16700"/>
                  </a:lnTo>
                  <a:lnTo>
                    <a:pt x="6027" y="16633"/>
                  </a:lnTo>
                  <a:lnTo>
                    <a:pt x="6061" y="16599"/>
                  </a:lnTo>
                  <a:lnTo>
                    <a:pt x="6162" y="16734"/>
                  </a:lnTo>
                  <a:lnTo>
                    <a:pt x="6263" y="16835"/>
                  </a:lnTo>
                  <a:lnTo>
                    <a:pt x="6330" y="16869"/>
                  </a:lnTo>
                  <a:lnTo>
                    <a:pt x="6330" y="16902"/>
                  </a:lnTo>
                  <a:lnTo>
                    <a:pt x="6600" y="17744"/>
                  </a:lnTo>
                  <a:lnTo>
                    <a:pt x="6869" y="18619"/>
                  </a:lnTo>
                  <a:lnTo>
                    <a:pt x="7071" y="19461"/>
                  </a:lnTo>
                  <a:lnTo>
                    <a:pt x="7239" y="20336"/>
                  </a:lnTo>
                  <a:lnTo>
                    <a:pt x="7610" y="22087"/>
                  </a:lnTo>
                  <a:lnTo>
                    <a:pt x="7812" y="22963"/>
                  </a:lnTo>
                  <a:lnTo>
                    <a:pt x="8081" y="23838"/>
                  </a:lnTo>
                  <a:lnTo>
                    <a:pt x="8653" y="25656"/>
                  </a:lnTo>
                  <a:lnTo>
                    <a:pt x="9226" y="27474"/>
                  </a:lnTo>
                  <a:lnTo>
                    <a:pt x="9327" y="27710"/>
                  </a:lnTo>
                  <a:lnTo>
                    <a:pt x="9428" y="27912"/>
                  </a:lnTo>
                  <a:lnTo>
                    <a:pt x="9529" y="28114"/>
                  </a:lnTo>
                  <a:lnTo>
                    <a:pt x="9663" y="28316"/>
                  </a:lnTo>
                  <a:lnTo>
                    <a:pt x="9832" y="28484"/>
                  </a:lnTo>
                  <a:lnTo>
                    <a:pt x="10000" y="28652"/>
                  </a:lnTo>
                  <a:lnTo>
                    <a:pt x="10202" y="28787"/>
                  </a:lnTo>
                  <a:lnTo>
                    <a:pt x="10438" y="28888"/>
                  </a:lnTo>
                  <a:lnTo>
                    <a:pt x="10707" y="28955"/>
                  </a:lnTo>
                  <a:lnTo>
                    <a:pt x="11010" y="29023"/>
                  </a:lnTo>
                  <a:lnTo>
                    <a:pt x="11313" y="29056"/>
                  </a:lnTo>
                  <a:lnTo>
                    <a:pt x="11616" y="29056"/>
                  </a:lnTo>
                  <a:lnTo>
                    <a:pt x="11919" y="29023"/>
                  </a:lnTo>
                  <a:lnTo>
                    <a:pt x="12222" y="28989"/>
                  </a:lnTo>
                  <a:lnTo>
                    <a:pt x="12828" y="28854"/>
                  </a:lnTo>
                  <a:lnTo>
                    <a:pt x="13434" y="28686"/>
                  </a:lnTo>
                  <a:lnTo>
                    <a:pt x="14040" y="28484"/>
                  </a:lnTo>
                  <a:lnTo>
                    <a:pt x="15151" y="28080"/>
                  </a:lnTo>
                  <a:lnTo>
                    <a:pt x="17104" y="27541"/>
                  </a:lnTo>
                  <a:lnTo>
                    <a:pt x="19057" y="27003"/>
                  </a:lnTo>
                  <a:lnTo>
                    <a:pt x="20067" y="26666"/>
                  </a:lnTo>
                  <a:lnTo>
                    <a:pt x="21110" y="26329"/>
                  </a:lnTo>
                  <a:lnTo>
                    <a:pt x="21616" y="26161"/>
                  </a:lnTo>
                  <a:lnTo>
                    <a:pt x="22154" y="26026"/>
                  </a:lnTo>
                  <a:lnTo>
                    <a:pt x="22659" y="25892"/>
                  </a:lnTo>
                  <a:lnTo>
                    <a:pt x="23198" y="25824"/>
                  </a:lnTo>
                  <a:lnTo>
                    <a:pt x="23265" y="25791"/>
                  </a:lnTo>
                  <a:lnTo>
                    <a:pt x="23333" y="25690"/>
                  </a:lnTo>
                  <a:lnTo>
                    <a:pt x="23467" y="25690"/>
                  </a:lnTo>
                  <a:lnTo>
                    <a:pt x="23636" y="25656"/>
                  </a:lnTo>
                  <a:lnTo>
                    <a:pt x="23972" y="25589"/>
                  </a:lnTo>
                  <a:lnTo>
                    <a:pt x="24275" y="25488"/>
                  </a:lnTo>
                  <a:lnTo>
                    <a:pt x="24275" y="25151"/>
                  </a:lnTo>
                  <a:lnTo>
                    <a:pt x="23636" y="25353"/>
                  </a:lnTo>
                  <a:lnTo>
                    <a:pt x="23366" y="25454"/>
                  </a:lnTo>
                  <a:lnTo>
                    <a:pt x="23198" y="25555"/>
                  </a:lnTo>
                  <a:lnTo>
                    <a:pt x="22760" y="25589"/>
                  </a:lnTo>
                  <a:lnTo>
                    <a:pt x="22356" y="25690"/>
                  </a:lnTo>
                  <a:lnTo>
                    <a:pt x="21548" y="25892"/>
                  </a:lnTo>
                  <a:lnTo>
                    <a:pt x="19966" y="26430"/>
                  </a:lnTo>
                  <a:lnTo>
                    <a:pt x="19057" y="26700"/>
                  </a:lnTo>
                  <a:lnTo>
                    <a:pt x="18148" y="26969"/>
                  </a:lnTo>
                  <a:lnTo>
                    <a:pt x="16296" y="27474"/>
                  </a:lnTo>
                  <a:lnTo>
                    <a:pt x="14882" y="27912"/>
                  </a:lnTo>
                  <a:lnTo>
                    <a:pt x="13468" y="28349"/>
                  </a:lnTo>
                  <a:lnTo>
                    <a:pt x="12895" y="28518"/>
                  </a:lnTo>
                  <a:lnTo>
                    <a:pt x="12323" y="28686"/>
                  </a:lnTo>
                  <a:lnTo>
                    <a:pt x="11717" y="28753"/>
                  </a:lnTo>
                  <a:lnTo>
                    <a:pt x="11414" y="28787"/>
                  </a:lnTo>
                  <a:lnTo>
                    <a:pt x="11111" y="28787"/>
                  </a:lnTo>
                  <a:lnTo>
                    <a:pt x="10741" y="28720"/>
                  </a:lnTo>
                  <a:lnTo>
                    <a:pt x="10438" y="28585"/>
                  </a:lnTo>
                  <a:lnTo>
                    <a:pt x="10202" y="28417"/>
                  </a:lnTo>
                  <a:lnTo>
                    <a:pt x="9966" y="28181"/>
                  </a:lnTo>
                  <a:lnTo>
                    <a:pt x="9798" y="27912"/>
                  </a:lnTo>
                  <a:lnTo>
                    <a:pt x="9630" y="27609"/>
                  </a:lnTo>
                  <a:lnTo>
                    <a:pt x="9495" y="27306"/>
                  </a:lnTo>
                  <a:lnTo>
                    <a:pt x="9394" y="26969"/>
                  </a:lnTo>
                  <a:lnTo>
                    <a:pt x="9125" y="26094"/>
                  </a:lnTo>
                  <a:lnTo>
                    <a:pt x="8822" y="25252"/>
                  </a:lnTo>
                  <a:lnTo>
                    <a:pt x="8249" y="23535"/>
                  </a:lnTo>
                  <a:lnTo>
                    <a:pt x="8014" y="22761"/>
                  </a:lnTo>
                  <a:lnTo>
                    <a:pt x="7812" y="21986"/>
                  </a:lnTo>
                  <a:lnTo>
                    <a:pt x="7475" y="20437"/>
                  </a:lnTo>
                  <a:lnTo>
                    <a:pt x="7138" y="18855"/>
                  </a:lnTo>
                  <a:lnTo>
                    <a:pt x="6936" y="18114"/>
                  </a:lnTo>
                  <a:lnTo>
                    <a:pt x="6667" y="17340"/>
                  </a:lnTo>
                  <a:lnTo>
                    <a:pt x="6768" y="17441"/>
                  </a:lnTo>
                  <a:lnTo>
                    <a:pt x="7037" y="17744"/>
                  </a:lnTo>
                  <a:lnTo>
                    <a:pt x="7307" y="18047"/>
                  </a:lnTo>
                  <a:lnTo>
                    <a:pt x="7946" y="18586"/>
                  </a:lnTo>
                  <a:lnTo>
                    <a:pt x="8115" y="18956"/>
                  </a:lnTo>
                  <a:lnTo>
                    <a:pt x="8216" y="19360"/>
                  </a:lnTo>
                  <a:lnTo>
                    <a:pt x="8418" y="20168"/>
                  </a:lnTo>
                  <a:lnTo>
                    <a:pt x="8586" y="21010"/>
                  </a:lnTo>
                  <a:lnTo>
                    <a:pt x="8721" y="21818"/>
                  </a:lnTo>
                  <a:lnTo>
                    <a:pt x="8923" y="23030"/>
                  </a:lnTo>
                  <a:lnTo>
                    <a:pt x="9192" y="24242"/>
                  </a:lnTo>
                  <a:lnTo>
                    <a:pt x="9394" y="25319"/>
                  </a:lnTo>
                  <a:lnTo>
                    <a:pt x="9562" y="25892"/>
                  </a:lnTo>
                  <a:lnTo>
                    <a:pt x="9731" y="26498"/>
                  </a:lnTo>
                  <a:lnTo>
                    <a:pt x="10000" y="27036"/>
                  </a:lnTo>
                  <a:lnTo>
                    <a:pt x="10135" y="27272"/>
                  </a:lnTo>
                  <a:lnTo>
                    <a:pt x="10303" y="27508"/>
                  </a:lnTo>
                  <a:lnTo>
                    <a:pt x="10505" y="27710"/>
                  </a:lnTo>
                  <a:lnTo>
                    <a:pt x="10707" y="27878"/>
                  </a:lnTo>
                  <a:lnTo>
                    <a:pt x="10943" y="28013"/>
                  </a:lnTo>
                  <a:lnTo>
                    <a:pt x="11178" y="28147"/>
                  </a:lnTo>
                  <a:lnTo>
                    <a:pt x="11515" y="28215"/>
                  </a:lnTo>
                  <a:lnTo>
                    <a:pt x="11852" y="28248"/>
                  </a:lnTo>
                  <a:lnTo>
                    <a:pt x="12188" y="28248"/>
                  </a:lnTo>
                  <a:lnTo>
                    <a:pt x="12525" y="28215"/>
                  </a:lnTo>
                  <a:lnTo>
                    <a:pt x="12862" y="28147"/>
                  </a:lnTo>
                  <a:lnTo>
                    <a:pt x="13199" y="28046"/>
                  </a:lnTo>
                  <a:lnTo>
                    <a:pt x="13838" y="27878"/>
                  </a:lnTo>
                  <a:lnTo>
                    <a:pt x="14613" y="27609"/>
                  </a:lnTo>
                  <a:lnTo>
                    <a:pt x="15387" y="27306"/>
                  </a:lnTo>
                  <a:lnTo>
                    <a:pt x="16195" y="27003"/>
                  </a:lnTo>
                  <a:lnTo>
                    <a:pt x="16969" y="26733"/>
                  </a:lnTo>
                  <a:lnTo>
                    <a:pt x="21279" y="25488"/>
                  </a:lnTo>
                  <a:lnTo>
                    <a:pt x="22356" y="25151"/>
                  </a:lnTo>
                  <a:lnTo>
                    <a:pt x="23467" y="24814"/>
                  </a:lnTo>
                  <a:lnTo>
                    <a:pt x="24275" y="24579"/>
                  </a:lnTo>
                  <a:lnTo>
                    <a:pt x="24275" y="24276"/>
                  </a:lnTo>
                  <a:lnTo>
                    <a:pt x="22929" y="24713"/>
                  </a:lnTo>
                  <a:lnTo>
                    <a:pt x="20807" y="25387"/>
                  </a:lnTo>
                  <a:lnTo>
                    <a:pt x="18686" y="25993"/>
                  </a:lnTo>
                  <a:lnTo>
                    <a:pt x="16936" y="26531"/>
                  </a:lnTo>
                  <a:lnTo>
                    <a:pt x="16094" y="26801"/>
                  </a:lnTo>
                  <a:lnTo>
                    <a:pt x="15252" y="27104"/>
                  </a:lnTo>
                  <a:lnTo>
                    <a:pt x="14444" y="27407"/>
                  </a:lnTo>
                  <a:lnTo>
                    <a:pt x="13670" y="27676"/>
                  </a:lnTo>
                  <a:lnTo>
                    <a:pt x="13232" y="27811"/>
                  </a:lnTo>
                  <a:lnTo>
                    <a:pt x="12828" y="27878"/>
                  </a:lnTo>
                  <a:lnTo>
                    <a:pt x="12424" y="27945"/>
                  </a:lnTo>
                  <a:lnTo>
                    <a:pt x="12020" y="27979"/>
                  </a:lnTo>
                  <a:lnTo>
                    <a:pt x="11650" y="27979"/>
                  </a:lnTo>
                  <a:lnTo>
                    <a:pt x="11313" y="27878"/>
                  </a:lnTo>
                  <a:lnTo>
                    <a:pt x="11044" y="27777"/>
                  </a:lnTo>
                  <a:lnTo>
                    <a:pt x="10774" y="27575"/>
                  </a:lnTo>
                  <a:lnTo>
                    <a:pt x="10539" y="27373"/>
                  </a:lnTo>
                  <a:lnTo>
                    <a:pt x="10337" y="27104"/>
                  </a:lnTo>
                  <a:lnTo>
                    <a:pt x="10168" y="26834"/>
                  </a:lnTo>
                  <a:lnTo>
                    <a:pt x="10034" y="26531"/>
                  </a:lnTo>
                  <a:lnTo>
                    <a:pt x="9899" y="26195"/>
                  </a:lnTo>
                  <a:lnTo>
                    <a:pt x="9764" y="25858"/>
                  </a:lnTo>
                  <a:lnTo>
                    <a:pt x="9596" y="25185"/>
                  </a:lnTo>
                  <a:lnTo>
                    <a:pt x="9461" y="24511"/>
                  </a:lnTo>
                  <a:lnTo>
                    <a:pt x="9327" y="23872"/>
                  </a:lnTo>
                  <a:lnTo>
                    <a:pt x="9125" y="22626"/>
                  </a:lnTo>
                  <a:lnTo>
                    <a:pt x="8923" y="21346"/>
                  </a:lnTo>
                  <a:lnTo>
                    <a:pt x="8822" y="20707"/>
                  </a:lnTo>
                  <a:lnTo>
                    <a:pt x="8687" y="20101"/>
                  </a:lnTo>
                  <a:lnTo>
                    <a:pt x="8519" y="19495"/>
                  </a:lnTo>
                  <a:lnTo>
                    <a:pt x="8317" y="18889"/>
                  </a:lnTo>
                  <a:lnTo>
                    <a:pt x="8350" y="18922"/>
                  </a:lnTo>
                  <a:lnTo>
                    <a:pt x="9259" y="19764"/>
                  </a:lnTo>
                  <a:lnTo>
                    <a:pt x="9697" y="20168"/>
                  </a:lnTo>
                  <a:lnTo>
                    <a:pt x="10135" y="20572"/>
                  </a:lnTo>
                  <a:lnTo>
                    <a:pt x="10539" y="20875"/>
                  </a:lnTo>
                  <a:lnTo>
                    <a:pt x="10741" y="21043"/>
                  </a:lnTo>
                  <a:lnTo>
                    <a:pt x="10909" y="21178"/>
                  </a:lnTo>
                  <a:lnTo>
                    <a:pt x="11212" y="21447"/>
                  </a:lnTo>
                  <a:lnTo>
                    <a:pt x="11347" y="21548"/>
                  </a:lnTo>
                  <a:lnTo>
                    <a:pt x="11549" y="21616"/>
                  </a:lnTo>
                  <a:lnTo>
                    <a:pt x="11616" y="21649"/>
                  </a:lnTo>
                  <a:lnTo>
                    <a:pt x="11683" y="21616"/>
                  </a:lnTo>
                  <a:lnTo>
                    <a:pt x="11717" y="21582"/>
                  </a:lnTo>
                  <a:lnTo>
                    <a:pt x="11717" y="21616"/>
                  </a:lnTo>
                  <a:lnTo>
                    <a:pt x="11751" y="21649"/>
                  </a:lnTo>
                  <a:lnTo>
                    <a:pt x="11919" y="21784"/>
                  </a:lnTo>
                  <a:lnTo>
                    <a:pt x="12121" y="21885"/>
                  </a:lnTo>
                  <a:lnTo>
                    <a:pt x="11616" y="21986"/>
                  </a:lnTo>
                  <a:lnTo>
                    <a:pt x="11380" y="22053"/>
                  </a:lnTo>
                  <a:lnTo>
                    <a:pt x="11178" y="22155"/>
                  </a:lnTo>
                  <a:lnTo>
                    <a:pt x="11111" y="22222"/>
                  </a:lnTo>
                  <a:lnTo>
                    <a:pt x="11111" y="22289"/>
                  </a:lnTo>
                  <a:lnTo>
                    <a:pt x="11178" y="22357"/>
                  </a:lnTo>
                  <a:lnTo>
                    <a:pt x="11246" y="22357"/>
                  </a:lnTo>
                  <a:lnTo>
                    <a:pt x="12525" y="22020"/>
                  </a:lnTo>
                  <a:lnTo>
                    <a:pt x="13805" y="21683"/>
                  </a:lnTo>
                  <a:lnTo>
                    <a:pt x="15084" y="21313"/>
                  </a:lnTo>
                  <a:lnTo>
                    <a:pt x="16363" y="20976"/>
                  </a:lnTo>
                  <a:lnTo>
                    <a:pt x="18686" y="20404"/>
                  </a:lnTo>
                  <a:lnTo>
                    <a:pt x="21009" y="19831"/>
                  </a:lnTo>
                  <a:lnTo>
                    <a:pt x="21110" y="20235"/>
                  </a:lnTo>
                  <a:lnTo>
                    <a:pt x="20841" y="20269"/>
                  </a:lnTo>
                  <a:lnTo>
                    <a:pt x="20538" y="20303"/>
                  </a:lnTo>
                  <a:lnTo>
                    <a:pt x="19932" y="20437"/>
                  </a:lnTo>
                  <a:lnTo>
                    <a:pt x="18821" y="20740"/>
                  </a:lnTo>
                  <a:lnTo>
                    <a:pt x="18013" y="20942"/>
                  </a:lnTo>
                  <a:lnTo>
                    <a:pt x="17239" y="21178"/>
                  </a:lnTo>
                  <a:lnTo>
                    <a:pt x="15690" y="21649"/>
                  </a:lnTo>
                  <a:lnTo>
                    <a:pt x="14108" y="22155"/>
                  </a:lnTo>
                  <a:lnTo>
                    <a:pt x="13333" y="22424"/>
                  </a:lnTo>
                  <a:lnTo>
                    <a:pt x="12525" y="22660"/>
                  </a:lnTo>
                  <a:lnTo>
                    <a:pt x="12188" y="22693"/>
                  </a:lnTo>
                  <a:lnTo>
                    <a:pt x="11852" y="22761"/>
                  </a:lnTo>
                  <a:lnTo>
                    <a:pt x="11683" y="22794"/>
                  </a:lnTo>
                  <a:lnTo>
                    <a:pt x="11515" y="22895"/>
                  </a:lnTo>
                  <a:lnTo>
                    <a:pt x="11414" y="22996"/>
                  </a:lnTo>
                  <a:lnTo>
                    <a:pt x="11313" y="23131"/>
                  </a:lnTo>
                  <a:lnTo>
                    <a:pt x="11313" y="23165"/>
                  </a:lnTo>
                  <a:lnTo>
                    <a:pt x="11347" y="23165"/>
                  </a:lnTo>
                  <a:lnTo>
                    <a:pt x="11784" y="23030"/>
                  </a:lnTo>
                  <a:lnTo>
                    <a:pt x="12222" y="22929"/>
                  </a:lnTo>
                  <a:lnTo>
                    <a:pt x="12660" y="22862"/>
                  </a:lnTo>
                  <a:lnTo>
                    <a:pt x="13097" y="22727"/>
                  </a:lnTo>
                  <a:lnTo>
                    <a:pt x="14545" y="22289"/>
                  </a:lnTo>
                  <a:lnTo>
                    <a:pt x="15993" y="21818"/>
                  </a:lnTo>
                  <a:lnTo>
                    <a:pt x="17306" y="21414"/>
                  </a:lnTo>
                  <a:lnTo>
                    <a:pt x="18653" y="21043"/>
                  </a:lnTo>
                  <a:lnTo>
                    <a:pt x="19259" y="20841"/>
                  </a:lnTo>
                  <a:lnTo>
                    <a:pt x="19898" y="20673"/>
                  </a:lnTo>
                  <a:lnTo>
                    <a:pt x="20538" y="20538"/>
                  </a:lnTo>
                  <a:lnTo>
                    <a:pt x="20875" y="20505"/>
                  </a:lnTo>
                  <a:lnTo>
                    <a:pt x="21178" y="20505"/>
                  </a:lnTo>
                  <a:lnTo>
                    <a:pt x="21346" y="21043"/>
                  </a:lnTo>
                  <a:lnTo>
                    <a:pt x="20740" y="21144"/>
                  </a:lnTo>
                  <a:lnTo>
                    <a:pt x="20134" y="21279"/>
                  </a:lnTo>
                  <a:lnTo>
                    <a:pt x="18922" y="21582"/>
                  </a:lnTo>
                  <a:lnTo>
                    <a:pt x="16498" y="22256"/>
                  </a:lnTo>
                  <a:lnTo>
                    <a:pt x="15252" y="22592"/>
                  </a:lnTo>
                  <a:lnTo>
                    <a:pt x="14007" y="22963"/>
                  </a:lnTo>
                  <a:lnTo>
                    <a:pt x="12761" y="23400"/>
                  </a:lnTo>
                  <a:lnTo>
                    <a:pt x="11549" y="23838"/>
                  </a:lnTo>
                  <a:lnTo>
                    <a:pt x="11515" y="23872"/>
                  </a:lnTo>
                  <a:lnTo>
                    <a:pt x="11515" y="23905"/>
                  </a:lnTo>
                  <a:lnTo>
                    <a:pt x="11549" y="23973"/>
                  </a:lnTo>
                  <a:lnTo>
                    <a:pt x="11582" y="23973"/>
                  </a:lnTo>
                  <a:lnTo>
                    <a:pt x="12188" y="23872"/>
                  </a:lnTo>
                  <a:lnTo>
                    <a:pt x="12794" y="23737"/>
                  </a:lnTo>
                  <a:lnTo>
                    <a:pt x="13367" y="23569"/>
                  </a:lnTo>
                  <a:lnTo>
                    <a:pt x="13973" y="23333"/>
                  </a:lnTo>
                  <a:lnTo>
                    <a:pt x="15151" y="22929"/>
                  </a:lnTo>
                  <a:lnTo>
                    <a:pt x="15724" y="22727"/>
                  </a:lnTo>
                  <a:lnTo>
                    <a:pt x="16330" y="22559"/>
                  </a:lnTo>
                  <a:lnTo>
                    <a:pt x="17575" y="22222"/>
                  </a:lnTo>
                  <a:lnTo>
                    <a:pt x="18855" y="21851"/>
                  </a:lnTo>
                  <a:lnTo>
                    <a:pt x="20134" y="21548"/>
                  </a:lnTo>
                  <a:lnTo>
                    <a:pt x="20774" y="21414"/>
                  </a:lnTo>
                  <a:lnTo>
                    <a:pt x="21414" y="21279"/>
                  </a:lnTo>
                  <a:lnTo>
                    <a:pt x="21750" y="22155"/>
                  </a:lnTo>
                  <a:lnTo>
                    <a:pt x="21919" y="22592"/>
                  </a:lnTo>
                  <a:lnTo>
                    <a:pt x="22154" y="22996"/>
                  </a:lnTo>
                  <a:lnTo>
                    <a:pt x="22188" y="23064"/>
                  </a:lnTo>
                  <a:lnTo>
                    <a:pt x="22255" y="23064"/>
                  </a:lnTo>
                  <a:lnTo>
                    <a:pt x="22356" y="23030"/>
                  </a:lnTo>
                  <a:lnTo>
                    <a:pt x="22390" y="22963"/>
                  </a:lnTo>
                  <a:lnTo>
                    <a:pt x="22525" y="22525"/>
                  </a:lnTo>
                  <a:lnTo>
                    <a:pt x="22592" y="22323"/>
                  </a:lnTo>
                  <a:lnTo>
                    <a:pt x="22659" y="22121"/>
                  </a:lnTo>
                  <a:lnTo>
                    <a:pt x="22760" y="22222"/>
                  </a:lnTo>
                  <a:lnTo>
                    <a:pt x="22861" y="22289"/>
                  </a:lnTo>
                  <a:lnTo>
                    <a:pt x="23131" y="22390"/>
                  </a:lnTo>
                  <a:lnTo>
                    <a:pt x="23164" y="22491"/>
                  </a:lnTo>
                  <a:lnTo>
                    <a:pt x="23198" y="22525"/>
                  </a:lnTo>
                  <a:lnTo>
                    <a:pt x="23232" y="22559"/>
                  </a:lnTo>
                  <a:lnTo>
                    <a:pt x="23333" y="22559"/>
                  </a:lnTo>
                  <a:lnTo>
                    <a:pt x="23400" y="22525"/>
                  </a:lnTo>
                  <a:lnTo>
                    <a:pt x="23434" y="22458"/>
                  </a:lnTo>
                  <a:lnTo>
                    <a:pt x="23434" y="22424"/>
                  </a:lnTo>
                  <a:lnTo>
                    <a:pt x="23400" y="22357"/>
                  </a:lnTo>
                  <a:lnTo>
                    <a:pt x="23400" y="22256"/>
                  </a:lnTo>
                  <a:lnTo>
                    <a:pt x="23366" y="22188"/>
                  </a:lnTo>
                  <a:lnTo>
                    <a:pt x="22962" y="20841"/>
                  </a:lnTo>
                  <a:lnTo>
                    <a:pt x="22558" y="19495"/>
                  </a:lnTo>
                  <a:lnTo>
                    <a:pt x="22121" y="18114"/>
                  </a:lnTo>
                  <a:lnTo>
                    <a:pt x="21750" y="16768"/>
                  </a:lnTo>
                  <a:lnTo>
                    <a:pt x="21582" y="16061"/>
                  </a:lnTo>
                  <a:lnTo>
                    <a:pt x="21414" y="15320"/>
                  </a:lnTo>
                  <a:lnTo>
                    <a:pt x="21178" y="13872"/>
                  </a:lnTo>
                  <a:lnTo>
                    <a:pt x="20908" y="12424"/>
                  </a:lnTo>
                  <a:lnTo>
                    <a:pt x="20774" y="11717"/>
                  </a:lnTo>
                  <a:lnTo>
                    <a:pt x="20639" y="10977"/>
                  </a:lnTo>
                  <a:lnTo>
                    <a:pt x="20437" y="10337"/>
                  </a:lnTo>
                  <a:lnTo>
                    <a:pt x="20269" y="9664"/>
                  </a:lnTo>
                  <a:lnTo>
                    <a:pt x="19898" y="8384"/>
                  </a:lnTo>
                  <a:lnTo>
                    <a:pt x="19528" y="6903"/>
                  </a:lnTo>
                  <a:lnTo>
                    <a:pt x="19360" y="6162"/>
                  </a:lnTo>
                  <a:lnTo>
                    <a:pt x="19158" y="5421"/>
                  </a:lnTo>
                  <a:lnTo>
                    <a:pt x="18855" y="4479"/>
                  </a:lnTo>
                  <a:lnTo>
                    <a:pt x="18552" y="3570"/>
                  </a:lnTo>
                  <a:lnTo>
                    <a:pt x="18451" y="3132"/>
                  </a:lnTo>
                  <a:lnTo>
                    <a:pt x="18350" y="2896"/>
                  </a:lnTo>
                  <a:lnTo>
                    <a:pt x="18282" y="2694"/>
                  </a:lnTo>
                  <a:lnTo>
                    <a:pt x="18518" y="2728"/>
                  </a:lnTo>
                  <a:lnTo>
                    <a:pt x="18821" y="2694"/>
                  </a:lnTo>
                  <a:lnTo>
                    <a:pt x="19494" y="2560"/>
                  </a:lnTo>
                  <a:lnTo>
                    <a:pt x="19494" y="2795"/>
                  </a:lnTo>
                  <a:lnTo>
                    <a:pt x="19528" y="3065"/>
                  </a:lnTo>
                  <a:lnTo>
                    <a:pt x="19629" y="3570"/>
                  </a:lnTo>
                  <a:lnTo>
                    <a:pt x="19764" y="4075"/>
                  </a:lnTo>
                  <a:lnTo>
                    <a:pt x="19932" y="4580"/>
                  </a:lnTo>
                  <a:lnTo>
                    <a:pt x="20100" y="5287"/>
                  </a:lnTo>
                  <a:lnTo>
                    <a:pt x="20269" y="5994"/>
                  </a:lnTo>
                  <a:lnTo>
                    <a:pt x="20572" y="7442"/>
                  </a:lnTo>
                  <a:lnTo>
                    <a:pt x="20740" y="8182"/>
                  </a:lnTo>
                  <a:lnTo>
                    <a:pt x="20908" y="8889"/>
                  </a:lnTo>
                  <a:lnTo>
                    <a:pt x="21312" y="10371"/>
                  </a:lnTo>
                  <a:lnTo>
                    <a:pt x="22154" y="13232"/>
                  </a:lnTo>
                  <a:lnTo>
                    <a:pt x="22962" y="16061"/>
                  </a:lnTo>
                  <a:lnTo>
                    <a:pt x="23366" y="17441"/>
                  </a:lnTo>
                  <a:lnTo>
                    <a:pt x="23737" y="18855"/>
                  </a:lnTo>
                  <a:lnTo>
                    <a:pt x="23972" y="19663"/>
                  </a:lnTo>
                  <a:lnTo>
                    <a:pt x="24275" y="20471"/>
                  </a:lnTo>
                  <a:lnTo>
                    <a:pt x="24275" y="19697"/>
                  </a:lnTo>
                  <a:lnTo>
                    <a:pt x="24107" y="19259"/>
                  </a:lnTo>
                  <a:lnTo>
                    <a:pt x="23972" y="18788"/>
                  </a:lnTo>
                  <a:lnTo>
                    <a:pt x="23602" y="17441"/>
                  </a:lnTo>
                  <a:lnTo>
                    <a:pt x="23232" y="16094"/>
                  </a:lnTo>
                  <a:lnTo>
                    <a:pt x="22457" y="13434"/>
                  </a:lnTo>
                  <a:lnTo>
                    <a:pt x="21649" y="10674"/>
                  </a:lnTo>
                  <a:lnTo>
                    <a:pt x="21245" y="9260"/>
                  </a:lnTo>
                  <a:lnTo>
                    <a:pt x="20875" y="7879"/>
                  </a:lnTo>
                  <a:lnTo>
                    <a:pt x="20605" y="6499"/>
                  </a:lnTo>
                  <a:lnTo>
                    <a:pt x="20302" y="5152"/>
                  </a:lnTo>
                  <a:lnTo>
                    <a:pt x="20134" y="4479"/>
                  </a:lnTo>
                  <a:lnTo>
                    <a:pt x="19932" y="3839"/>
                  </a:lnTo>
                  <a:lnTo>
                    <a:pt x="19764" y="3166"/>
                  </a:lnTo>
                  <a:lnTo>
                    <a:pt x="19629" y="2492"/>
                  </a:lnTo>
                  <a:lnTo>
                    <a:pt x="20504" y="2257"/>
                  </a:lnTo>
                  <a:lnTo>
                    <a:pt x="20976" y="2088"/>
                  </a:lnTo>
                  <a:lnTo>
                    <a:pt x="21818" y="1819"/>
                  </a:lnTo>
                  <a:lnTo>
                    <a:pt x="22626" y="1516"/>
                  </a:lnTo>
                  <a:lnTo>
                    <a:pt x="23434" y="1247"/>
                  </a:lnTo>
                  <a:lnTo>
                    <a:pt x="24275" y="1011"/>
                  </a:lnTo>
                  <a:lnTo>
                    <a:pt x="24275" y="742"/>
                  </a:lnTo>
                  <a:lnTo>
                    <a:pt x="24141" y="809"/>
                  </a:lnTo>
                  <a:lnTo>
                    <a:pt x="21851" y="1583"/>
                  </a:lnTo>
                  <a:lnTo>
                    <a:pt x="20706" y="1954"/>
                  </a:lnTo>
                  <a:lnTo>
                    <a:pt x="19595" y="2290"/>
                  </a:lnTo>
                  <a:lnTo>
                    <a:pt x="18922" y="2492"/>
                  </a:lnTo>
                  <a:lnTo>
                    <a:pt x="18518" y="2560"/>
                  </a:lnTo>
                  <a:lnTo>
                    <a:pt x="18350" y="2560"/>
                  </a:lnTo>
                  <a:lnTo>
                    <a:pt x="18215" y="2526"/>
                  </a:lnTo>
                  <a:lnTo>
                    <a:pt x="18181" y="2492"/>
                  </a:lnTo>
                  <a:lnTo>
                    <a:pt x="18047" y="2459"/>
                  </a:lnTo>
                  <a:lnTo>
                    <a:pt x="17609" y="2459"/>
                  </a:lnTo>
                  <a:lnTo>
                    <a:pt x="17340" y="2526"/>
                  </a:lnTo>
                  <a:lnTo>
                    <a:pt x="17205" y="2593"/>
                  </a:lnTo>
                  <a:lnTo>
                    <a:pt x="17104" y="2661"/>
                  </a:lnTo>
                  <a:lnTo>
                    <a:pt x="17003" y="2661"/>
                  </a:lnTo>
                  <a:lnTo>
                    <a:pt x="16969" y="2694"/>
                  </a:lnTo>
                  <a:lnTo>
                    <a:pt x="16969" y="2728"/>
                  </a:lnTo>
                  <a:lnTo>
                    <a:pt x="16969" y="2863"/>
                  </a:lnTo>
                  <a:lnTo>
                    <a:pt x="16969" y="2896"/>
                  </a:lnTo>
                  <a:lnTo>
                    <a:pt x="16296" y="3098"/>
                  </a:lnTo>
                  <a:lnTo>
                    <a:pt x="15623" y="3300"/>
                  </a:lnTo>
                  <a:lnTo>
                    <a:pt x="14242" y="3637"/>
                  </a:lnTo>
                  <a:lnTo>
                    <a:pt x="12862" y="3906"/>
                  </a:lnTo>
                  <a:lnTo>
                    <a:pt x="11481" y="4209"/>
                  </a:lnTo>
                  <a:lnTo>
                    <a:pt x="10707" y="4411"/>
                  </a:lnTo>
                  <a:lnTo>
                    <a:pt x="9933" y="4647"/>
                  </a:lnTo>
                  <a:lnTo>
                    <a:pt x="8418" y="5051"/>
                  </a:lnTo>
                  <a:lnTo>
                    <a:pt x="7812" y="5219"/>
                  </a:lnTo>
                  <a:lnTo>
                    <a:pt x="7239" y="5354"/>
                  </a:lnTo>
                  <a:lnTo>
                    <a:pt x="6869" y="5455"/>
                  </a:lnTo>
                  <a:lnTo>
                    <a:pt x="6667" y="5522"/>
                  </a:lnTo>
                  <a:lnTo>
                    <a:pt x="6532" y="5522"/>
                  </a:lnTo>
                  <a:lnTo>
                    <a:pt x="6532" y="5556"/>
                  </a:lnTo>
                  <a:lnTo>
                    <a:pt x="6532" y="5623"/>
                  </a:lnTo>
                  <a:lnTo>
                    <a:pt x="6095" y="5758"/>
                  </a:lnTo>
                  <a:lnTo>
                    <a:pt x="5859" y="5859"/>
                  </a:lnTo>
                  <a:lnTo>
                    <a:pt x="5657" y="5994"/>
                  </a:lnTo>
                  <a:lnTo>
                    <a:pt x="5489" y="6129"/>
                  </a:lnTo>
                  <a:lnTo>
                    <a:pt x="5320" y="6263"/>
                  </a:lnTo>
                  <a:lnTo>
                    <a:pt x="5186" y="6465"/>
                  </a:lnTo>
                  <a:lnTo>
                    <a:pt x="5085" y="6701"/>
                  </a:lnTo>
                  <a:lnTo>
                    <a:pt x="5017" y="6937"/>
                  </a:lnTo>
                  <a:lnTo>
                    <a:pt x="4984" y="7240"/>
                  </a:lnTo>
                  <a:lnTo>
                    <a:pt x="5017" y="7543"/>
                  </a:lnTo>
                  <a:lnTo>
                    <a:pt x="5051" y="7846"/>
                  </a:lnTo>
                  <a:lnTo>
                    <a:pt x="5219" y="8418"/>
                  </a:lnTo>
                  <a:lnTo>
                    <a:pt x="5354" y="8957"/>
                  </a:lnTo>
                  <a:lnTo>
                    <a:pt x="5691" y="10674"/>
                  </a:lnTo>
                  <a:lnTo>
                    <a:pt x="6095" y="12391"/>
                  </a:lnTo>
                  <a:lnTo>
                    <a:pt x="6229" y="12963"/>
                  </a:lnTo>
                  <a:lnTo>
                    <a:pt x="6398" y="13535"/>
                  </a:lnTo>
                  <a:lnTo>
                    <a:pt x="6768" y="14647"/>
                  </a:lnTo>
                  <a:lnTo>
                    <a:pt x="6330" y="14243"/>
                  </a:lnTo>
                  <a:lnTo>
                    <a:pt x="5893" y="13805"/>
                  </a:lnTo>
                  <a:lnTo>
                    <a:pt x="5792" y="13333"/>
                  </a:lnTo>
                  <a:lnTo>
                    <a:pt x="5691" y="12862"/>
                  </a:lnTo>
                  <a:lnTo>
                    <a:pt x="5421" y="11919"/>
                  </a:lnTo>
                  <a:lnTo>
                    <a:pt x="5118" y="10977"/>
                  </a:lnTo>
                  <a:lnTo>
                    <a:pt x="4815" y="10034"/>
                  </a:lnTo>
                  <a:lnTo>
                    <a:pt x="4579" y="9226"/>
                  </a:lnTo>
                  <a:lnTo>
                    <a:pt x="4310" y="8384"/>
                  </a:lnTo>
                  <a:lnTo>
                    <a:pt x="4209" y="8014"/>
                  </a:lnTo>
                  <a:lnTo>
                    <a:pt x="4142" y="7644"/>
                  </a:lnTo>
                  <a:lnTo>
                    <a:pt x="4007" y="6903"/>
                  </a:lnTo>
                  <a:lnTo>
                    <a:pt x="4041" y="6869"/>
                  </a:lnTo>
                  <a:lnTo>
                    <a:pt x="4041" y="6802"/>
                  </a:lnTo>
                  <a:lnTo>
                    <a:pt x="4007" y="6566"/>
                  </a:lnTo>
                  <a:lnTo>
                    <a:pt x="4041" y="6364"/>
                  </a:lnTo>
                  <a:lnTo>
                    <a:pt x="4108" y="6196"/>
                  </a:lnTo>
                  <a:lnTo>
                    <a:pt x="4243" y="6027"/>
                  </a:lnTo>
                  <a:lnTo>
                    <a:pt x="4411" y="5859"/>
                  </a:lnTo>
                  <a:lnTo>
                    <a:pt x="4579" y="5724"/>
                  </a:lnTo>
                  <a:lnTo>
                    <a:pt x="4815" y="5590"/>
                  </a:lnTo>
                  <a:lnTo>
                    <a:pt x="5051" y="5489"/>
                  </a:lnTo>
                  <a:lnTo>
                    <a:pt x="5556" y="5287"/>
                  </a:lnTo>
                  <a:lnTo>
                    <a:pt x="6095" y="5152"/>
                  </a:lnTo>
                  <a:lnTo>
                    <a:pt x="6903" y="4916"/>
                  </a:lnTo>
                  <a:lnTo>
                    <a:pt x="9663" y="4075"/>
                  </a:lnTo>
                  <a:lnTo>
                    <a:pt x="11077" y="3671"/>
                  </a:lnTo>
                  <a:lnTo>
                    <a:pt x="12458" y="3300"/>
                  </a:lnTo>
                  <a:lnTo>
                    <a:pt x="15421" y="2593"/>
                  </a:lnTo>
                  <a:lnTo>
                    <a:pt x="18383" y="1886"/>
                  </a:lnTo>
                  <a:lnTo>
                    <a:pt x="19865" y="1516"/>
                  </a:lnTo>
                  <a:lnTo>
                    <a:pt x="21346" y="1146"/>
                  </a:lnTo>
                  <a:lnTo>
                    <a:pt x="22828" y="742"/>
                  </a:lnTo>
                  <a:lnTo>
                    <a:pt x="24275" y="304"/>
                  </a:lnTo>
                  <a:lnTo>
                    <a:pt x="24275"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22" name="Google Shape;122;p13"/>
            <p:cNvSpPr/>
            <p:nvPr/>
          </p:nvSpPr>
          <p:spPr>
            <a:xfrm>
              <a:off x="1181350" y="352575"/>
              <a:ext cx="14350" cy="7600"/>
            </a:xfrm>
            <a:custGeom>
              <a:rect b="b" l="l" r="r" t="t"/>
              <a:pathLst>
                <a:path extrusionOk="0" h="304" w="574">
                  <a:moveTo>
                    <a:pt x="405" y="1"/>
                  </a:moveTo>
                  <a:lnTo>
                    <a:pt x="169" y="35"/>
                  </a:lnTo>
                  <a:lnTo>
                    <a:pt x="68" y="102"/>
                  </a:lnTo>
                  <a:lnTo>
                    <a:pt x="34" y="136"/>
                  </a:lnTo>
                  <a:lnTo>
                    <a:pt x="34" y="169"/>
                  </a:lnTo>
                  <a:lnTo>
                    <a:pt x="1" y="203"/>
                  </a:lnTo>
                  <a:lnTo>
                    <a:pt x="68" y="270"/>
                  </a:lnTo>
                  <a:lnTo>
                    <a:pt x="135" y="270"/>
                  </a:lnTo>
                  <a:lnTo>
                    <a:pt x="203" y="304"/>
                  </a:lnTo>
                  <a:lnTo>
                    <a:pt x="438" y="270"/>
                  </a:lnTo>
                  <a:lnTo>
                    <a:pt x="506" y="237"/>
                  </a:lnTo>
                  <a:lnTo>
                    <a:pt x="573" y="203"/>
                  </a:lnTo>
                  <a:lnTo>
                    <a:pt x="573" y="169"/>
                  </a:lnTo>
                  <a:lnTo>
                    <a:pt x="573" y="102"/>
                  </a:lnTo>
                  <a:lnTo>
                    <a:pt x="573" y="68"/>
                  </a:lnTo>
                  <a:lnTo>
                    <a:pt x="539" y="35"/>
                  </a:lnTo>
                  <a:lnTo>
                    <a:pt x="472"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23" name="Google Shape;123;p13"/>
            <p:cNvSpPr/>
            <p:nvPr/>
          </p:nvSpPr>
          <p:spPr>
            <a:xfrm>
              <a:off x="3756950" y="1480475"/>
              <a:ext cx="19400" cy="8425"/>
            </a:xfrm>
            <a:custGeom>
              <a:rect b="b" l="l" r="r" t="t"/>
              <a:pathLst>
                <a:path extrusionOk="0" h="337" w="776">
                  <a:moveTo>
                    <a:pt x="775" y="0"/>
                  </a:moveTo>
                  <a:lnTo>
                    <a:pt x="371" y="101"/>
                  </a:lnTo>
                  <a:lnTo>
                    <a:pt x="203" y="202"/>
                  </a:lnTo>
                  <a:lnTo>
                    <a:pt x="1" y="303"/>
                  </a:lnTo>
                  <a:lnTo>
                    <a:pt x="1" y="337"/>
                  </a:lnTo>
                  <a:lnTo>
                    <a:pt x="405" y="337"/>
                  </a:lnTo>
                  <a:lnTo>
                    <a:pt x="775" y="269"/>
                  </a:lnTo>
                  <a:lnTo>
                    <a:pt x="775"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24" name="Google Shape;124;p13"/>
            <p:cNvSpPr/>
            <p:nvPr/>
          </p:nvSpPr>
          <p:spPr>
            <a:xfrm>
              <a:off x="3750225" y="1433325"/>
              <a:ext cx="26125" cy="14325"/>
            </a:xfrm>
            <a:custGeom>
              <a:rect b="b" l="l" r="r" t="t"/>
              <a:pathLst>
                <a:path extrusionOk="0" h="573" w="1045">
                  <a:moveTo>
                    <a:pt x="1044" y="1"/>
                  </a:moveTo>
                  <a:lnTo>
                    <a:pt x="573" y="236"/>
                  </a:lnTo>
                  <a:lnTo>
                    <a:pt x="337" y="304"/>
                  </a:lnTo>
                  <a:lnTo>
                    <a:pt x="68" y="371"/>
                  </a:lnTo>
                  <a:lnTo>
                    <a:pt x="1" y="405"/>
                  </a:lnTo>
                  <a:lnTo>
                    <a:pt x="1" y="472"/>
                  </a:lnTo>
                  <a:lnTo>
                    <a:pt x="34" y="506"/>
                  </a:lnTo>
                  <a:lnTo>
                    <a:pt x="68" y="573"/>
                  </a:lnTo>
                  <a:lnTo>
                    <a:pt x="304" y="573"/>
                  </a:lnTo>
                  <a:lnTo>
                    <a:pt x="573" y="539"/>
                  </a:lnTo>
                  <a:lnTo>
                    <a:pt x="809" y="438"/>
                  </a:lnTo>
                  <a:lnTo>
                    <a:pt x="1044" y="337"/>
                  </a:lnTo>
                  <a:lnTo>
                    <a:pt x="1044"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25" name="Google Shape;125;p13"/>
            <p:cNvSpPr/>
            <p:nvPr/>
          </p:nvSpPr>
          <p:spPr>
            <a:xfrm>
              <a:off x="3766225" y="1498975"/>
              <a:ext cx="10125" cy="8450"/>
            </a:xfrm>
            <a:custGeom>
              <a:rect b="b" l="l" r="r" t="t"/>
              <a:pathLst>
                <a:path extrusionOk="0" h="338" w="405">
                  <a:moveTo>
                    <a:pt x="404" y="1"/>
                  </a:moveTo>
                  <a:lnTo>
                    <a:pt x="236" y="68"/>
                  </a:lnTo>
                  <a:lnTo>
                    <a:pt x="68" y="135"/>
                  </a:lnTo>
                  <a:lnTo>
                    <a:pt x="0" y="203"/>
                  </a:lnTo>
                  <a:lnTo>
                    <a:pt x="0" y="270"/>
                  </a:lnTo>
                  <a:lnTo>
                    <a:pt x="34" y="304"/>
                  </a:lnTo>
                  <a:lnTo>
                    <a:pt x="101" y="337"/>
                  </a:lnTo>
                  <a:lnTo>
                    <a:pt x="270" y="337"/>
                  </a:lnTo>
                  <a:lnTo>
                    <a:pt x="404" y="304"/>
                  </a:lnTo>
                  <a:lnTo>
                    <a:pt x="404"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26" name="Google Shape;126;p13"/>
            <p:cNvSpPr/>
            <p:nvPr/>
          </p:nvSpPr>
          <p:spPr>
            <a:xfrm>
              <a:off x="3769575" y="2203475"/>
              <a:ext cx="6775" cy="14350"/>
            </a:xfrm>
            <a:custGeom>
              <a:rect b="b" l="l" r="r" t="t"/>
              <a:pathLst>
                <a:path extrusionOk="0" h="574" w="271">
                  <a:moveTo>
                    <a:pt x="68" y="1"/>
                  </a:moveTo>
                  <a:lnTo>
                    <a:pt x="35" y="35"/>
                  </a:lnTo>
                  <a:lnTo>
                    <a:pt x="1" y="68"/>
                  </a:lnTo>
                  <a:lnTo>
                    <a:pt x="1" y="102"/>
                  </a:lnTo>
                  <a:lnTo>
                    <a:pt x="136" y="338"/>
                  </a:lnTo>
                  <a:lnTo>
                    <a:pt x="270" y="573"/>
                  </a:lnTo>
                  <a:lnTo>
                    <a:pt x="270" y="169"/>
                  </a:lnTo>
                  <a:lnTo>
                    <a:pt x="136" y="35"/>
                  </a:lnTo>
                  <a:lnTo>
                    <a:pt x="68"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27" name="Google Shape;127;p13"/>
            <p:cNvSpPr/>
            <p:nvPr/>
          </p:nvSpPr>
          <p:spPr>
            <a:xfrm>
              <a:off x="2059250" y="2761525"/>
              <a:ext cx="9275" cy="15175"/>
            </a:xfrm>
            <a:custGeom>
              <a:rect b="b" l="l" r="r" t="t"/>
              <a:pathLst>
                <a:path extrusionOk="0" h="607" w="371">
                  <a:moveTo>
                    <a:pt x="169" y="1"/>
                  </a:moveTo>
                  <a:lnTo>
                    <a:pt x="0" y="68"/>
                  </a:lnTo>
                  <a:lnTo>
                    <a:pt x="0" y="102"/>
                  </a:lnTo>
                  <a:lnTo>
                    <a:pt x="34" y="136"/>
                  </a:lnTo>
                  <a:lnTo>
                    <a:pt x="236" y="136"/>
                  </a:lnTo>
                  <a:lnTo>
                    <a:pt x="68" y="439"/>
                  </a:lnTo>
                  <a:lnTo>
                    <a:pt x="34" y="573"/>
                  </a:lnTo>
                  <a:lnTo>
                    <a:pt x="68" y="607"/>
                  </a:lnTo>
                  <a:lnTo>
                    <a:pt x="169" y="607"/>
                  </a:lnTo>
                  <a:lnTo>
                    <a:pt x="202" y="540"/>
                  </a:lnTo>
                  <a:lnTo>
                    <a:pt x="236" y="439"/>
                  </a:lnTo>
                  <a:lnTo>
                    <a:pt x="303" y="270"/>
                  </a:lnTo>
                  <a:lnTo>
                    <a:pt x="371" y="68"/>
                  </a:lnTo>
                  <a:lnTo>
                    <a:pt x="371" y="35"/>
                  </a:lnTo>
                  <a:lnTo>
                    <a:pt x="303"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28" name="Google Shape;128;p13"/>
            <p:cNvSpPr/>
            <p:nvPr/>
          </p:nvSpPr>
          <p:spPr>
            <a:xfrm>
              <a:off x="3767900" y="2217800"/>
              <a:ext cx="8450" cy="25275"/>
            </a:xfrm>
            <a:custGeom>
              <a:rect b="b" l="l" r="r" t="t"/>
              <a:pathLst>
                <a:path extrusionOk="0" h="1011" w="338">
                  <a:moveTo>
                    <a:pt x="68" y="0"/>
                  </a:moveTo>
                  <a:lnTo>
                    <a:pt x="34" y="34"/>
                  </a:lnTo>
                  <a:lnTo>
                    <a:pt x="1" y="101"/>
                  </a:lnTo>
                  <a:lnTo>
                    <a:pt x="1" y="202"/>
                  </a:lnTo>
                  <a:lnTo>
                    <a:pt x="34" y="371"/>
                  </a:lnTo>
                  <a:lnTo>
                    <a:pt x="102" y="539"/>
                  </a:lnTo>
                  <a:lnTo>
                    <a:pt x="169" y="707"/>
                  </a:lnTo>
                  <a:lnTo>
                    <a:pt x="337" y="1010"/>
                  </a:lnTo>
                  <a:lnTo>
                    <a:pt x="337" y="505"/>
                  </a:lnTo>
                  <a:lnTo>
                    <a:pt x="236" y="270"/>
                  </a:lnTo>
                  <a:lnTo>
                    <a:pt x="102" y="68"/>
                  </a:lnTo>
                  <a:lnTo>
                    <a:pt x="102" y="34"/>
                  </a:lnTo>
                  <a:lnTo>
                    <a:pt x="68"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29" name="Google Shape;129;p13"/>
            <p:cNvSpPr/>
            <p:nvPr/>
          </p:nvSpPr>
          <p:spPr>
            <a:xfrm>
              <a:off x="429725" y="2388650"/>
              <a:ext cx="132175" cy="129650"/>
            </a:xfrm>
            <a:custGeom>
              <a:rect b="b" l="l" r="r" t="t"/>
              <a:pathLst>
                <a:path extrusionOk="0" h="5186" w="5287">
                  <a:moveTo>
                    <a:pt x="2997" y="237"/>
                  </a:moveTo>
                  <a:lnTo>
                    <a:pt x="3333" y="304"/>
                  </a:lnTo>
                  <a:lnTo>
                    <a:pt x="3670" y="439"/>
                  </a:lnTo>
                  <a:lnTo>
                    <a:pt x="3603" y="439"/>
                  </a:lnTo>
                  <a:lnTo>
                    <a:pt x="3535" y="506"/>
                  </a:lnTo>
                  <a:lnTo>
                    <a:pt x="3434" y="607"/>
                  </a:lnTo>
                  <a:lnTo>
                    <a:pt x="3300" y="775"/>
                  </a:lnTo>
                  <a:lnTo>
                    <a:pt x="3232" y="876"/>
                  </a:lnTo>
                  <a:lnTo>
                    <a:pt x="3232" y="910"/>
                  </a:lnTo>
                  <a:lnTo>
                    <a:pt x="3232" y="977"/>
                  </a:lnTo>
                  <a:lnTo>
                    <a:pt x="3266" y="1011"/>
                  </a:lnTo>
                  <a:lnTo>
                    <a:pt x="3300" y="1045"/>
                  </a:lnTo>
                  <a:lnTo>
                    <a:pt x="3401" y="1011"/>
                  </a:lnTo>
                  <a:lnTo>
                    <a:pt x="3468" y="977"/>
                  </a:lnTo>
                  <a:lnTo>
                    <a:pt x="3603" y="809"/>
                  </a:lnTo>
                  <a:lnTo>
                    <a:pt x="3704" y="674"/>
                  </a:lnTo>
                  <a:lnTo>
                    <a:pt x="3737" y="674"/>
                  </a:lnTo>
                  <a:lnTo>
                    <a:pt x="3737" y="641"/>
                  </a:lnTo>
                  <a:lnTo>
                    <a:pt x="3771" y="641"/>
                  </a:lnTo>
                  <a:lnTo>
                    <a:pt x="3805" y="607"/>
                  </a:lnTo>
                  <a:lnTo>
                    <a:pt x="3805" y="540"/>
                  </a:lnTo>
                  <a:lnTo>
                    <a:pt x="3771" y="472"/>
                  </a:lnTo>
                  <a:lnTo>
                    <a:pt x="3973" y="607"/>
                  </a:lnTo>
                  <a:lnTo>
                    <a:pt x="4175" y="742"/>
                  </a:lnTo>
                  <a:lnTo>
                    <a:pt x="4545" y="1045"/>
                  </a:lnTo>
                  <a:lnTo>
                    <a:pt x="4680" y="1247"/>
                  </a:lnTo>
                  <a:lnTo>
                    <a:pt x="4815" y="1415"/>
                  </a:lnTo>
                  <a:lnTo>
                    <a:pt x="4949" y="1617"/>
                  </a:lnTo>
                  <a:lnTo>
                    <a:pt x="5017" y="1819"/>
                  </a:lnTo>
                  <a:lnTo>
                    <a:pt x="5084" y="1987"/>
                  </a:lnTo>
                  <a:lnTo>
                    <a:pt x="5118" y="2189"/>
                  </a:lnTo>
                  <a:lnTo>
                    <a:pt x="5084" y="2189"/>
                  </a:lnTo>
                  <a:lnTo>
                    <a:pt x="4949" y="2257"/>
                  </a:lnTo>
                  <a:lnTo>
                    <a:pt x="4815" y="2324"/>
                  </a:lnTo>
                  <a:lnTo>
                    <a:pt x="4545" y="2425"/>
                  </a:lnTo>
                  <a:lnTo>
                    <a:pt x="4512" y="2459"/>
                  </a:lnTo>
                  <a:lnTo>
                    <a:pt x="4478" y="2492"/>
                  </a:lnTo>
                  <a:lnTo>
                    <a:pt x="4512" y="2526"/>
                  </a:lnTo>
                  <a:lnTo>
                    <a:pt x="4545" y="2560"/>
                  </a:lnTo>
                  <a:lnTo>
                    <a:pt x="4680" y="2593"/>
                  </a:lnTo>
                  <a:lnTo>
                    <a:pt x="4848" y="2593"/>
                  </a:lnTo>
                  <a:lnTo>
                    <a:pt x="4983" y="2526"/>
                  </a:lnTo>
                  <a:lnTo>
                    <a:pt x="5118" y="2459"/>
                  </a:lnTo>
                  <a:lnTo>
                    <a:pt x="5118" y="2728"/>
                  </a:lnTo>
                  <a:lnTo>
                    <a:pt x="5050" y="2997"/>
                  </a:lnTo>
                  <a:lnTo>
                    <a:pt x="4949" y="3233"/>
                  </a:lnTo>
                  <a:lnTo>
                    <a:pt x="4848" y="3469"/>
                  </a:lnTo>
                  <a:lnTo>
                    <a:pt x="4714" y="3435"/>
                  </a:lnTo>
                  <a:lnTo>
                    <a:pt x="4613" y="3401"/>
                  </a:lnTo>
                  <a:lnTo>
                    <a:pt x="4478" y="3435"/>
                  </a:lnTo>
                  <a:lnTo>
                    <a:pt x="4377" y="3469"/>
                  </a:lnTo>
                  <a:lnTo>
                    <a:pt x="4377" y="3502"/>
                  </a:lnTo>
                  <a:lnTo>
                    <a:pt x="4377" y="3536"/>
                  </a:lnTo>
                  <a:lnTo>
                    <a:pt x="4545" y="3637"/>
                  </a:lnTo>
                  <a:lnTo>
                    <a:pt x="4714" y="3671"/>
                  </a:lnTo>
                  <a:lnTo>
                    <a:pt x="4579" y="3873"/>
                  </a:lnTo>
                  <a:lnTo>
                    <a:pt x="4411" y="4075"/>
                  </a:lnTo>
                  <a:lnTo>
                    <a:pt x="4209" y="4243"/>
                  </a:lnTo>
                  <a:lnTo>
                    <a:pt x="4040" y="4411"/>
                  </a:lnTo>
                  <a:lnTo>
                    <a:pt x="3838" y="4546"/>
                  </a:lnTo>
                  <a:lnTo>
                    <a:pt x="3603" y="4681"/>
                  </a:lnTo>
                  <a:lnTo>
                    <a:pt x="3401" y="4782"/>
                  </a:lnTo>
                  <a:lnTo>
                    <a:pt x="3165" y="4883"/>
                  </a:lnTo>
                  <a:lnTo>
                    <a:pt x="3165" y="4815"/>
                  </a:lnTo>
                  <a:lnTo>
                    <a:pt x="3098" y="4580"/>
                  </a:lnTo>
                  <a:lnTo>
                    <a:pt x="3064" y="4479"/>
                  </a:lnTo>
                  <a:lnTo>
                    <a:pt x="3030" y="4411"/>
                  </a:lnTo>
                  <a:lnTo>
                    <a:pt x="2997" y="4378"/>
                  </a:lnTo>
                  <a:lnTo>
                    <a:pt x="2929" y="4378"/>
                  </a:lnTo>
                  <a:lnTo>
                    <a:pt x="2896" y="4411"/>
                  </a:lnTo>
                  <a:lnTo>
                    <a:pt x="2862" y="4479"/>
                  </a:lnTo>
                  <a:lnTo>
                    <a:pt x="2862" y="4647"/>
                  </a:lnTo>
                  <a:lnTo>
                    <a:pt x="2896" y="4782"/>
                  </a:lnTo>
                  <a:lnTo>
                    <a:pt x="2963" y="4916"/>
                  </a:lnTo>
                  <a:lnTo>
                    <a:pt x="2727" y="4950"/>
                  </a:lnTo>
                  <a:lnTo>
                    <a:pt x="2323" y="4950"/>
                  </a:lnTo>
                  <a:lnTo>
                    <a:pt x="1953" y="4849"/>
                  </a:lnTo>
                  <a:lnTo>
                    <a:pt x="2054" y="4580"/>
                  </a:lnTo>
                  <a:lnTo>
                    <a:pt x="2088" y="4277"/>
                  </a:lnTo>
                  <a:lnTo>
                    <a:pt x="2054" y="4243"/>
                  </a:lnTo>
                  <a:lnTo>
                    <a:pt x="2020" y="4243"/>
                  </a:lnTo>
                  <a:lnTo>
                    <a:pt x="1953" y="4378"/>
                  </a:lnTo>
                  <a:lnTo>
                    <a:pt x="1852" y="4479"/>
                  </a:lnTo>
                  <a:lnTo>
                    <a:pt x="1751" y="4748"/>
                  </a:lnTo>
                  <a:lnTo>
                    <a:pt x="1751" y="4782"/>
                  </a:lnTo>
                  <a:lnTo>
                    <a:pt x="1549" y="4647"/>
                  </a:lnTo>
                  <a:lnTo>
                    <a:pt x="1347" y="4512"/>
                  </a:lnTo>
                  <a:lnTo>
                    <a:pt x="1145" y="4378"/>
                  </a:lnTo>
                  <a:lnTo>
                    <a:pt x="977" y="4209"/>
                  </a:lnTo>
                  <a:lnTo>
                    <a:pt x="1044" y="4108"/>
                  </a:lnTo>
                  <a:lnTo>
                    <a:pt x="1212" y="4007"/>
                  </a:lnTo>
                  <a:lnTo>
                    <a:pt x="1246" y="3940"/>
                  </a:lnTo>
                  <a:lnTo>
                    <a:pt x="1280" y="3873"/>
                  </a:lnTo>
                  <a:lnTo>
                    <a:pt x="1145" y="3873"/>
                  </a:lnTo>
                  <a:lnTo>
                    <a:pt x="977" y="3940"/>
                  </a:lnTo>
                  <a:lnTo>
                    <a:pt x="808" y="4041"/>
                  </a:lnTo>
                  <a:lnTo>
                    <a:pt x="674" y="3805"/>
                  </a:lnTo>
                  <a:lnTo>
                    <a:pt x="505" y="3570"/>
                  </a:lnTo>
                  <a:lnTo>
                    <a:pt x="404" y="3334"/>
                  </a:lnTo>
                  <a:lnTo>
                    <a:pt x="303" y="3065"/>
                  </a:lnTo>
                  <a:lnTo>
                    <a:pt x="573" y="3132"/>
                  </a:lnTo>
                  <a:lnTo>
                    <a:pt x="808" y="3098"/>
                  </a:lnTo>
                  <a:lnTo>
                    <a:pt x="876" y="3065"/>
                  </a:lnTo>
                  <a:lnTo>
                    <a:pt x="876" y="2997"/>
                  </a:lnTo>
                  <a:lnTo>
                    <a:pt x="842" y="2930"/>
                  </a:lnTo>
                  <a:lnTo>
                    <a:pt x="775" y="2896"/>
                  </a:lnTo>
                  <a:lnTo>
                    <a:pt x="270" y="2896"/>
                  </a:lnTo>
                  <a:lnTo>
                    <a:pt x="236" y="2661"/>
                  </a:lnTo>
                  <a:lnTo>
                    <a:pt x="236" y="2257"/>
                  </a:lnTo>
                  <a:lnTo>
                    <a:pt x="303" y="1886"/>
                  </a:lnTo>
                  <a:lnTo>
                    <a:pt x="438" y="1550"/>
                  </a:lnTo>
                  <a:lnTo>
                    <a:pt x="640" y="1247"/>
                  </a:lnTo>
                  <a:lnTo>
                    <a:pt x="876" y="977"/>
                  </a:lnTo>
                  <a:lnTo>
                    <a:pt x="1179" y="775"/>
                  </a:lnTo>
                  <a:lnTo>
                    <a:pt x="1482" y="573"/>
                  </a:lnTo>
                  <a:lnTo>
                    <a:pt x="1818" y="439"/>
                  </a:lnTo>
                  <a:lnTo>
                    <a:pt x="1886" y="506"/>
                  </a:lnTo>
                  <a:lnTo>
                    <a:pt x="1919" y="506"/>
                  </a:lnTo>
                  <a:lnTo>
                    <a:pt x="1987" y="472"/>
                  </a:lnTo>
                  <a:lnTo>
                    <a:pt x="2222" y="338"/>
                  </a:lnTo>
                  <a:lnTo>
                    <a:pt x="2290" y="338"/>
                  </a:lnTo>
                  <a:lnTo>
                    <a:pt x="2357" y="304"/>
                  </a:lnTo>
                  <a:lnTo>
                    <a:pt x="2660" y="237"/>
                  </a:lnTo>
                  <a:close/>
                  <a:moveTo>
                    <a:pt x="2626" y="1"/>
                  </a:moveTo>
                  <a:lnTo>
                    <a:pt x="2391" y="35"/>
                  </a:lnTo>
                  <a:lnTo>
                    <a:pt x="2155" y="102"/>
                  </a:lnTo>
                  <a:lnTo>
                    <a:pt x="1953" y="203"/>
                  </a:lnTo>
                  <a:lnTo>
                    <a:pt x="1717" y="237"/>
                  </a:lnTo>
                  <a:lnTo>
                    <a:pt x="1515" y="304"/>
                  </a:lnTo>
                  <a:lnTo>
                    <a:pt x="1313" y="371"/>
                  </a:lnTo>
                  <a:lnTo>
                    <a:pt x="1111" y="506"/>
                  </a:lnTo>
                  <a:lnTo>
                    <a:pt x="943" y="607"/>
                  </a:lnTo>
                  <a:lnTo>
                    <a:pt x="775" y="775"/>
                  </a:lnTo>
                  <a:lnTo>
                    <a:pt x="606" y="910"/>
                  </a:lnTo>
                  <a:lnTo>
                    <a:pt x="472" y="1112"/>
                  </a:lnTo>
                  <a:lnTo>
                    <a:pt x="270" y="1482"/>
                  </a:lnTo>
                  <a:lnTo>
                    <a:pt x="101" y="1920"/>
                  </a:lnTo>
                  <a:lnTo>
                    <a:pt x="0" y="2358"/>
                  </a:lnTo>
                  <a:lnTo>
                    <a:pt x="0" y="2593"/>
                  </a:lnTo>
                  <a:lnTo>
                    <a:pt x="0" y="2829"/>
                  </a:lnTo>
                  <a:lnTo>
                    <a:pt x="101" y="3199"/>
                  </a:lnTo>
                  <a:lnTo>
                    <a:pt x="236" y="3570"/>
                  </a:lnTo>
                  <a:lnTo>
                    <a:pt x="438" y="3940"/>
                  </a:lnTo>
                  <a:lnTo>
                    <a:pt x="674" y="4277"/>
                  </a:lnTo>
                  <a:lnTo>
                    <a:pt x="707" y="4310"/>
                  </a:lnTo>
                  <a:lnTo>
                    <a:pt x="741" y="4344"/>
                  </a:lnTo>
                  <a:lnTo>
                    <a:pt x="977" y="4546"/>
                  </a:lnTo>
                  <a:lnTo>
                    <a:pt x="1212" y="4748"/>
                  </a:lnTo>
                  <a:lnTo>
                    <a:pt x="1482" y="4883"/>
                  </a:lnTo>
                  <a:lnTo>
                    <a:pt x="1751" y="5017"/>
                  </a:lnTo>
                  <a:lnTo>
                    <a:pt x="2054" y="5118"/>
                  </a:lnTo>
                  <a:lnTo>
                    <a:pt x="2323" y="5186"/>
                  </a:lnTo>
                  <a:lnTo>
                    <a:pt x="2929" y="5186"/>
                  </a:lnTo>
                  <a:lnTo>
                    <a:pt x="3232" y="5118"/>
                  </a:lnTo>
                  <a:lnTo>
                    <a:pt x="3502" y="5017"/>
                  </a:lnTo>
                  <a:lnTo>
                    <a:pt x="3805" y="4883"/>
                  </a:lnTo>
                  <a:lnTo>
                    <a:pt x="4040" y="4714"/>
                  </a:lnTo>
                  <a:lnTo>
                    <a:pt x="4276" y="4546"/>
                  </a:lnTo>
                  <a:lnTo>
                    <a:pt x="4512" y="4310"/>
                  </a:lnTo>
                  <a:lnTo>
                    <a:pt x="4680" y="4108"/>
                  </a:lnTo>
                  <a:lnTo>
                    <a:pt x="4848" y="3839"/>
                  </a:lnTo>
                  <a:lnTo>
                    <a:pt x="5017" y="3603"/>
                  </a:lnTo>
                  <a:lnTo>
                    <a:pt x="5118" y="3300"/>
                  </a:lnTo>
                  <a:lnTo>
                    <a:pt x="5219" y="3031"/>
                  </a:lnTo>
                  <a:lnTo>
                    <a:pt x="5286" y="2728"/>
                  </a:lnTo>
                  <a:lnTo>
                    <a:pt x="5286" y="2459"/>
                  </a:lnTo>
                  <a:lnTo>
                    <a:pt x="5286" y="2156"/>
                  </a:lnTo>
                  <a:lnTo>
                    <a:pt x="5252" y="1853"/>
                  </a:lnTo>
                  <a:lnTo>
                    <a:pt x="5151" y="1550"/>
                  </a:lnTo>
                  <a:lnTo>
                    <a:pt x="5050" y="1348"/>
                  </a:lnTo>
                  <a:lnTo>
                    <a:pt x="4949" y="1146"/>
                  </a:lnTo>
                  <a:lnTo>
                    <a:pt x="4781" y="977"/>
                  </a:lnTo>
                  <a:lnTo>
                    <a:pt x="4613" y="775"/>
                  </a:lnTo>
                  <a:lnTo>
                    <a:pt x="4444" y="607"/>
                  </a:lnTo>
                  <a:lnTo>
                    <a:pt x="4242" y="472"/>
                  </a:lnTo>
                  <a:lnTo>
                    <a:pt x="4040" y="338"/>
                  </a:lnTo>
                  <a:lnTo>
                    <a:pt x="3805" y="237"/>
                  </a:lnTo>
                  <a:lnTo>
                    <a:pt x="3569" y="136"/>
                  </a:lnTo>
                  <a:lnTo>
                    <a:pt x="3333" y="68"/>
                  </a:lnTo>
                  <a:lnTo>
                    <a:pt x="3098" y="35"/>
                  </a:lnTo>
                  <a:lnTo>
                    <a:pt x="2862"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30" name="Google Shape;130;p13"/>
            <p:cNvSpPr/>
            <p:nvPr/>
          </p:nvSpPr>
          <p:spPr>
            <a:xfrm>
              <a:off x="1768875" y="2760700"/>
              <a:ext cx="12650" cy="16000"/>
            </a:xfrm>
            <a:custGeom>
              <a:rect b="b" l="l" r="r" t="t"/>
              <a:pathLst>
                <a:path extrusionOk="0" h="640" w="506">
                  <a:moveTo>
                    <a:pt x="202" y="0"/>
                  </a:moveTo>
                  <a:lnTo>
                    <a:pt x="34" y="135"/>
                  </a:lnTo>
                  <a:lnTo>
                    <a:pt x="0" y="169"/>
                  </a:lnTo>
                  <a:lnTo>
                    <a:pt x="135" y="169"/>
                  </a:lnTo>
                  <a:lnTo>
                    <a:pt x="202" y="135"/>
                  </a:lnTo>
                  <a:lnTo>
                    <a:pt x="236" y="169"/>
                  </a:lnTo>
                  <a:lnTo>
                    <a:pt x="135" y="236"/>
                  </a:lnTo>
                  <a:lnTo>
                    <a:pt x="34" y="303"/>
                  </a:lnTo>
                  <a:lnTo>
                    <a:pt x="0" y="337"/>
                  </a:lnTo>
                  <a:lnTo>
                    <a:pt x="0" y="404"/>
                  </a:lnTo>
                  <a:lnTo>
                    <a:pt x="34" y="438"/>
                  </a:lnTo>
                  <a:lnTo>
                    <a:pt x="67" y="438"/>
                  </a:lnTo>
                  <a:lnTo>
                    <a:pt x="202" y="404"/>
                  </a:lnTo>
                  <a:lnTo>
                    <a:pt x="337" y="404"/>
                  </a:lnTo>
                  <a:lnTo>
                    <a:pt x="269" y="472"/>
                  </a:lnTo>
                  <a:lnTo>
                    <a:pt x="135" y="505"/>
                  </a:lnTo>
                  <a:lnTo>
                    <a:pt x="101" y="539"/>
                  </a:lnTo>
                  <a:lnTo>
                    <a:pt x="67" y="573"/>
                  </a:lnTo>
                  <a:lnTo>
                    <a:pt x="101" y="606"/>
                  </a:lnTo>
                  <a:lnTo>
                    <a:pt x="135" y="640"/>
                  </a:lnTo>
                  <a:lnTo>
                    <a:pt x="269" y="606"/>
                  </a:lnTo>
                  <a:lnTo>
                    <a:pt x="337" y="573"/>
                  </a:lnTo>
                  <a:lnTo>
                    <a:pt x="438" y="505"/>
                  </a:lnTo>
                  <a:lnTo>
                    <a:pt x="505" y="438"/>
                  </a:lnTo>
                  <a:lnTo>
                    <a:pt x="505" y="371"/>
                  </a:lnTo>
                  <a:lnTo>
                    <a:pt x="471" y="337"/>
                  </a:lnTo>
                  <a:lnTo>
                    <a:pt x="370" y="303"/>
                  </a:lnTo>
                  <a:lnTo>
                    <a:pt x="269" y="270"/>
                  </a:lnTo>
                  <a:lnTo>
                    <a:pt x="337" y="202"/>
                  </a:lnTo>
                  <a:lnTo>
                    <a:pt x="370" y="169"/>
                  </a:lnTo>
                  <a:lnTo>
                    <a:pt x="269" y="34"/>
                  </a:lnTo>
                  <a:lnTo>
                    <a:pt x="269"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31" name="Google Shape;131;p13"/>
            <p:cNvSpPr/>
            <p:nvPr/>
          </p:nvSpPr>
          <p:spPr>
            <a:xfrm>
              <a:off x="1741075" y="2721975"/>
              <a:ext cx="61475" cy="64000"/>
            </a:xfrm>
            <a:custGeom>
              <a:rect b="b" l="l" r="r" t="t"/>
              <a:pathLst>
                <a:path extrusionOk="0" h="2560" w="2459">
                  <a:moveTo>
                    <a:pt x="2324" y="135"/>
                  </a:moveTo>
                  <a:lnTo>
                    <a:pt x="2324" y="707"/>
                  </a:lnTo>
                  <a:lnTo>
                    <a:pt x="2290" y="1280"/>
                  </a:lnTo>
                  <a:lnTo>
                    <a:pt x="2257" y="1819"/>
                  </a:lnTo>
                  <a:lnTo>
                    <a:pt x="2290" y="2391"/>
                  </a:lnTo>
                  <a:lnTo>
                    <a:pt x="1213" y="2391"/>
                  </a:lnTo>
                  <a:lnTo>
                    <a:pt x="169" y="2425"/>
                  </a:lnTo>
                  <a:lnTo>
                    <a:pt x="169" y="2054"/>
                  </a:lnTo>
                  <a:lnTo>
                    <a:pt x="169" y="1718"/>
                  </a:lnTo>
                  <a:lnTo>
                    <a:pt x="203" y="1010"/>
                  </a:lnTo>
                  <a:lnTo>
                    <a:pt x="203" y="808"/>
                  </a:lnTo>
                  <a:lnTo>
                    <a:pt x="169" y="606"/>
                  </a:lnTo>
                  <a:lnTo>
                    <a:pt x="136" y="404"/>
                  </a:lnTo>
                  <a:lnTo>
                    <a:pt x="136" y="202"/>
                  </a:lnTo>
                  <a:lnTo>
                    <a:pt x="270" y="236"/>
                  </a:lnTo>
                  <a:lnTo>
                    <a:pt x="1146" y="236"/>
                  </a:lnTo>
                  <a:lnTo>
                    <a:pt x="2324" y="135"/>
                  </a:lnTo>
                  <a:close/>
                  <a:moveTo>
                    <a:pt x="2391" y="0"/>
                  </a:moveTo>
                  <a:lnTo>
                    <a:pt x="2021" y="34"/>
                  </a:lnTo>
                  <a:lnTo>
                    <a:pt x="1651" y="34"/>
                  </a:lnTo>
                  <a:lnTo>
                    <a:pt x="1280" y="68"/>
                  </a:lnTo>
                  <a:lnTo>
                    <a:pt x="910" y="101"/>
                  </a:lnTo>
                  <a:lnTo>
                    <a:pt x="304" y="101"/>
                  </a:lnTo>
                  <a:lnTo>
                    <a:pt x="169" y="68"/>
                  </a:lnTo>
                  <a:lnTo>
                    <a:pt x="35" y="101"/>
                  </a:lnTo>
                  <a:lnTo>
                    <a:pt x="1" y="169"/>
                  </a:lnTo>
                  <a:lnTo>
                    <a:pt x="1" y="202"/>
                  </a:lnTo>
                  <a:lnTo>
                    <a:pt x="35" y="236"/>
                  </a:lnTo>
                  <a:lnTo>
                    <a:pt x="35" y="404"/>
                  </a:lnTo>
                  <a:lnTo>
                    <a:pt x="35" y="573"/>
                  </a:lnTo>
                  <a:lnTo>
                    <a:pt x="68" y="876"/>
                  </a:lnTo>
                  <a:lnTo>
                    <a:pt x="68" y="1280"/>
                  </a:lnTo>
                  <a:lnTo>
                    <a:pt x="35" y="1684"/>
                  </a:lnTo>
                  <a:lnTo>
                    <a:pt x="35" y="2088"/>
                  </a:lnTo>
                  <a:lnTo>
                    <a:pt x="35" y="2492"/>
                  </a:lnTo>
                  <a:lnTo>
                    <a:pt x="35" y="2526"/>
                  </a:lnTo>
                  <a:lnTo>
                    <a:pt x="102" y="2559"/>
                  </a:lnTo>
                  <a:lnTo>
                    <a:pt x="1247" y="2526"/>
                  </a:lnTo>
                  <a:lnTo>
                    <a:pt x="2391" y="2526"/>
                  </a:lnTo>
                  <a:lnTo>
                    <a:pt x="2425" y="2492"/>
                  </a:lnTo>
                  <a:lnTo>
                    <a:pt x="2459" y="2425"/>
                  </a:lnTo>
                  <a:lnTo>
                    <a:pt x="2425" y="2155"/>
                  </a:lnTo>
                  <a:lnTo>
                    <a:pt x="2425" y="1852"/>
                  </a:lnTo>
                  <a:lnTo>
                    <a:pt x="2425" y="1246"/>
                  </a:lnTo>
                  <a:lnTo>
                    <a:pt x="2459" y="674"/>
                  </a:lnTo>
                  <a:lnTo>
                    <a:pt x="2459" y="371"/>
                  </a:lnTo>
                  <a:lnTo>
                    <a:pt x="2459" y="68"/>
                  </a:lnTo>
                  <a:lnTo>
                    <a:pt x="2425" y="34"/>
                  </a:lnTo>
                  <a:lnTo>
                    <a:pt x="2391"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32" name="Google Shape;132;p13"/>
            <p:cNvSpPr/>
            <p:nvPr/>
          </p:nvSpPr>
          <p:spPr>
            <a:xfrm>
              <a:off x="1811800" y="2723650"/>
              <a:ext cx="68200" cy="64000"/>
            </a:xfrm>
            <a:custGeom>
              <a:rect b="b" l="l" r="r" t="t"/>
              <a:pathLst>
                <a:path extrusionOk="0" h="2560" w="2728">
                  <a:moveTo>
                    <a:pt x="2189" y="135"/>
                  </a:moveTo>
                  <a:lnTo>
                    <a:pt x="2357" y="203"/>
                  </a:lnTo>
                  <a:lnTo>
                    <a:pt x="2458" y="236"/>
                  </a:lnTo>
                  <a:lnTo>
                    <a:pt x="2525" y="304"/>
                  </a:lnTo>
                  <a:lnTo>
                    <a:pt x="2559" y="405"/>
                  </a:lnTo>
                  <a:lnTo>
                    <a:pt x="2593" y="506"/>
                  </a:lnTo>
                  <a:lnTo>
                    <a:pt x="2593" y="741"/>
                  </a:lnTo>
                  <a:lnTo>
                    <a:pt x="2559" y="943"/>
                  </a:lnTo>
                  <a:lnTo>
                    <a:pt x="2525" y="1314"/>
                  </a:lnTo>
                  <a:lnTo>
                    <a:pt x="2458" y="1718"/>
                  </a:lnTo>
                  <a:lnTo>
                    <a:pt x="2458" y="1920"/>
                  </a:lnTo>
                  <a:lnTo>
                    <a:pt x="2424" y="2156"/>
                  </a:lnTo>
                  <a:lnTo>
                    <a:pt x="2391" y="2257"/>
                  </a:lnTo>
                  <a:lnTo>
                    <a:pt x="2357" y="2324"/>
                  </a:lnTo>
                  <a:lnTo>
                    <a:pt x="2256" y="2391"/>
                  </a:lnTo>
                  <a:lnTo>
                    <a:pt x="2121" y="2391"/>
                  </a:lnTo>
                  <a:lnTo>
                    <a:pt x="1212" y="2324"/>
                  </a:lnTo>
                  <a:lnTo>
                    <a:pt x="303" y="2324"/>
                  </a:lnTo>
                  <a:lnTo>
                    <a:pt x="269" y="1920"/>
                  </a:lnTo>
                  <a:lnTo>
                    <a:pt x="236" y="1550"/>
                  </a:lnTo>
                  <a:lnTo>
                    <a:pt x="168" y="1145"/>
                  </a:lnTo>
                  <a:lnTo>
                    <a:pt x="168" y="741"/>
                  </a:lnTo>
                  <a:lnTo>
                    <a:pt x="168" y="304"/>
                  </a:lnTo>
                  <a:lnTo>
                    <a:pt x="168" y="203"/>
                  </a:lnTo>
                  <a:lnTo>
                    <a:pt x="505" y="169"/>
                  </a:lnTo>
                  <a:lnTo>
                    <a:pt x="875" y="135"/>
                  </a:lnTo>
                  <a:close/>
                  <a:moveTo>
                    <a:pt x="1582" y="1"/>
                  </a:moveTo>
                  <a:lnTo>
                    <a:pt x="1145" y="34"/>
                  </a:lnTo>
                  <a:lnTo>
                    <a:pt x="370" y="34"/>
                  </a:lnTo>
                  <a:lnTo>
                    <a:pt x="101" y="68"/>
                  </a:lnTo>
                  <a:lnTo>
                    <a:pt x="67" y="102"/>
                  </a:lnTo>
                  <a:lnTo>
                    <a:pt x="67" y="135"/>
                  </a:lnTo>
                  <a:lnTo>
                    <a:pt x="34" y="270"/>
                  </a:lnTo>
                  <a:lnTo>
                    <a:pt x="0" y="438"/>
                  </a:lnTo>
                  <a:lnTo>
                    <a:pt x="34" y="741"/>
                  </a:lnTo>
                  <a:lnTo>
                    <a:pt x="34" y="1179"/>
                  </a:lnTo>
                  <a:lnTo>
                    <a:pt x="101" y="1583"/>
                  </a:lnTo>
                  <a:lnTo>
                    <a:pt x="135" y="1987"/>
                  </a:lnTo>
                  <a:lnTo>
                    <a:pt x="168" y="2425"/>
                  </a:lnTo>
                  <a:lnTo>
                    <a:pt x="202" y="2459"/>
                  </a:lnTo>
                  <a:lnTo>
                    <a:pt x="236" y="2492"/>
                  </a:lnTo>
                  <a:lnTo>
                    <a:pt x="606" y="2459"/>
                  </a:lnTo>
                  <a:lnTo>
                    <a:pt x="943" y="2459"/>
                  </a:lnTo>
                  <a:lnTo>
                    <a:pt x="1650" y="2492"/>
                  </a:lnTo>
                  <a:lnTo>
                    <a:pt x="2054" y="2560"/>
                  </a:lnTo>
                  <a:lnTo>
                    <a:pt x="2256" y="2560"/>
                  </a:lnTo>
                  <a:lnTo>
                    <a:pt x="2323" y="2526"/>
                  </a:lnTo>
                  <a:lnTo>
                    <a:pt x="2424" y="2492"/>
                  </a:lnTo>
                  <a:lnTo>
                    <a:pt x="2492" y="2425"/>
                  </a:lnTo>
                  <a:lnTo>
                    <a:pt x="2525" y="2358"/>
                  </a:lnTo>
                  <a:lnTo>
                    <a:pt x="2593" y="2189"/>
                  </a:lnTo>
                  <a:lnTo>
                    <a:pt x="2593" y="1853"/>
                  </a:lnTo>
                  <a:lnTo>
                    <a:pt x="2660" y="1348"/>
                  </a:lnTo>
                  <a:lnTo>
                    <a:pt x="2727" y="842"/>
                  </a:lnTo>
                  <a:lnTo>
                    <a:pt x="2727" y="506"/>
                  </a:lnTo>
                  <a:lnTo>
                    <a:pt x="2694" y="337"/>
                  </a:lnTo>
                  <a:lnTo>
                    <a:pt x="2626" y="203"/>
                  </a:lnTo>
                  <a:lnTo>
                    <a:pt x="2492" y="102"/>
                  </a:lnTo>
                  <a:lnTo>
                    <a:pt x="2323" y="34"/>
                  </a:lnTo>
                  <a:lnTo>
                    <a:pt x="2189"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33" name="Google Shape;133;p13"/>
            <p:cNvSpPr/>
            <p:nvPr/>
          </p:nvSpPr>
          <p:spPr>
            <a:xfrm>
              <a:off x="1839575" y="2762375"/>
              <a:ext cx="14325" cy="16025"/>
            </a:xfrm>
            <a:custGeom>
              <a:rect b="b" l="l" r="r" t="t"/>
              <a:pathLst>
                <a:path extrusionOk="0" h="641" w="573">
                  <a:moveTo>
                    <a:pt x="337" y="1"/>
                  </a:moveTo>
                  <a:lnTo>
                    <a:pt x="269" y="68"/>
                  </a:lnTo>
                  <a:lnTo>
                    <a:pt x="202" y="135"/>
                  </a:lnTo>
                  <a:lnTo>
                    <a:pt x="34" y="337"/>
                  </a:lnTo>
                  <a:lnTo>
                    <a:pt x="0" y="371"/>
                  </a:lnTo>
                  <a:lnTo>
                    <a:pt x="0" y="405"/>
                  </a:lnTo>
                  <a:lnTo>
                    <a:pt x="34" y="438"/>
                  </a:lnTo>
                  <a:lnTo>
                    <a:pt x="236" y="438"/>
                  </a:lnTo>
                  <a:lnTo>
                    <a:pt x="404" y="405"/>
                  </a:lnTo>
                  <a:lnTo>
                    <a:pt x="404" y="573"/>
                  </a:lnTo>
                  <a:lnTo>
                    <a:pt x="404" y="607"/>
                  </a:lnTo>
                  <a:lnTo>
                    <a:pt x="438" y="640"/>
                  </a:lnTo>
                  <a:lnTo>
                    <a:pt x="471" y="640"/>
                  </a:lnTo>
                  <a:lnTo>
                    <a:pt x="505" y="607"/>
                  </a:lnTo>
                  <a:lnTo>
                    <a:pt x="505" y="573"/>
                  </a:lnTo>
                  <a:lnTo>
                    <a:pt x="572" y="573"/>
                  </a:lnTo>
                  <a:lnTo>
                    <a:pt x="539" y="506"/>
                  </a:lnTo>
                  <a:lnTo>
                    <a:pt x="572" y="304"/>
                  </a:lnTo>
                  <a:lnTo>
                    <a:pt x="572" y="270"/>
                  </a:lnTo>
                  <a:lnTo>
                    <a:pt x="539" y="236"/>
                  </a:lnTo>
                  <a:lnTo>
                    <a:pt x="505" y="203"/>
                  </a:lnTo>
                  <a:lnTo>
                    <a:pt x="471" y="236"/>
                  </a:lnTo>
                  <a:lnTo>
                    <a:pt x="337" y="304"/>
                  </a:lnTo>
                  <a:lnTo>
                    <a:pt x="168" y="304"/>
                  </a:lnTo>
                  <a:lnTo>
                    <a:pt x="337" y="135"/>
                  </a:lnTo>
                  <a:lnTo>
                    <a:pt x="370" y="68"/>
                  </a:lnTo>
                  <a:lnTo>
                    <a:pt x="370"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34" name="Google Shape;134;p13"/>
            <p:cNvSpPr/>
            <p:nvPr/>
          </p:nvSpPr>
          <p:spPr>
            <a:xfrm>
              <a:off x="1919525" y="2800250"/>
              <a:ext cx="4225" cy="23600"/>
            </a:xfrm>
            <a:custGeom>
              <a:rect b="b" l="l" r="r" t="t"/>
              <a:pathLst>
                <a:path extrusionOk="0" h="944" w="169">
                  <a:moveTo>
                    <a:pt x="102" y="1"/>
                  </a:moveTo>
                  <a:lnTo>
                    <a:pt x="68" y="34"/>
                  </a:lnTo>
                  <a:lnTo>
                    <a:pt x="34" y="270"/>
                  </a:lnTo>
                  <a:lnTo>
                    <a:pt x="1" y="472"/>
                  </a:lnTo>
                  <a:lnTo>
                    <a:pt x="1" y="943"/>
                  </a:lnTo>
                  <a:lnTo>
                    <a:pt x="135" y="943"/>
                  </a:lnTo>
                  <a:lnTo>
                    <a:pt x="135" y="506"/>
                  </a:lnTo>
                  <a:lnTo>
                    <a:pt x="169" y="68"/>
                  </a:lnTo>
                  <a:lnTo>
                    <a:pt x="135" y="34"/>
                  </a:lnTo>
                  <a:lnTo>
                    <a:pt x="135"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35" name="Google Shape;135;p13"/>
            <p:cNvSpPr/>
            <p:nvPr/>
          </p:nvSpPr>
          <p:spPr>
            <a:xfrm>
              <a:off x="1775600" y="2796875"/>
              <a:ext cx="64825" cy="26975"/>
            </a:xfrm>
            <a:custGeom>
              <a:rect b="b" l="l" r="r" t="t"/>
              <a:pathLst>
                <a:path extrusionOk="0" h="1079" w="2593">
                  <a:moveTo>
                    <a:pt x="438" y="1"/>
                  </a:moveTo>
                  <a:lnTo>
                    <a:pt x="68" y="68"/>
                  </a:lnTo>
                  <a:lnTo>
                    <a:pt x="34" y="102"/>
                  </a:lnTo>
                  <a:lnTo>
                    <a:pt x="34" y="136"/>
                  </a:lnTo>
                  <a:lnTo>
                    <a:pt x="34" y="169"/>
                  </a:lnTo>
                  <a:lnTo>
                    <a:pt x="0" y="1078"/>
                  </a:lnTo>
                  <a:lnTo>
                    <a:pt x="101" y="1078"/>
                  </a:lnTo>
                  <a:lnTo>
                    <a:pt x="135" y="641"/>
                  </a:lnTo>
                  <a:lnTo>
                    <a:pt x="135" y="203"/>
                  </a:lnTo>
                  <a:lnTo>
                    <a:pt x="371" y="136"/>
                  </a:lnTo>
                  <a:lnTo>
                    <a:pt x="606" y="102"/>
                  </a:lnTo>
                  <a:lnTo>
                    <a:pt x="1111" y="136"/>
                  </a:lnTo>
                  <a:lnTo>
                    <a:pt x="1616" y="169"/>
                  </a:lnTo>
                  <a:lnTo>
                    <a:pt x="2121" y="203"/>
                  </a:lnTo>
                  <a:lnTo>
                    <a:pt x="2256" y="237"/>
                  </a:lnTo>
                  <a:lnTo>
                    <a:pt x="2357" y="270"/>
                  </a:lnTo>
                  <a:lnTo>
                    <a:pt x="2391" y="371"/>
                  </a:lnTo>
                  <a:lnTo>
                    <a:pt x="2424" y="472"/>
                  </a:lnTo>
                  <a:lnTo>
                    <a:pt x="2458" y="708"/>
                  </a:lnTo>
                  <a:lnTo>
                    <a:pt x="2458" y="944"/>
                  </a:lnTo>
                  <a:lnTo>
                    <a:pt x="2458" y="1078"/>
                  </a:lnTo>
                  <a:lnTo>
                    <a:pt x="2559" y="1078"/>
                  </a:lnTo>
                  <a:lnTo>
                    <a:pt x="2559" y="1045"/>
                  </a:lnTo>
                  <a:lnTo>
                    <a:pt x="2593" y="573"/>
                  </a:lnTo>
                  <a:lnTo>
                    <a:pt x="2559" y="371"/>
                  </a:lnTo>
                  <a:lnTo>
                    <a:pt x="2525" y="237"/>
                  </a:lnTo>
                  <a:lnTo>
                    <a:pt x="2458" y="169"/>
                  </a:lnTo>
                  <a:lnTo>
                    <a:pt x="2357" y="102"/>
                  </a:lnTo>
                  <a:lnTo>
                    <a:pt x="2256" y="68"/>
                  </a:lnTo>
                  <a:lnTo>
                    <a:pt x="1987" y="35"/>
                  </a:lnTo>
                  <a:lnTo>
                    <a:pt x="1482" y="35"/>
                  </a:lnTo>
                  <a:lnTo>
                    <a:pt x="775"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36" name="Google Shape;136;p13"/>
            <p:cNvSpPr/>
            <p:nvPr/>
          </p:nvSpPr>
          <p:spPr>
            <a:xfrm>
              <a:off x="528200" y="2421475"/>
              <a:ext cx="15175" cy="10125"/>
            </a:xfrm>
            <a:custGeom>
              <a:rect b="b" l="l" r="r" t="t"/>
              <a:pathLst>
                <a:path extrusionOk="0" h="405" w="607">
                  <a:moveTo>
                    <a:pt x="337" y="1"/>
                  </a:moveTo>
                  <a:lnTo>
                    <a:pt x="202" y="102"/>
                  </a:lnTo>
                  <a:lnTo>
                    <a:pt x="68" y="203"/>
                  </a:lnTo>
                  <a:lnTo>
                    <a:pt x="0" y="371"/>
                  </a:lnTo>
                  <a:lnTo>
                    <a:pt x="0" y="405"/>
                  </a:lnTo>
                  <a:lnTo>
                    <a:pt x="34" y="405"/>
                  </a:lnTo>
                  <a:lnTo>
                    <a:pt x="303" y="304"/>
                  </a:lnTo>
                  <a:lnTo>
                    <a:pt x="438" y="237"/>
                  </a:lnTo>
                  <a:lnTo>
                    <a:pt x="539" y="203"/>
                  </a:lnTo>
                  <a:lnTo>
                    <a:pt x="573" y="136"/>
                  </a:lnTo>
                  <a:lnTo>
                    <a:pt x="606" y="102"/>
                  </a:lnTo>
                  <a:lnTo>
                    <a:pt x="573" y="35"/>
                  </a:lnTo>
                  <a:lnTo>
                    <a:pt x="505"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37" name="Google Shape;137;p13"/>
            <p:cNvSpPr/>
            <p:nvPr/>
          </p:nvSpPr>
          <p:spPr>
            <a:xfrm>
              <a:off x="1885850" y="2721975"/>
              <a:ext cx="63150" cy="68200"/>
            </a:xfrm>
            <a:custGeom>
              <a:rect b="b" l="l" r="r" t="t"/>
              <a:pathLst>
                <a:path extrusionOk="0" h="2728" w="2526">
                  <a:moveTo>
                    <a:pt x="439" y="135"/>
                  </a:moveTo>
                  <a:lnTo>
                    <a:pt x="708" y="169"/>
                  </a:lnTo>
                  <a:lnTo>
                    <a:pt x="1516" y="202"/>
                  </a:lnTo>
                  <a:lnTo>
                    <a:pt x="2189" y="202"/>
                  </a:lnTo>
                  <a:lnTo>
                    <a:pt x="2257" y="236"/>
                  </a:lnTo>
                  <a:lnTo>
                    <a:pt x="2290" y="270"/>
                  </a:lnTo>
                  <a:lnTo>
                    <a:pt x="2358" y="404"/>
                  </a:lnTo>
                  <a:lnTo>
                    <a:pt x="2391" y="606"/>
                  </a:lnTo>
                  <a:lnTo>
                    <a:pt x="2391" y="808"/>
                  </a:lnTo>
                  <a:lnTo>
                    <a:pt x="2358" y="1280"/>
                  </a:lnTo>
                  <a:lnTo>
                    <a:pt x="2358" y="1583"/>
                  </a:lnTo>
                  <a:lnTo>
                    <a:pt x="2324" y="1987"/>
                  </a:lnTo>
                  <a:lnTo>
                    <a:pt x="2290" y="2189"/>
                  </a:lnTo>
                  <a:lnTo>
                    <a:pt x="2189" y="2391"/>
                  </a:lnTo>
                  <a:lnTo>
                    <a:pt x="2156" y="2458"/>
                  </a:lnTo>
                  <a:lnTo>
                    <a:pt x="2122" y="2492"/>
                  </a:lnTo>
                  <a:lnTo>
                    <a:pt x="1987" y="2526"/>
                  </a:lnTo>
                  <a:lnTo>
                    <a:pt x="1684" y="2559"/>
                  </a:lnTo>
                  <a:lnTo>
                    <a:pt x="1112" y="2559"/>
                  </a:lnTo>
                  <a:lnTo>
                    <a:pt x="843" y="2526"/>
                  </a:lnTo>
                  <a:lnTo>
                    <a:pt x="540" y="2458"/>
                  </a:lnTo>
                  <a:lnTo>
                    <a:pt x="405" y="2391"/>
                  </a:lnTo>
                  <a:lnTo>
                    <a:pt x="304" y="2324"/>
                  </a:lnTo>
                  <a:lnTo>
                    <a:pt x="237" y="2189"/>
                  </a:lnTo>
                  <a:lnTo>
                    <a:pt x="203" y="2054"/>
                  </a:lnTo>
                  <a:lnTo>
                    <a:pt x="203" y="1718"/>
                  </a:lnTo>
                  <a:lnTo>
                    <a:pt x="237" y="1415"/>
                  </a:lnTo>
                  <a:lnTo>
                    <a:pt x="270" y="1111"/>
                  </a:lnTo>
                  <a:lnTo>
                    <a:pt x="237" y="775"/>
                  </a:lnTo>
                  <a:lnTo>
                    <a:pt x="169" y="135"/>
                  </a:lnTo>
                  <a:close/>
                  <a:moveTo>
                    <a:pt x="102" y="0"/>
                  </a:moveTo>
                  <a:lnTo>
                    <a:pt x="35" y="68"/>
                  </a:lnTo>
                  <a:lnTo>
                    <a:pt x="1" y="101"/>
                  </a:lnTo>
                  <a:lnTo>
                    <a:pt x="1" y="135"/>
                  </a:lnTo>
                  <a:lnTo>
                    <a:pt x="35" y="169"/>
                  </a:lnTo>
                  <a:lnTo>
                    <a:pt x="102" y="202"/>
                  </a:lnTo>
                  <a:lnTo>
                    <a:pt x="68" y="404"/>
                  </a:lnTo>
                  <a:lnTo>
                    <a:pt x="68" y="573"/>
                  </a:lnTo>
                  <a:lnTo>
                    <a:pt x="102" y="977"/>
                  </a:lnTo>
                  <a:lnTo>
                    <a:pt x="102" y="1381"/>
                  </a:lnTo>
                  <a:lnTo>
                    <a:pt x="68" y="1751"/>
                  </a:lnTo>
                  <a:lnTo>
                    <a:pt x="35" y="2054"/>
                  </a:lnTo>
                  <a:lnTo>
                    <a:pt x="68" y="2189"/>
                  </a:lnTo>
                  <a:lnTo>
                    <a:pt x="102" y="2290"/>
                  </a:lnTo>
                  <a:lnTo>
                    <a:pt x="169" y="2391"/>
                  </a:lnTo>
                  <a:lnTo>
                    <a:pt x="270" y="2492"/>
                  </a:lnTo>
                  <a:lnTo>
                    <a:pt x="371" y="2559"/>
                  </a:lnTo>
                  <a:lnTo>
                    <a:pt x="506" y="2627"/>
                  </a:lnTo>
                  <a:lnTo>
                    <a:pt x="876" y="2694"/>
                  </a:lnTo>
                  <a:lnTo>
                    <a:pt x="1213" y="2728"/>
                  </a:lnTo>
                  <a:lnTo>
                    <a:pt x="1583" y="2728"/>
                  </a:lnTo>
                  <a:lnTo>
                    <a:pt x="1954" y="2660"/>
                  </a:lnTo>
                  <a:lnTo>
                    <a:pt x="2088" y="2660"/>
                  </a:lnTo>
                  <a:lnTo>
                    <a:pt x="2189" y="2593"/>
                  </a:lnTo>
                  <a:lnTo>
                    <a:pt x="2290" y="2526"/>
                  </a:lnTo>
                  <a:lnTo>
                    <a:pt x="2358" y="2425"/>
                  </a:lnTo>
                  <a:lnTo>
                    <a:pt x="2459" y="2223"/>
                  </a:lnTo>
                  <a:lnTo>
                    <a:pt x="2492" y="1953"/>
                  </a:lnTo>
                  <a:lnTo>
                    <a:pt x="2526" y="1684"/>
                  </a:lnTo>
                  <a:lnTo>
                    <a:pt x="2526" y="1448"/>
                  </a:lnTo>
                  <a:lnTo>
                    <a:pt x="2526" y="977"/>
                  </a:lnTo>
                  <a:lnTo>
                    <a:pt x="2526" y="606"/>
                  </a:lnTo>
                  <a:lnTo>
                    <a:pt x="2526" y="404"/>
                  </a:lnTo>
                  <a:lnTo>
                    <a:pt x="2459" y="236"/>
                  </a:lnTo>
                  <a:lnTo>
                    <a:pt x="2391" y="135"/>
                  </a:lnTo>
                  <a:lnTo>
                    <a:pt x="2324" y="101"/>
                  </a:lnTo>
                  <a:lnTo>
                    <a:pt x="2223" y="68"/>
                  </a:lnTo>
                  <a:lnTo>
                    <a:pt x="2122" y="34"/>
                  </a:lnTo>
                  <a:lnTo>
                    <a:pt x="1718" y="34"/>
                  </a:lnTo>
                  <a:lnTo>
                    <a:pt x="573"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38" name="Google Shape;138;p13"/>
            <p:cNvSpPr/>
            <p:nvPr/>
          </p:nvSpPr>
          <p:spPr>
            <a:xfrm>
              <a:off x="1984350" y="2761525"/>
              <a:ext cx="14325" cy="15175"/>
            </a:xfrm>
            <a:custGeom>
              <a:rect b="b" l="l" r="r" t="t"/>
              <a:pathLst>
                <a:path extrusionOk="0" h="607" w="573">
                  <a:moveTo>
                    <a:pt x="370" y="371"/>
                  </a:moveTo>
                  <a:lnTo>
                    <a:pt x="438" y="405"/>
                  </a:lnTo>
                  <a:lnTo>
                    <a:pt x="438" y="439"/>
                  </a:lnTo>
                  <a:lnTo>
                    <a:pt x="370" y="472"/>
                  </a:lnTo>
                  <a:lnTo>
                    <a:pt x="303" y="472"/>
                  </a:lnTo>
                  <a:lnTo>
                    <a:pt x="236" y="439"/>
                  </a:lnTo>
                  <a:lnTo>
                    <a:pt x="202" y="439"/>
                  </a:lnTo>
                  <a:lnTo>
                    <a:pt x="337" y="371"/>
                  </a:lnTo>
                  <a:close/>
                  <a:moveTo>
                    <a:pt x="337" y="1"/>
                  </a:moveTo>
                  <a:lnTo>
                    <a:pt x="168" y="68"/>
                  </a:lnTo>
                  <a:lnTo>
                    <a:pt x="67" y="203"/>
                  </a:lnTo>
                  <a:lnTo>
                    <a:pt x="0" y="270"/>
                  </a:lnTo>
                  <a:lnTo>
                    <a:pt x="0" y="338"/>
                  </a:lnTo>
                  <a:lnTo>
                    <a:pt x="0" y="405"/>
                  </a:lnTo>
                  <a:lnTo>
                    <a:pt x="34" y="439"/>
                  </a:lnTo>
                  <a:lnTo>
                    <a:pt x="0" y="472"/>
                  </a:lnTo>
                  <a:lnTo>
                    <a:pt x="0" y="506"/>
                  </a:lnTo>
                  <a:lnTo>
                    <a:pt x="34" y="540"/>
                  </a:lnTo>
                  <a:lnTo>
                    <a:pt x="67" y="573"/>
                  </a:lnTo>
                  <a:lnTo>
                    <a:pt x="135" y="540"/>
                  </a:lnTo>
                  <a:lnTo>
                    <a:pt x="236" y="607"/>
                  </a:lnTo>
                  <a:lnTo>
                    <a:pt x="438" y="607"/>
                  </a:lnTo>
                  <a:lnTo>
                    <a:pt x="505" y="573"/>
                  </a:lnTo>
                  <a:lnTo>
                    <a:pt x="572" y="506"/>
                  </a:lnTo>
                  <a:lnTo>
                    <a:pt x="572" y="439"/>
                  </a:lnTo>
                  <a:lnTo>
                    <a:pt x="572" y="371"/>
                  </a:lnTo>
                  <a:lnTo>
                    <a:pt x="539" y="304"/>
                  </a:lnTo>
                  <a:lnTo>
                    <a:pt x="438" y="270"/>
                  </a:lnTo>
                  <a:lnTo>
                    <a:pt x="337" y="237"/>
                  </a:lnTo>
                  <a:lnTo>
                    <a:pt x="236" y="270"/>
                  </a:lnTo>
                  <a:lnTo>
                    <a:pt x="135" y="338"/>
                  </a:lnTo>
                  <a:lnTo>
                    <a:pt x="135" y="270"/>
                  </a:lnTo>
                  <a:lnTo>
                    <a:pt x="202" y="203"/>
                  </a:lnTo>
                  <a:lnTo>
                    <a:pt x="269" y="136"/>
                  </a:lnTo>
                  <a:lnTo>
                    <a:pt x="370" y="102"/>
                  </a:lnTo>
                  <a:lnTo>
                    <a:pt x="471" y="102"/>
                  </a:lnTo>
                  <a:lnTo>
                    <a:pt x="505" y="68"/>
                  </a:lnTo>
                  <a:lnTo>
                    <a:pt x="471"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39" name="Google Shape;139;p13"/>
            <p:cNvSpPr/>
            <p:nvPr/>
          </p:nvSpPr>
          <p:spPr>
            <a:xfrm>
              <a:off x="1973400" y="2674850"/>
              <a:ext cx="68200" cy="42100"/>
            </a:xfrm>
            <a:custGeom>
              <a:rect b="b" l="l" r="r" t="t"/>
              <a:pathLst>
                <a:path extrusionOk="0" h="1684" w="2728">
                  <a:moveTo>
                    <a:pt x="236" y="135"/>
                  </a:moveTo>
                  <a:lnTo>
                    <a:pt x="640" y="168"/>
                  </a:lnTo>
                  <a:lnTo>
                    <a:pt x="1785" y="202"/>
                  </a:lnTo>
                  <a:lnTo>
                    <a:pt x="2189" y="202"/>
                  </a:lnTo>
                  <a:lnTo>
                    <a:pt x="2391" y="236"/>
                  </a:lnTo>
                  <a:lnTo>
                    <a:pt x="2492" y="236"/>
                  </a:lnTo>
                  <a:lnTo>
                    <a:pt x="2559" y="269"/>
                  </a:lnTo>
                  <a:lnTo>
                    <a:pt x="2593" y="404"/>
                  </a:lnTo>
                  <a:lnTo>
                    <a:pt x="2593" y="539"/>
                  </a:lnTo>
                  <a:lnTo>
                    <a:pt x="2593" y="808"/>
                  </a:lnTo>
                  <a:lnTo>
                    <a:pt x="2593" y="1414"/>
                  </a:lnTo>
                  <a:lnTo>
                    <a:pt x="2559" y="1448"/>
                  </a:lnTo>
                  <a:lnTo>
                    <a:pt x="2492" y="1515"/>
                  </a:lnTo>
                  <a:lnTo>
                    <a:pt x="2290" y="1549"/>
                  </a:lnTo>
                  <a:lnTo>
                    <a:pt x="1616" y="1549"/>
                  </a:lnTo>
                  <a:lnTo>
                    <a:pt x="909" y="1481"/>
                  </a:lnTo>
                  <a:lnTo>
                    <a:pt x="472" y="1448"/>
                  </a:lnTo>
                  <a:lnTo>
                    <a:pt x="371" y="1414"/>
                  </a:lnTo>
                  <a:lnTo>
                    <a:pt x="303" y="1313"/>
                  </a:lnTo>
                  <a:lnTo>
                    <a:pt x="236" y="1178"/>
                  </a:lnTo>
                  <a:lnTo>
                    <a:pt x="236" y="1044"/>
                  </a:lnTo>
                  <a:lnTo>
                    <a:pt x="202" y="707"/>
                  </a:lnTo>
                  <a:lnTo>
                    <a:pt x="202" y="438"/>
                  </a:lnTo>
                  <a:lnTo>
                    <a:pt x="236" y="303"/>
                  </a:lnTo>
                  <a:lnTo>
                    <a:pt x="202" y="135"/>
                  </a:lnTo>
                  <a:close/>
                  <a:moveTo>
                    <a:pt x="236" y="0"/>
                  </a:moveTo>
                  <a:lnTo>
                    <a:pt x="34" y="34"/>
                  </a:lnTo>
                  <a:lnTo>
                    <a:pt x="0" y="67"/>
                  </a:lnTo>
                  <a:lnTo>
                    <a:pt x="0" y="101"/>
                  </a:lnTo>
                  <a:lnTo>
                    <a:pt x="0" y="135"/>
                  </a:lnTo>
                  <a:lnTo>
                    <a:pt x="34" y="168"/>
                  </a:lnTo>
                  <a:lnTo>
                    <a:pt x="101" y="168"/>
                  </a:lnTo>
                  <a:lnTo>
                    <a:pt x="101" y="202"/>
                  </a:lnTo>
                  <a:lnTo>
                    <a:pt x="101" y="303"/>
                  </a:lnTo>
                  <a:lnTo>
                    <a:pt x="68" y="471"/>
                  </a:lnTo>
                  <a:lnTo>
                    <a:pt x="68" y="673"/>
                  </a:lnTo>
                  <a:lnTo>
                    <a:pt x="101" y="1111"/>
                  </a:lnTo>
                  <a:lnTo>
                    <a:pt x="202" y="1549"/>
                  </a:lnTo>
                  <a:lnTo>
                    <a:pt x="236" y="1582"/>
                  </a:lnTo>
                  <a:lnTo>
                    <a:pt x="573" y="1582"/>
                  </a:lnTo>
                  <a:lnTo>
                    <a:pt x="876" y="1616"/>
                  </a:lnTo>
                  <a:lnTo>
                    <a:pt x="1482" y="1683"/>
                  </a:lnTo>
                  <a:lnTo>
                    <a:pt x="2357" y="1683"/>
                  </a:lnTo>
                  <a:lnTo>
                    <a:pt x="2660" y="1616"/>
                  </a:lnTo>
                  <a:lnTo>
                    <a:pt x="2694" y="1582"/>
                  </a:lnTo>
                  <a:lnTo>
                    <a:pt x="2727" y="1549"/>
                  </a:lnTo>
                  <a:lnTo>
                    <a:pt x="2727" y="909"/>
                  </a:lnTo>
                  <a:lnTo>
                    <a:pt x="2727" y="572"/>
                  </a:lnTo>
                  <a:lnTo>
                    <a:pt x="2660" y="269"/>
                  </a:lnTo>
                  <a:lnTo>
                    <a:pt x="2626" y="168"/>
                  </a:lnTo>
                  <a:lnTo>
                    <a:pt x="2525" y="135"/>
                  </a:lnTo>
                  <a:lnTo>
                    <a:pt x="2424" y="101"/>
                  </a:lnTo>
                  <a:lnTo>
                    <a:pt x="1650" y="101"/>
                  </a:lnTo>
                  <a:lnTo>
                    <a:pt x="977" y="34"/>
                  </a:lnTo>
                  <a:lnTo>
                    <a:pt x="505"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40" name="Google Shape;140;p13"/>
            <p:cNvSpPr/>
            <p:nvPr/>
          </p:nvSpPr>
          <p:spPr>
            <a:xfrm>
              <a:off x="1915325" y="2794350"/>
              <a:ext cx="69050" cy="29500"/>
            </a:xfrm>
            <a:custGeom>
              <a:rect b="b" l="l" r="r" t="t"/>
              <a:pathLst>
                <a:path extrusionOk="0" h="1180" w="2762">
                  <a:moveTo>
                    <a:pt x="438" y="1"/>
                  </a:moveTo>
                  <a:lnTo>
                    <a:pt x="202" y="68"/>
                  </a:lnTo>
                  <a:lnTo>
                    <a:pt x="101" y="102"/>
                  </a:lnTo>
                  <a:lnTo>
                    <a:pt x="34" y="169"/>
                  </a:lnTo>
                  <a:lnTo>
                    <a:pt x="0" y="237"/>
                  </a:lnTo>
                  <a:lnTo>
                    <a:pt x="34" y="270"/>
                  </a:lnTo>
                  <a:lnTo>
                    <a:pt x="101" y="270"/>
                  </a:lnTo>
                  <a:lnTo>
                    <a:pt x="135" y="237"/>
                  </a:lnTo>
                  <a:lnTo>
                    <a:pt x="202" y="203"/>
                  </a:lnTo>
                  <a:lnTo>
                    <a:pt x="303" y="169"/>
                  </a:lnTo>
                  <a:lnTo>
                    <a:pt x="539" y="136"/>
                  </a:lnTo>
                  <a:lnTo>
                    <a:pt x="977" y="169"/>
                  </a:lnTo>
                  <a:lnTo>
                    <a:pt x="1919" y="203"/>
                  </a:lnTo>
                  <a:lnTo>
                    <a:pt x="2256" y="237"/>
                  </a:lnTo>
                  <a:lnTo>
                    <a:pt x="2391" y="270"/>
                  </a:lnTo>
                  <a:lnTo>
                    <a:pt x="2525" y="338"/>
                  </a:lnTo>
                  <a:lnTo>
                    <a:pt x="2593" y="371"/>
                  </a:lnTo>
                  <a:lnTo>
                    <a:pt x="2626" y="439"/>
                  </a:lnTo>
                  <a:lnTo>
                    <a:pt x="2660" y="607"/>
                  </a:lnTo>
                  <a:lnTo>
                    <a:pt x="2626" y="910"/>
                  </a:lnTo>
                  <a:lnTo>
                    <a:pt x="2660" y="1179"/>
                  </a:lnTo>
                  <a:lnTo>
                    <a:pt x="2761" y="1179"/>
                  </a:lnTo>
                  <a:lnTo>
                    <a:pt x="2761" y="708"/>
                  </a:lnTo>
                  <a:lnTo>
                    <a:pt x="2761" y="439"/>
                  </a:lnTo>
                  <a:lnTo>
                    <a:pt x="2727" y="371"/>
                  </a:lnTo>
                  <a:lnTo>
                    <a:pt x="2660" y="270"/>
                  </a:lnTo>
                  <a:lnTo>
                    <a:pt x="2593" y="237"/>
                  </a:lnTo>
                  <a:lnTo>
                    <a:pt x="2525" y="169"/>
                  </a:lnTo>
                  <a:lnTo>
                    <a:pt x="2256" y="102"/>
                  </a:lnTo>
                  <a:lnTo>
                    <a:pt x="1919" y="68"/>
                  </a:lnTo>
                  <a:lnTo>
                    <a:pt x="1583" y="68"/>
                  </a:lnTo>
                  <a:lnTo>
                    <a:pt x="909" y="35"/>
                  </a:lnTo>
                  <a:lnTo>
                    <a:pt x="674"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41" name="Google Shape;141;p13"/>
            <p:cNvSpPr/>
            <p:nvPr/>
          </p:nvSpPr>
          <p:spPr>
            <a:xfrm>
              <a:off x="2033150" y="2721975"/>
              <a:ext cx="65675" cy="66525"/>
            </a:xfrm>
            <a:custGeom>
              <a:rect b="b" l="l" r="r" t="t"/>
              <a:pathLst>
                <a:path extrusionOk="0" h="2661" w="2627">
                  <a:moveTo>
                    <a:pt x="2122" y="135"/>
                  </a:moveTo>
                  <a:lnTo>
                    <a:pt x="2257" y="169"/>
                  </a:lnTo>
                  <a:lnTo>
                    <a:pt x="2358" y="236"/>
                  </a:lnTo>
                  <a:lnTo>
                    <a:pt x="2425" y="337"/>
                  </a:lnTo>
                  <a:lnTo>
                    <a:pt x="2492" y="539"/>
                  </a:lnTo>
                  <a:lnTo>
                    <a:pt x="2492" y="741"/>
                  </a:lnTo>
                  <a:lnTo>
                    <a:pt x="2492" y="1179"/>
                  </a:lnTo>
                  <a:lnTo>
                    <a:pt x="2425" y="1718"/>
                  </a:lnTo>
                  <a:lnTo>
                    <a:pt x="2391" y="1953"/>
                  </a:lnTo>
                  <a:lnTo>
                    <a:pt x="2290" y="2223"/>
                  </a:lnTo>
                  <a:lnTo>
                    <a:pt x="2223" y="2324"/>
                  </a:lnTo>
                  <a:lnTo>
                    <a:pt x="2156" y="2391"/>
                  </a:lnTo>
                  <a:lnTo>
                    <a:pt x="2021" y="2458"/>
                  </a:lnTo>
                  <a:lnTo>
                    <a:pt x="1920" y="2492"/>
                  </a:lnTo>
                  <a:lnTo>
                    <a:pt x="1381" y="2492"/>
                  </a:lnTo>
                  <a:lnTo>
                    <a:pt x="472" y="2458"/>
                  </a:lnTo>
                  <a:lnTo>
                    <a:pt x="337" y="2425"/>
                  </a:lnTo>
                  <a:lnTo>
                    <a:pt x="236" y="2324"/>
                  </a:lnTo>
                  <a:lnTo>
                    <a:pt x="169" y="2223"/>
                  </a:lnTo>
                  <a:lnTo>
                    <a:pt x="135" y="2088"/>
                  </a:lnTo>
                  <a:lnTo>
                    <a:pt x="135" y="1785"/>
                  </a:lnTo>
                  <a:lnTo>
                    <a:pt x="169" y="1516"/>
                  </a:lnTo>
                  <a:lnTo>
                    <a:pt x="169" y="741"/>
                  </a:lnTo>
                  <a:lnTo>
                    <a:pt x="203" y="472"/>
                  </a:lnTo>
                  <a:lnTo>
                    <a:pt x="169" y="337"/>
                  </a:lnTo>
                  <a:lnTo>
                    <a:pt x="135" y="202"/>
                  </a:lnTo>
                  <a:lnTo>
                    <a:pt x="169" y="202"/>
                  </a:lnTo>
                  <a:lnTo>
                    <a:pt x="472" y="169"/>
                  </a:lnTo>
                  <a:lnTo>
                    <a:pt x="775" y="135"/>
                  </a:lnTo>
                  <a:close/>
                  <a:moveTo>
                    <a:pt x="506" y="0"/>
                  </a:moveTo>
                  <a:lnTo>
                    <a:pt x="135" y="68"/>
                  </a:lnTo>
                  <a:lnTo>
                    <a:pt x="135" y="101"/>
                  </a:lnTo>
                  <a:lnTo>
                    <a:pt x="102" y="101"/>
                  </a:lnTo>
                  <a:lnTo>
                    <a:pt x="68" y="135"/>
                  </a:lnTo>
                  <a:lnTo>
                    <a:pt x="34" y="573"/>
                  </a:lnTo>
                  <a:lnTo>
                    <a:pt x="34" y="1010"/>
                  </a:lnTo>
                  <a:lnTo>
                    <a:pt x="34" y="1852"/>
                  </a:lnTo>
                  <a:lnTo>
                    <a:pt x="1" y="2088"/>
                  </a:lnTo>
                  <a:lnTo>
                    <a:pt x="34" y="2290"/>
                  </a:lnTo>
                  <a:lnTo>
                    <a:pt x="68" y="2357"/>
                  </a:lnTo>
                  <a:lnTo>
                    <a:pt x="102" y="2458"/>
                  </a:lnTo>
                  <a:lnTo>
                    <a:pt x="169" y="2526"/>
                  </a:lnTo>
                  <a:lnTo>
                    <a:pt x="270" y="2559"/>
                  </a:lnTo>
                  <a:lnTo>
                    <a:pt x="573" y="2627"/>
                  </a:lnTo>
                  <a:lnTo>
                    <a:pt x="876" y="2660"/>
                  </a:lnTo>
                  <a:lnTo>
                    <a:pt x="1482" y="2627"/>
                  </a:lnTo>
                  <a:lnTo>
                    <a:pt x="1718" y="2627"/>
                  </a:lnTo>
                  <a:lnTo>
                    <a:pt x="1987" y="2593"/>
                  </a:lnTo>
                  <a:lnTo>
                    <a:pt x="2122" y="2559"/>
                  </a:lnTo>
                  <a:lnTo>
                    <a:pt x="2223" y="2526"/>
                  </a:lnTo>
                  <a:lnTo>
                    <a:pt x="2324" y="2458"/>
                  </a:lnTo>
                  <a:lnTo>
                    <a:pt x="2391" y="2357"/>
                  </a:lnTo>
                  <a:lnTo>
                    <a:pt x="2526" y="2088"/>
                  </a:lnTo>
                  <a:lnTo>
                    <a:pt x="2560" y="1819"/>
                  </a:lnTo>
                  <a:lnTo>
                    <a:pt x="2593" y="1246"/>
                  </a:lnTo>
                  <a:lnTo>
                    <a:pt x="2627" y="707"/>
                  </a:lnTo>
                  <a:lnTo>
                    <a:pt x="2627" y="438"/>
                  </a:lnTo>
                  <a:lnTo>
                    <a:pt x="2593" y="337"/>
                  </a:lnTo>
                  <a:lnTo>
                    <a:pt x="2526" y="202"/>
                  </a:lnTo>
                  <a:lnTo>
                    <a:pt x="2459" y="135"/>
                  </a:lnTo>
                  <a:lnTo>
                    <a:pt x="2358" y="68"/>
                  </a:lnTo>
                  <a:lnTo>
                    <a:pt x="2257" y="34"/>
                  </a:lnTo>
                  <a:lnTo>
                    <a:pt x="2156"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42" name="Google Shape;142;p13"/>
            <p:cNvSpPr/>
            <p:nvPr/>
          </p:nvSpPr>
          <p:spPr>
            <a:xfrm>
              <a:off x="1913625" y="2764050"/>
              <a:ext cx="10125" cy="13500"/>
            </a:xfrm>
            <a:custGeom>
              <a:rect b="b" l="l" r="r" t="t"/>
              <a:pathLst>
                <a:path extrusionOk="0" h="540" w="405">
                  <a:moveTo>
                    <a:pt x="1" y="1"/>
                  </a:moveTo>
                  <a:lnTo>
                    <a:pt x="1" y="68"/>
                  </a:lnTo>
                  <a:lnTo>
                    <a:pt x="1" y="169"/>
                  </a:lnTo>
                  <a:lnTo>
                    <a:pt x="35" y="237"/>
                  </a:lnTo>
                  <a:lnTo>
                    <a:pt x="68" y="270"/>
                  </a:lnTo>
                  <a:lnTo>
                    <a:pt x="237" y="270"/>
                  </a:lnTo>
                  <a:lnTo>
                    <a:pt x="270" y="338"/>
                  </a:lnTo>
                  <a:lnTo>
                    <a:pt x="270" y="405"/>
                  </a:lnTo>
                  <a:lnTo>
                    <a:pt x="102" y="405"/>
                  </a:lnTo>
                  <a:lnTo>
                    <a:pt x="68" y="371"/>
                  </a:lnTo>
                  <a:lnTo>
                    <a:pt x="35" y="405"/>
                  </a:lnTo>
                  <a:lnTo>
                    <a:pt x="1" y="439"/>
                  </a:lnTo>
                  <a:lnTo>
                    <a:pt x="1" y="506"/>
                  </a:lnTo>
                  <a:lnTo>
                    <a:pt x="35" y="540"/>
                  </a:lnTo>
                  <a:lnTo>
                    <a:pt x="304" y="540"/>
                  </a:lnTo>
                  <a:lnTo>
                    <a:pt x="338" y="506"/>
                  </a:lnTo>
                  <a:lnTo>
                    <a:pt x="371" y="472"/>
                  </a:lnTo>
                  <a:lnTo>
                    <a:pt x="405" y="371"/>
                  </a:lnTo>
                  <a:lnTo>
                    <a:pt x="405" y="270"/>
                  </a:lnTo>
                  <a:lnTo>
                    <a:pt x="371" y="203"/>
                  </a:lnTo>
                  <a:lnTo>
                    <a:pt x="304" y="169"/>
                  </a:lnTo>
                  <a:lnTo>
                    <a:pt x="237" y="136"/>
                  </a:lnTo>
                  <a:lnTo>
                    <a:pt x="136" y="136"/>
                  </a:lnTo>
                  <a:lnTo>
                    <a:pt x="136" y="102"/>
                  </a:lnTo>
                  <a:lnTo>
                    <a:pt x="237" y="102"/>
                  </a:lnTo>
                  <a:lnTo>
                    <a:pt x="304" y="68"/>
                  </a:lnTo>
                  <a:lnTo>
                    <a:pt x="405" y="35"/>
                  </a:lnTo>
                  <a:lnTo>
                    <a:pt x="405"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43" name="Google Shape;143;p13"/>
            <p:cNvSpPr/>
            <p:nvPr/>
          </p:nvSpPr>
          <p:spPr>
            <a:xfrm>
              <a:off x="1959075" y="2722825"/>
              <a:ext cx="63175" cy="66500"/>
            </a:xfrm>
            <a:custGeom>
              <a:rect b="b" l="l" r="r" t="t"/>
              <a:pathLst>
                <a:path extrusionOk="0" h="2660" w="2527">
                  <a:moveTo>
                    <a:pt x="2122" y="135"/>
                  </a:moveTo>
                  <a:lnTo>
                    <a:pt x="2257" y="202"/>
                  </a:lnTo>
                  <a:lnTo>
                    <a:pt x="2324" y="337"/>
                  </a:lnTo>
                  <a:lnTo>
                    <a:pt x="2391" y="471"/>
                  </a:lnTo>
                  <a:lnTo>
                    <a:pt x="2425" y="673"/>
                  </a:lnTo>
                  <a:lnTo>
                    <a:pt x="2425" y="1044"/>
                  </a:lnTo>
                  <a:lnTo>
                    <a:pt x="2391" y="1347"/>
                  </a:lnTo>
                  <a:lnTo>
                    <a:pt x="2391" y="1818"/>
                  </a:lnTo>
                  <a:lnTo>
                    <a:pt x="2391" y="2054"/>
                  </a:lnTo>
                  <a:lnTo>
                    <a:pt x="2358" y="2290"/>
                  </a:lnTo>
                  <a:lnTo>
                    <a:pt x="2290" y="2424"/>
                  </a:lnTo>
                  <a:lnTo>
                    <a:pt x="2189" y="2492"/>
                  </a:lnTo>
                  <a:lnTo>
                    <a:pt x="1886" y="2492"/>
                  </a:lnTo>
                  <a:lnTo>
                    <a:pt x="1550" y="2458"/>
                  </a:lnTo>
                  <a:lnTo>
                    <a:pt x="1280" y="2424"/>
                  </a:lnTo>
                  <a:lnTo>
                    <a:pt x="674" y="2424"/>
                  </a:lnTo>
                  <a:lnTo>
                    <a:pt x="371" y="2458"/>
                  </a:lnTo>
                  <a:lnTo>
                    <a:pt x="203" y="2424"/>
                  </a:lnTo>
                  <a:lnTo>
                    <a:pt x="136" y="2391"/>
                  </a:lnTo>
                  <a:lnTo>
                    <a:pt x="136" y="2323"/>
                  </a:lnTo>
                  <a:lnTo>
                    <a:pt x="136" y="2054"/>
                  </a:lnTo>
                  <a:lnTo>
                    <a:pt x="136" y="1785"/>
                  </a:lnTo>
                  <a:lnTo>
                    <a:pt x="203" y="1246"/>
                  </a:lnTo>
                  <a:lnTo>
                    <a:pt x="237" y="774"/>
                  </a:lnTo>
                  <a:lnTo>
                    <a:pt x="203" y="269"/>
                  </a:lnTo>
                  <a:lnTo>
                    <a:pt x="472" y="202"/>
                  </a:lnTo>
                  <a:lnTo>
                    <a:pt x="1449" y="202"/>
                  </a:lnTo>
                  <a:lnTo>
                    <a:pt x="1684" y="135"/>
                  </a:lnTo>
                  <a:close/>
                  <a:moveTo>
                    <a:pt x="1684" y="0"/>
                  </a:moveTo>
                  <a:lnTo>
                    <a:pt x="1247" y="67"/>
                  </a:lnTo>
                  <a:lnTo>
                    <a:pt x="472" y="67"/>
                  </a:lnTo>
                  <a:lnTo>
                    <a:pt x="237" y="135"/>
                  </a:lnTo>
                  <a:lnTo>
                    <a:pt x="237" y="101"/>
                  </a:lnTo>
                  <a:lnTo>
                    <a:pt x="203" y="67"/>
                  </a:lnTo>
                  <a:lnTo>
                    <a:pt x="169" y="67"/>
                  </a:lnTo>
                  <a:lnTo>
                    <a:pt x="136" y="101"/>
                  </a:lnTo>
                  <a:lnTo>
                    <a:pt x="102" y="404"/>
                  </a:lnTo>
                  <a:lnTo>
                    <a:pt x="68" y="741"/>
                  </a:lnTo>
                  <a:lnTo>
                    <a:pt x="68" y="1044"/>
                  </a:lnTo>
                  <a:lnTo>
                    <a:pt x="68" y="1347"/>
                  </a:lnTo>
                  <a:lnTo>
                    <a:pt x="1" y="1953"/>
                  </a:lnTo>
                  <a:lnTo>
                    <a:pt x="1" y="2222"/>
                  </a:lnTo>
                  <a:lnTo>
                    <a:pt x="1" y="2525"/>
                  </a:lnTo>
                  <a:lnTo>
                    <a:pt x="35" y="2559"/>
                  </a:lnTo>
                  <a:lnTo>
                    <a:pt x="68" y="2593"/>
                  </a:lnTo>
                  <a:lnTo>
                    <a:pt x="674" y="2593"/>
                  </a:lnTo>
                  <a:lnTo>
                    <a:pt x="1280" y="2559"/>
                  </a:lnTo>
                  <a:lnTo>
                    <a:pt x="1516" y="2593"/>
                  </a:lnTo>
                  <a:lnTo>
                    <a:pt x="1752" y="2626"/>
                  </a:lnTo>
                  <a:lnTo>
                    <a:pt x="1987" y="2660"/>
                  </a:lnTo>
                  <a:lnTo>
                    <a:pt x="2223" y="2660"/>
                  </a:lnTo>
                  <a:lnTo>
                    <a:pt x="2290" y="2626"/>
                  </a:lnTo>
                  <a:lnTo>
                    <a:pt x="2358" y="2593"/>
                  </a:lnTo>
                  <a:lnTo>
                    <a:pt x="2459" y="2458"/>
                  </a:lnTo>
                  <a:lnTo>
                    <a:pt x="2526" y="2290"/>
                  </a:lnTo>
                  <a:lnTo>
                    <a:pt x="2526" y="2088"/>
                  </a:lnTo>
                  <a:lnTo>
                    <a:pt x="2526" y="1650"/>
                  </a:lnTo>
                  <a:lnTo>
                    <a:pt x="2526" y="1347"/>
                  </a:lnTo>
                  <a:lnTo>
                    <a:pt x="2526" y="976"/>
                  </a:lnTo>
                  <a:lnTo>
                    <a:pt x="2526" y="572"/>
                  </a:lnTo>
                  <a:lnTo>
                    <a:pt x="2459" y="370"/>
                  </a:lnTo>
                  <a:lnTo>
                    <a:pt x="2391" y="202"/>
                  </a:lnTo>
                  <a:lnTo>
                    <a:pt x="2257" y="101"/>
                  </a:lnTo>
                  <a:lnTo>
                    <a:pt x="2088"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44" name="Google Shape;144;p13"/>
            <p:cNvSpPr/>
            <p:nvPr/>
          </p:nvSpPr>
          <p:spPr>
            <a:xfrm>
              <a:off x="1895950" y="2673150"/>
              <a:ext cx="69900" cy="43800"/>
            </a:xfrm>
            <a:custGeom>
              <a:rect b="b" l="l" r="r" t="t"/>
              <a:pathLst>
                <a:path extrusionOk="0" h="1752" w="2796">
                  <a:moveTo>
                    <a:pt x="506" y="102"/>
                  </a:moveTo>
                  <a:lnTo>
                    <a:pt x="910" y="135"/>
                  </a:lnTo>
                  <a:lnTo>
                    <a:pt x="1381" y="169"/>
                  </a:lnTo>
                  <a:lnTo>
                    <a:pt x="1819" y="203"/>
                  </a:lnTo>
                  <a:lnTo>
                    <a:pt x="2156" y="236"/>
                  </a:lnTo>
                  <a:lnTo>
                    <a:pt x="2492" y="236"/>
                  </a:lnTo>
                  <a:lnTo>
                    <a:pt x="2560" y="270"/>
                  </a:lnTo>
                  <a:lnTo>
                    <a:pt x="2593" y="337"/>
                  </a:lnTo>
                  <a:lnTo>
                    <a:pt x="2661" y="607"/>
                  </a:lnTo>
                  <a:lnTo>
                    <a:pt x="2661" y="876"/>
                  </a:lnTo>
                  <a:lnTo>
                    <a:pt x="2661" y="1078"/>
                  </a:lnTo>
                  <a:lnTo>
                    <a:pt x="2661" y="1246"/>
                  </a:lnTo>
                  <a:lnTo>
                    <a:pt x="2627" y="1448"/>
                  </a:lnTo>
                  <a:lnTo>
                    <a:pt x="2593" y="1516"/>
                  </a:lnTo>
                  <a:lnTo>
                    <a:pt x="2560" y="1549"/>
                  </a:lnTo>
                  <a:lnTo>
                    <a:pt x="2425" y="1617"/>
                  </a:lnTo>
                  <a:lnTo>
                    <a:pt x="2156" y="1617"/>
                  </a:lnTo>
                  <a:lnTo>
                    <a:pt x="1718" y="1583"/>
                  </a:lnTo>
                  <a:lnTo>
                    <a:pt x="1482" y="1549"/>
                  </a:lnTo>
                  <a:lnTo>
                    <a:pt x="1280" y="1549"/>
                  </a:lnTo>
                  <a:lnTo>
                    <a:pt x="708" y="1617"/>
                  </a:lnTo>
                  <a:lnTo>
                    <a:pt x="472" y="1583"/>
                  </a:lnTo>
                  <a:lnTo>
                    <a:pt x="405" y="1583"/>
                  </a:lnTo>
                  <a:lnTo>
                    <a:pt x="371" y="1549"/>
                  </a:lnTo>
                  <a:lnTo>
                    <a:pt x="338" y="1482"/>
                  </a:lnTo>
                  <a:lnTo>
                    <a:pt x="304" y="1280"/>
                  </a:lnTo>
                  <a:lnTo>
                    <a:pt x="304" y="741"/>
                  </a:lnTo>
                  <a:lnTo>
                    <a:pt x="304" y="203"/>
                  </a:lnTo>
                  <a:lnTo>
                    <a:pt x="304" y="169"/>
                  </a:lnTo>
                  <a:lnTo>
                    <a:pt x="270" y="135"/>
                  </a:lnTo>
                  <a:lnTo>
                    <a:pt x="506" y="102"/>
                  </a:lnTo>
                  <a:close/>
                  <a:moveTo>
                    <a:pt x="338" y="1"/>
                  </a:moveTo>
                  <a:lnTo>
                    <a:pt x="169" y="34"/>
                  </a:lnTo>
                  <a:lnTo>
                    <a:pt x="35" y="135"/>
                  </a:lnTo>
                  <a:lnTo>
                    <a:pt x="1" y="169"/>
                  </a:lnTo>
                  <a:lnTo>
                    <a:pt x="35" y="203"/>
                  </a:lnTo>
                  <a:lnTo>
                    <a:pt x="68" y="236"/>
                  </a:lnTo>
                  <a:lnTo>
                    <a:pt x="102" y="203"/>
                  </a:lnTo>
                  <a:lnTo>
                    <a:pt x="203" y="169"/>
                  </a:lnTo>
                  <a:lnTo>
                    <a:pt x="237" y="152"/>
                  </a:lnTo>
                  <a:lnTo>
                    <a:pt x="237" y="152"/>
                  </a:lnTo>
                  <a:lnTo>
                    <a:pt x="237" y="169"/>
                  </a:lnTo>
                  <a:lnTo>
                    <a:pt x="169" y="506"/>
                  </a:lnTo>
                  <a:lnTo>
                    <a:pt x="136" y="809"/>
                  </a:lnTo>
                  <a:lnTo>
                    <a:pt x="136" y="1011"/>
                  </a:lnTo>
                  <a:lnTo>
                    <a:pt x="169" y="1213"/>
                  </a:lnTo>
                  <a:lnTo>
                    <a:pt x="169" y="1415"/>
                  </a:lnTo>
                  <a:lnTo>
                    <a:pt x="169" y="1617"/>
                  </a:lnTo>
                  <a:lnTo>
                    <a:pt x="203" y="1684"/>
                  </a:lnTo>
                  <a:lnTo>
                    <a:pt x="237" y="1684"/>
                  </a:lnTo>
                  <a:lnTo>
                    <a:pt x="540" y="1718"/>
                  </a:lnTo>
                  <a:lnTo>
                    <a:pt x="843" y="1718"/>
                  </a:lnTo>
                  <a:lnTo>
                    <a:pt x="1482" y="1684"/>
                  </a:lnTo>
                  <a:lnTo>
                    <a:pt x="1718" y="1718"/>
                  </a:lnTo>
                  <a:lnTo>
                    <a:pt x="1954" y="1751"/>
                  </a:lnTo>
                  <a:lnTo>
                    <a:pt x="2459" y="1751"/>
                  </a:lnTo>
                  <a:lnTo>
                    <a:pt x="2593" y="1684"/>
                  </a:lnTo>
                  <a:lnTo>
                    <a:pt x="2728" y="1583"/>
                  </a:lnTo>
                  <a:lnTo>
                    <a:pt x="2762" y="1415"/>
                  </a:lnTo>
                  <a:lnTo>
                    <a:pt x="2795" y="1213"/>
                  </a:lnTo>
                  <a:lnTo>
                    <a:pt x="2795" y="842"/>
                  </a:lnTo>
                  <a:lnTo>
                    <a:pt x="2762" y="506"/>
                  </a:lnTo>
                  <a:lnTo>
                    <a:pt x="2694" y="304"/>
                  </a:lnTo>
                  <a:lnTo>
                    <a:pt x="2627" y="203"/>
                  </a:lnTo>
                  <a:lnTo>
                    <a:pt x="2560" y="135"/>
                  </a:lnTo>
                  <a:lnTo>
                    <a:pt x="2391" y="102"/>
                  </a:lnTo>
                  <a:lnTo>
                    <a:pt x="2223" y="135"/>
                  </a:lnTo>
                  <a:lnTo>
                    <a:pt x="2088" y="135"/>
                  </a:lnTo>
                  <a:lnTo>
                    <a:pt x="1920" y="102"/>
                  </a:lnTo>
                  <a:lnTo>
                    <a:pt x="1617" y="68"/>
                  </a:lnTo>
                  <a:lnTo>
                    <a:pt x="1146" y="34"/>
                  </a:lnTo>
                  <a:lnTo>
                    <a:pt x="674"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45" name="Google Shape;145;p13"/>
            <p:cNvSpPr/>
            <p:nvPr/>
          </p:nvSpPr>
          <p:spPr>
            <a:xfrm>
              <a:off x="1847975" y="2798575"/>
              <a:ext cx="64000" cy="25275"/>
            </a:xfrm>
            <a:custGeom>
              <a:rect b="b" l="l" r="r" t="t"/>
              <a:pathLst>
                <a:path extrusionOk="0" h="1011" w="2560">
                  <a:moveTo>
                    <a:pt x="1314" y="0"/>
                  </a:moveTo>
                  <a:lnTo>
                    <a:pt x="135" y="34"/>
                  </a:lnTo>
                  <a:lnTo>
                    <a:pt x="102" y="68"/>
                  </a:lnTo>
                  <a:lnTo>
                    <a:pt x="68" y="68"/>
                  </a:lnTo>
                  <a:lnTo>
                    <a:pt x="1" y="270"/>
                  </a:lnTo>
                  <a:lnTo>
                    <a:pt x="1" y="472"/>
                  </a:lnTo>
                  <a:lnTo>
                    <a:pt x="34" y="909"/>
                  </a:lnTo>
                  <a:lnTo>
                    <a:pt x="34" y="1010"/>
                  </a:lnTo>
                  <a:lnTo>
                    <a:pt x="169" y="1010"/>
                  </a:lnTo>
                  <a:lnTo>
                    <a:pt x="135" y="606"/>
                  </a:lnTo>
                  <a:lnTo>
                    <a:pt x="102" y="371"/>
                  </a:lnTo>
                  <a:lnTo>
                    <a:pt x="135" y="169"/>
                  </a:lnTo>
                  <a:lnTo>
                    <a:pt x="1280" y="135"/>
                  </a:lnTo>
                  <a:lnTo>
                    <a:pt x="1920" y="101"/>
                  </a:lnTo>
                  <a:lnTo>
                    <a:pt x="2257" y="101"/>
                  </a:lnTo>
                  <a:lnTo>
                    <a:pt x="2391" y="135"/>
                  </a:lnTo>
                  <a:lnTo>
                    <a:pt x="2425" y="169"/>
                  </a:lnTo>
                  <a:lnTo>
                    <a:pt x="2459" y="1010"/>
                  </a:lnTo>
                  <a:lnTo>
                    <a:pt x="2560" y="1010"/>
                  </a:lnTo>
                  <a:lnTo>
                    <a:pt x="2526" y="34"/>
                  </a:lnTo>
                  <a:lnTo>
                    <a:pt x="2526"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46" name="Google Shape;146;p13"/>
            <p:cNvSpPr/>
            <p:nvPr/>
          </p:nvSpPr>
          <p:spPr>
            <a:xfrm>
              <a:off x="457500" y="2411375"/>
              <a:ext cx="14325" cy="12650"/>
            </a:xfrm>
            <a:custGeom>
              <a:rect b="b" l="l" r="r" t="t"/>
              <a:pathLst>
                <a:path extrusionOk="0" h="506" w="573">
                  <a:moveTo>
                    <a:pt x="101" y="1"/>
                  </a:moveTo>
                  <a:lnTo>
                    <a:pt x="34" y="35"/>
                  </a:lnTo>
                  <a:lnTo>
                    <a:pt x="0" y="102"/>
                  </a:lnTo>
                  <a:lnTo>
                    <a:pt x="34" y="136"/>
                  </a:lnTo>
                  <a:lnTo>
                    <a:pt x="101" y="237"/>
                  </a:lnTo>
                  <a:lnTo>
                    <a:pt x="202" y="338"/>
                  </a:lnTo>
                  <a:lnTo>
                    <a:pt x="303" y="439"/>
                  </a:lnTo>
                  <a:lnTo>
                    <a:pt x="438" y="506"/>
                  </a:lnTo>
                  <a:lnTo>
                    <a:pt x="505" y="506"/>
                  </a:lnTo>
                  <a:lnTo>
                    <a:pt x="539" y="439"/>
                  </a:lnTo>
                  <a:lnTo>
                    <a:pt x="573" y="371"/>
                  </a:lnTo>
                  <a:lnTo>
                    <a:pt x="539" y="304"/>
                  </a:lnTo>
                  <a:lnTo>
                    <a:pt x="337" y="169"/>
                  </a:lnTo>
                  <a:lnTo>
                    <a:pt x="135" y="35"/>
                  </a:lnTo>
                  <a:lnTo>
                    <a:pt x="101"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47" name="Google Shape;147;p13"/>
            <p:cNvSpPr/>
            <p:nvPr/>
          </p:nvSpPr>
          <p:spPr>
            <a:xfrm>
              <a:off x="438125" y="2432425"/>
              <a:ext cx="19400" cy="6750"/>
            </a:xfrm>
            <a:custGeom>
              <a:rect b="b" l="l" r="r" t="t"/>
              <a:pathLst>
                <a:path extrusionOk="0" h="270" w="776">
                  <a:moveTo>
                    <a:pt x="169" y="1"/>
                  </a:moveTo>
                  <a:lnTo>
                    <a:pt x="68" y="34"/>
                  </a:lnTo>
                  <a:lnTo>
                    <a:pt x="1" y="102"/>
                  </a:lnTo>
                  <a:lnTo>
                    <a:pt x="1" y="135"/>
                  </a:lnTo>
                  <a:lnTo>
                    <a:pt x="35" y="169"/>
                  </a:lnTo>
                  <a:lnTo>
                    <a:pt x="169" y="203"/>
                  </a:lnTo>
                  <a:lnTo>
                    <a:pt x="371" y="203"/>
                  </a:lnTo>
                  <a:lnTo>
                    <a:pt x="573" y="270"/>
                  </a:lnTo>
                  <a:lnTo>
                    <a:pt x="674" y="270"/>
                  </a:lnTo>
                  <a:lnTo>
                    <a:pt x="742" y="236"/>
                  </a:lnTo>
                  <a:lnTo>
                    <a:pt x="775" y="203"/>
                  </a:lnTo>
                  <a:lnTo>
                    <a:pt x="775" y="135"/>
                  </a:lnTo>
                  <a:lnTo>
                    <a:pt x="742" y="68"/>
                  </a:lnTo>
                  <a:lnTo>
                    <a:pt x="641" y="34"/>
                  </a:lnTo>
                  <a:lnTo>
                    <a:pt x="405"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48" name="Google Shape;148;p13"/>
            <p:cNvSpPr/>
            <p:nvPr/>
          </p:nvSpPr>
          <p:spPr>
            <a:xfrm>
              <a:off x="408675" y="2075550"/>
              <a:ext cx="73250" cy="76625"/>
            </a:xfrm>
            <a:custGeom>
              <a:rect b="b" l="l" r="r" t="t"/>
              <a:pathLst>
                <a:path extrusionOk="0" h="3065" w="2930">
                  <a:moveTo>
                    <a:pt x="1920" y="472"/>
                  </a:moveTo>
                  <a:lnTo>
                    <a:pt x="2391" y="505"/>
                  </a:lnTo>
                  <a:lnTo>
                    <a:pt x="2391" y="707"/>
                  </a:lnTo>
                  <a:lnTo>
                    <a:pt x="2391" y="943"/>
                  </a:lnTo>
                  <a:lnTo>
                    <a:pt x="2425" y="1347"/>
                  </a:lnTo>
                  <a:lnTo>
                    <a:pt x="2021" y="1347"/>
                  </a:lnTo>
                  <a:lnTo>
                    <a:pt x="1617" y="1381"/>
                  </a:lnTo>
                  <a:lnTo>
                    <a:pt x="1482" y="943"/>
                  </a:lnTo>
                  <a:lnTo>
                    <a:pt x="1381" y="472"/>
                  </a:lnTo>
                  <a:close/>
                  <a:moveTo>
                    <a:pt x="1078" y="539"/>
                  </a:moveTo>
                  <a:lnTo>
                    <a:pt x="1179" y="1010"/>
                  </a:lnTo>
                  <a:lnTo>
                    <a:pt x="1246" y="1414"/>
                  </a:lnTo>
                  <a:lnTo>
                    <a:pt x="1145" y="1414"/>
                  </a:lnTo>
                  <a:lnTo>
                    <a:pt x="775" y="1482"/>
                  </a:lnTo>
                  <a:lnTo>
                    <a:pt x="573" y="1515"/>
                  </a:lnTo>
                  <a:lnTo>
                    <a:pt x="404" y="1616"/>
                  </a:lnTo>
                  <a:lnTo>
                    <a:pt x="270" y="1179"/>
                  </a:lnTo>
                  <a:lnTo>
                    <a:pt x="202" y="1010"/>
                  </a:lnTo>
                  <a:lnTo>
                    <a:pt x="135" y="808"/>
                  </a:lnTo>
                  <a:lnTo>
                    <a:pt x="707" y="674"/>
                  </a:lnTo>
                  <a:lnTo>
                    <a:pt x="910" y="640"/>
                  </a:lnTo>
                  <a:lnTo>
                    <a:pt x="1011" y="606"/>
                  </a:lnTo>
                  <a:lnTo>
                    <a:pt x="1078" y="539"/>
                  </a:lnTo>
                  <a:close/>
                  <a:moveTo>
                    <a:pt x="2458" y="1616"/>
                  </a:moveTo>
                  <a:lnTo>
                    <a:pt x="2526" y="2189"/>
                  </a:lnTo>
                  <a:lnTo>
                    <a:pt x="2593" y="2458"/>
                  </a:lnTo>
                  <a:lnTo>
                    <a:pt x="2660" y="2727"/>
                  </a:lnTo>
                  <a:lnTo>
                    <a:pt x="2458" y="2694"/>
                  </a:lnTo>
                  <a:lnTo>
                    <a:pt x="2223" y="2694"/>
                  </a:lnTo>
                  <a:lnTo>
                    <a:pt x="1819" y="2727"/>
                  </a:lnTo>
                  <a:lnTo>
                    <a:pt x="1246" y="2727"/>
                  </a:lnTo>
                  <a:lnTo>
                    <a:pt x="674" y="2795"/>
                  </a:lnTo>
                  <a:lnTo>
                    <a:pt x="539" y="2290"/>
                  </a:lnTo>
                  <a:lnTo>
                    <a:pt x="438" y="1785"/>
                  </a:lnTo>
                  <a:lnTo>
                    <a:pt x="640" y="1785"/>
                  </a:lnTo>
                  <a:lnTo>
                    <a:pt x="876" y="1751"/>
                  </a:lnTo>
                  <a:lnTo>
                    <a:pt x="1314" y="1650"/>
                  </a:lnTo>
                  <a:lnTo>
                    <a:pt x="1381" y="1785"/>
                  </a:lnTo>
                  <a:lnTo>
                    <a:pt x="1482" y="1886"/>
                  </a:lnTo>
                  <a:lnTo>
                    <a:pt x="1583" y="1919"/>
                  </a:lnTo>
                  <a:lnTo>
                    <a:pt x="1650" y="1886"/>
                  </a:lnTo>
                  <a:lnTo>
                    <a:pt x="1684" y="1818"/>
                  </a:lnTo>
                  <a:lnTo>
                    <a:pt x="1718" y="1717"/>
                  </a:lnTo>
                  <a:lnTo>
                    <a:pt x="1684" y="1616"/>
                  </a:lnTo>
                  <a:close/>
                  <a:moveTo>
                    <a:pt x="1145" y="0"/>
                  </a:moveTo>
                  <a:lnTo>
                    <a:pt x="1112" y="68"/>
                  </a:lnTo>
                  <a:lnTo>
                    <a:pt x="1078" y="303"/>
                  </a:lnTo>
                  <a:lnTo>
                    <a:pt x="876" y="404"/>
                  </a:lnTo>
                  <a:lnTo>
                    <a:pt x="606" y="472"/>
                  </a:lnTo>
                  <a:lnTo>
                    <a:pt x="303" y="573"/>
                  </a:lnTo>
                  <a:lnTo>
                    <a:pt x="169" y="606"/>
                  </a:lnTo>
                  <a:lnTo>
                    <a:pt x="34" y="674"/>
                  </a:lnTo>
                  <a:lnTo>
                    <a:pt x="0" y="707"/>
                  </a:lnTo>
                  <a:lnTo>
                    <a:pt x="0" y="741"/>
                  </a:lnTo>
                  <a:lnTo>
                    <a:pt x="34" y="808"/>
                  </a:lnTo>
                  <a:lnTo>
                    <a:pt x="34" y="1078"/>
                  </a:lnTo>
                  <a:lnTo>
                    <a:pt x="34" y="1347"/>
                  </a:lnTo>
                  <a:lnTo>
                    <a:pt x="68" y="1616"/>
                  </a:lnTo>
                  <a:lnTo>
                    <a:pt x="135" y="1919"/>
                  </a:lnTo>
                  <a:lnTo>
                    <a:pt x="270" y="2458"/>
                  </a:lnTo>
                  <a:lnTo>
                    <a:pt x="438" y="2963"/>
                  </a:lnTo>
                  <a:lnTo>
                    <a:pt x="505" y="3031"/>
                  </a:lnTo>
                  <a:lnTo>
                    <a:pt x="573" y="3064"/>
                  </a:lnTo>
                  <a:lnTo>
                    <a:pt x="1179" y="2997"/>
                  </a:lnTo>
                  <a:lnTo>
                    <a:pt x="1819" y="2963"/>
                  </a:lnTo>
                  <a:lnTo>
                    <a:pt x="2357" y="2997"/>
                  </a:lnTo>
                  <a:lnTo>
                    <a:pt x="2627" y="2997"/>
                  </a:lnTo>
                  <a:lnTo>
                    <a:pt x="2896" y="2929"/>
                  </a:lnTo>
                  <a:lnTo>
                    <a:pt x="2930" y="2896"/>
                  </a:lnTo>
                  <a:lnTo>
                    <a:pt x="2930" y="2862"/>
                  </a:lnTo>
                  <a:lnTo>
                    <a:pt x="2930" y="2828"/>
                  </a:lnTo>
                  <a:lnTo>
                    <a:pt x="2896" y="2795"/>
                  </a:lnTo>
                  <a:lnTo>
                    <a:pt x="2862" y="2795"/>
                  </a:lnTo>
                  <a:lnTo>
                    <a:pt x="2862" y="2559"/>
                  </a:lnTo>
                  <a:lnTo>
                    <a:pt x="2795" y="2323"/>
                  </a:lnTo>
                  <a:lnTo>
                    <a:pt x="2694" y="1886"/>
                  </a:lnTo>
                  <a:lnTo>
                    <a:pt x="2593" y="1179"/>
                  </a:lnTo>
                  <a:lnTo>
                    <a:pt x="2559" y="438"/>
                  </a:lnTo>
                  <a:lnTo>
                    <a:pt x="2559" y="404"/>
                  </a:lnTo>
                  <a:lnTo>
                    <a:pt x="2559" y="371"/>
                  </a:lnTo>
                  <a:lnTo>
                    <a:pt x="2526" y="337"/>
                  </a:lnTo>
                  <a:lnTo>
                    <a:pt x="2492" y="303"/>
                  </a:lnTo>
                  <a:lnTo>
                    <a:pt x="2458" y="303"/>
                  </a:lnTo>
                  <a:lnTo>
                    <a:pt x="1920" y="236"/>
                  </a:lnTo>
                  <a:lnTo>
                    <a:pt x="1650" y="236"/>
                  </a:lnTo>
                  <a:lnTo>
                    <a:pt x="1347" y="270"/>
                  </a:lnTo>
                  <a:lnTo>
                    <a:pt x="1347" y="236"/>
                  </a:lnTo>
                  <a:lnTo>
                    <a:pt x="1314" y="135"/>
                  </a:lnTo>
                  <a:lnTo>
                    <a:pt x="1347" y="101"/>
                  </a:lnTo>
                  <a:lnTo>
                    <a:pt x="1347" y="34"/>
                  </a:lnTo>
                  <a:lnTo>
                    <a:pt x="1314"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49" name="Google Shape;149;p13"/>
            <p:cNvSpPr/>
            <p:nvPr/>
          </p:nvSpPr>
          <p:spPr>
            <a:xfrm>
              <a:off x="485275" y="2399600"/>
              <a:ext cx="6750" cy="16850"/>
            </a:xfrm>
            <a:custGeom>
              <a:rect b="b" l="l" r="r" t="t"/>
              <a:pathLst>
                <a:path extrusionOk="0" h="674" w="270">
                  <a:moveTo>
                    <a:pt x="68" y="1"/>
                  </a:moveTo>
                  <a:lnTo>
                    <a:pt x="34" y="34"/>
                  </a:lnTo>
                  <a:lnTo>
                    <a:pt x="0" y="169"/>
                  </a:lnTo>
                  <a:lnTo>
                    <a:pt x="0" y="337"/>
                  </a:lnTo>
                  <a:lnTo>
                    <a:pt x="0" y="472"/>
                  </a:lnTo>
                  <a:lnTo>
                    <a:pt x="68" y="607"/>
                  </a:lnTo>
                  <a:lnTo>
                    <a:pt x="68" y="640"/>
                  </a:lnTo>
                  <a:lnTo>
                    <a:pt x="101" y="674"/>
                  </a:lnTo>
                  <a:lnTo>
                    <a:pt x="202" y="640"/>
                  </a:lnTo>
                  <a:lnTo>
                    <a:pt x="270" y="607"/>
                  </a:lnTo>
                  <a:lnTo>
                    <a:pt x="270" y="506"/>
                  </a:lnTo>
                  <a:lnTo>
                    <a:pt x="236" y="304"/>
                  </a:lnTo>
                  <a:lnTo>
                    <a:pt x="202" y="169"/>
                  </a:lnTo>
                  <a:lnTo>
                    <a:pt x="169" y="34"/>
                  </a:lnTo>
                  <a:lnTo>
                    <a:pt x="135"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50" name="Google Shape;150;p13"/>
            <p:cNvSpPr/>
            <p:nvPr/>
          </p:nvSpPr>
          <p:spPr>
            <a:xfrm>
              <a:off x="483575" y="2424850"/>
              <a:ext cx="49700" cy="49700"/>
            </a:xfrm>
            <a:custGeom>
              <a:rect b="b" l="l" r="r" t="t"/>
              <a:pathLst>
                <a:path extrusionOk="0" h="1988" w="1988">
                  <a:moveTo>
                    <a:pt x="1213" y="1"/>
                  </a:moveTo>
                  <a:lnTo>
                    <a:pt x="1078" y="102"/>
                  </a:lnTo>
                  <a:lnTo>
                    <a:pt x="944" y="236"/>
                  </a:lnTo>
                  <a:lnTo>
                    <a:pt x="775" y="539"/>
                  </a:lnTo>
                  <a:lnTo>
                    <a:pt x="573" y="876"/>
                  </a:lnTo>
                  <a:lnTo>
                    <a:pt x="540" y="943"/>
                  </a:lnTo>
                  <a:lnTo>
                    <a:pt x="405" y="741"/>
                  </a:lnTo>
                  <a:lnTo>
                    <a:pt x="338" y="506"/>
                  </a:lnTo>
                  <a:lnTo>
                    <a:pt x="237" y="270"/>
                  </a:lnTo>
                  <a:lnTo>
                    <a:pt x="136" y="34"/>
                  </a:lnTo>
                  <a:lnTo>
                    <a:pt x="35" y="34"/>
                  </a:lnTo>
                  <a:lnTo>
                    <a:pt x="1" y="68"/>
                  </a:lnTo>
                  <a:lnTo>
                    <a:pt x="1" y="135"/>
                  </a:lnTo>
                  <a:lnTo>
                    <a:pt x="68" y="405"/>
                  </a:lnTo>
                  <a:lnTo>
                    <a:pt x="136" y="708"/>
                  </a:lnTo>
                  <a:lnTo>
                    <a:pt x="270" y="977"/>
                  </a:lnTo>
                  <a:lnTo>
                    <a:pt x="405" y="1246"/>
                  </a:lnTo>
                  <a:lnTo>
                    <a:pt x="472" y="1280"/>
                  </a:lnTo>
                  <a:lnTo>
                    <a:pt x="506" y="1280"/>
                  </a:lnTo>
                  <a:lnTo>
                    <a:pt x="540" y="1314"/>
                  </a:lnTo>
                  <a:lnTo>
                    <a:pt x="573" y="1347"/>
                  </a:lnTo>
                  <a:lnTo>
                    <a:pt x="910" y="1482"/>
                  </a:lnTo>
                  <a:lnTo>
                    <a:pt x="1213" y="1650"/>
                  </a:lnTo>
                  <a:lnTo>
                    <a:pt x="1516" y="1852"/>
                  </a:lnTo>
                  <a:lnTo>
                    <a:pt x="1684" y="1953"/>
                  </a:lnTo>
                  <a:lnTo>
                    <a:pt x="1853" y="1987"/>
                  </a:lnTo>
                  <a:lnTo>
                    <a:pt x="1954" y="1987"/>
                  </a:lnTo>
                  <a:lnTo>
                    <a:pt x="1987" y="1920"/>
                  </a:lnTo>
                  <a:lnTo>
                    <a:pt x="1987" y="1852"/>
                  </a:lnTo>
                  <a:lnTo>
                    <a:pt x="1954" y="1785"/>
                  </a:lnTo>
                  <a:lnTo>
                    <a:pt x="1617" y="1583"/>
                  </a:lnTo>
                  <a:lnTo>
                    <a:pt x="1280" y="1381"/>
                  </a:lnTo>
                  <a:lnTo>
                    <a:pt x="977" y="1213"/>
                  </a:lnTo>
                  <a:lnTo>
                    <a:pt x="809" y="1179"/>
                  </a:lnTo>
                  <a:lnTo>
                    <a:pt x="641" y="1145"/>
                  </a:lnTo>
                  <a:lnTo>
                    <a:pt x="607" y="1078"/>
                  </a:lnTo>
                  <a:lnTo>
                    <a:pt x="742" y="910"/>
                  </a:lnTo>
                  <a:lnTo>
                    <a:pt x="876" y="708"/>
                  </a:lnTo>
                  <a:lnTo>
                    <a:pt x="1078" y="371"/>
                  </a:lnTo>
                  <a:lnTo>
                    <a:pt x="1179" y="169"/>
                  </a:lnTo>
                  <a:lnTo>
                    <a:pt x="1247"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51" name="Google Shape;151;p13"/>
            <p:cNvSpPr/>
            <p:nvPr/>
          </p:nvSpPr>
          <p:spPr>
            <a:xfrm>
              <a:off x="522300" y="2491350"/>
              <a:ext cx="9275" cy="6750"/>
            </a:xfrm>
            <a:custGeom>
              <a:rect b="b" l="l" r="r" t="t"/>
              <a:pathLst>
                <a:path extrusionOk="0" h="270" w="371">
                  <a:moveTo>
                    <a:pt x="68" y="0"/>
                  </a:moveTo>
                  <a:lnTo>
                    <a:pt x="1" y="34"/>
                  </a:lnTo>
                  <a:lnTo>
                    <a:pt x="1" y="101"/>
                  </a:lnTo>
                  <a:lnTo>
                    <a:pt x="102" y="202"/>
                  </a:lnTo>
                  <a:lnTo>
                    <a:pt x="203" y="236"/>
                  </a:lnTo>
                  <a:lnTo>
                    <a:pt x="270" y="270"/>
                  </a:lnTo>
                  <a:lnTo>
                    <a:pt x="304" y="270"/>
                  </a:lnTo>
                  <a:lnTo>
                    <a:pt x="371" y="236"/>
                  </a:lnTo>
                  <a:lnTo>
                    <a:pt x="371" y="202"/>
                  </a:lnTo>
                  <a:lnTo>
                    <a:pt x="371" y="135"/>
                  </a:lnTo>
                  <a:lnTo>
                    <a:pt x="304" y="101"/>
                  </a:lnTo>
                  <a:lnTo>
                    <a:pt x="236" y="34"/>
                  </a:lnTo>
                  <a:lnTo>
                    <a:pt x="135"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52" name="Google Shape;152;p13"/>
            <p:cNvSpPr/>
            <p:nvPr/>
          </p:nvSpPr>
          <p:spPr>
            <a:xfrm>
              <a:off x="519775" y="2663900"/>
              <a:ext cx="10125" cy="13500"/>
            </a:xfrm>
            <a:custGeom>
              <a:rect b="b" l="l" r="r" t="t"/>
              <a:pathLst>
                <a:path extrusionOk="0" h="540" w="405">
                  <a:moveTo>
                    <a:pt x="203" y="0"/>
                  </a:moveTo>
                  <a:lnTo>
                    <a:pt x="135" y="34"/>
                  </a:lnTo>
                  <a:lnTo>
                    <a:pt x="102" y="68"/>
                  </a:lnTo>
                  <a:lnTo>
                    <a:pt x="68" y="169"/>
                  </a:lnTo>
                  <a:lnTo>
                    <a:pt x="1" y="236"/>
                  </a:lnTo>
                  <a:lnTo>
                    <a:pt x="1" y="337"/>
                  </a:lnTo>
                  <a:lnTo>
                    <a:pt x="34" y="438"/>
                  </a:lnTo>
                  <a:lnTo>
                    <a:pt x="102" y="505"/>
                  </a:lnTo>
                  <a:lnTo>
                    <a:pt x="203" y="539"/>
                  </a:lnTo>
                  <a:lnTo>
                    <a:pt x="304" y="505"/>
                  </a:lnTo>
                  <a:lnTo>
                    <a:pt x="371" y="438"/>
                  </a:lnTo>
                  <a:lnTo>
                    <a:pt x="405" y="337"/>
                  </a:lnTo>
                  <a:lnTo>
                    <a:pt x="405" y="270"/>
                  </a:lnTo>
                  <a:lnTo>
                    <a:pt x="371" y="202"/>
                  </a:lnTo>
                  <a:lnTo>
                    <a:pt x="337" y="135"/>
                  </a:lnTo>
                  <a:lnTo>
                    <a:pt x="304" y="68"/>
                  </a:lnTo>
                  <a:lnTo>
                    <a:pt x="270" y="34"/>
                  </a:lnTo>
                  <a:lnTo>
                    <a:pt x="203"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53" name="Google Shape;153;p13"/>
            <p:cNvSpPr/>
            <p:nvPr/>
          </p:nvSpPr>
          <p:spPr>
            <a:xfrm>
              <a:off x="539975" y="2774150"/>
              <a:ext cx="9300" cy="11825"/>
            </a:xfrm>
            <a:custGeom>
              <a:rect b="b" l="l" r="r" t="t"/>
              <a:pathLst>
                <a:path extrusionOk="0" h="473" w="372">
                  <a:moveTo>
                    <a:pt x="135" y="1"/>
                  </a:moveTo>
                  <a:lnTo>
                    <a:pt x="102" y="35"/>
                  </a:lnTo>
                  <a:lnTo>
                    <a:pt x="34" y="102"/>
                  </a:lnTo>
                  <a:lnTo>
                    <a:pt x="1" y="169"/>
                  </a:lnTo>
                  <a:lnTo>
                    <a:pt x="1" y="237"/>
                  </a:lnTo>
                  <a:lnTo>
                    <a:pt x="1" y="338"/>
                  </a:lnTo>
                  <a:lnTo>
                    <a:pt x="34" y="405"/>
                  </a:lnTo>
                  <a:lnTo>
                    <a:pt x="68" y="439"/>
                  </a:lnTo>
                  <a:lnTo>
                    <a:pt x="135" y="472"/>
                  </a:lnTo>
                  <a:lnTo>
                    <a:pt x="304" y="472"/>
                  </a:lnTo>
                  <a:lnTo>
                    <a:pt x="371" y="405"/>
                  </a:lnTo>
                  <a:lnTo>
                    <a:pt x="371" y="304"/>
                  </a:lnTo>
                  <a:lnTo>
                    <a:pt x="371" y="237"/>
                  </a:lnTo>
                  <a:lnTo>
                    <a:pt x="371" y="169"/>
                  </a:lnTo>
                  <a:lnTo>
                    <a:pt x="337" y="102"/>
                  </a:lnTo>
                  <a:lnTo>
                    <a:pt x="304" y="102"/>
                  </a:lnTo>
                  <a:lnTo>
                    <a:pt x="270" y="35"/>
                  </a:lnTo>
                  <a:lnTo>
                    <a:pt x="270"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54" name="Google Shape;154;p13"/>
            <p:cNvSpPr/>
            <p:nvPr/>
          </p:nvSpPr>
          <p:spPr>
            <a:xfrm>
              <a:off x="529875" y="2721125"/>
              <a:ext cx="10975" cy="12650"/>
            </a:xfrm>
            <a:custGeom>
              <a:rect b="b" l="l" r="r" t="t"/>
              <a:pathLst>
                <a:path extrusionOk="0" h="506" w="439">
                  <a:moveTo>
                    <a:pt x="270" y="1"/>
                  </a:moveTo>
                  <a:lnTo>
                    <a:pt x="203" y="34"/>
                  </a:lnTo>
                  <a:lnTo>
                    <a:pt x="102" y="102"/>
                  </a:lnTo>
                  <a:lnTo>
                    <a:pt x="68" y="169"/>
                  </a:lnTo>
                  <a:lnTo>
                    <a:pt x="1" y="236"/>
                  </a:lnTo>
                  <a:lnTo>
                    <a:pt x="1" y="337"/>
                  </a:lnTo>
                  <a:lnTo>
                    <a:pt x="34" y="405"/>
                  </a:lnTo>
                  <a:lnTo>
                    <a:pt x="68" y="438"/>
                  </a:lnTo>
                  <a:lnTo>
                    <a:pt x="102" y="506"/>
                  </a:lnTo>
                  <a:lnTo>
                    <a:pt x="304" y="506"/>
                  </a:lnTo>
                  <a:lnTo>
                    <a:pt x="371" y="438"/>
                  </a:lnTo>
                  <a:lnTo>
                    <a:pt x="405" y="371"/>
                  </a:lnTo>
                  <a:lnTo>
                    <a:pt x="438" y="304"/>
                  </a:lnTo>
                  <a:lnTo>
                    <a:pt x="405" y="203"/>
                  </a:lnTo>
                  <a:lnTo>
                    <a:pt x="405" y="169"/>
                  </a:lnTo>
                  <a:lnTo>
                    <a:pt x="371" y="68"/>
                  </a:lnTo>
                  <a:lnTo>
                    <a:pt x="270"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55" name="Google Shape;155;p13"/>
            <p:cNvSpPr/>
            <p:nvPr/>
          </p:nvSpPr>
          <p:spPr>
            <a:xfrm>
              <a:off x="529025" y="2693350"/>
              <a:ext cx="10150" cy="11825"/>
            </a:xfrm>
            <a:custGeom>
              <a:rect b="b" l="l" r="r" t="t"/>
              <a:pathLst>
                <a:path extrusionOk="0" h="473" w="406">
                  <a:moveTo>
                    <a:pt x="102" y="1"/>
                  </a:moveTo>
                  <a:lnTo>
                    <a:pt x="35" y="68"/>
                  </a:lnTo>
                  <a:lnTo>
                    <a:pt x="1" y="236"/>
                  </a:lnTo>
                  <a:lnTo>
                    <a:pt x="1" y="304"/>
                  </a:lnTo>
                  <a:lnTo>
                    <a:pt x="35" y="405"/>
                  </a:lnTo>
                  <a:lnTo>
                    <a:pt x="136" y="472"/>
                  </a:lnTo>
                  <a:lnTo>
                    <a:pt x="237" y="472"/>
                  </a:lnTo>
                  <a:lnTo>
                    <a:pt x="371" y="405"/>
                  </a:lnTo>
                  <a:lnTo>
                    <a:pt x="405" y="337"/>
                  </a:lnTo>
                  <a:lnTo>
                    <a:pt x="405" y="270"/>
                  </a:lnTo>
                  <a:lnTo>
                    <a:pt x="371" y="135"/>
                  </a:lnTo>
                  <a:lnTo>
                    <a:pt x="338" y="135"/>
                  </a:lnTo>
                  <a:lnTo>
                    <a:pt x="338" y="102"/>
                  </a:lnTo>
                  <a:lnTo>
                    <a:pt x="304" y="34"/>
                  </a:lnTo>
                  <a:lnTo>
                    <a:pt x="203"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56" name="Google Shape;156;p13"/>
            <p:cNvSpPr/>
            <p:nvPr/>
          </p:nvSpPr>
          <p:spPr>
            <a:xfrm>
              <a:off x="1499525" y="2611700"/>
              <a:ext cx="1114425" cy="212150"/>
            </a:xfrm>
            <a:custGeom>
              <a:rect b="b" l="l" r="r" t="t"/>
              <a:pathLst>
                <a:path extrusionOk="0" h="8486" w="44577">
                  <a:moveTo>
                    <a:pt x="2222" y="1"/>
                  </a:moveTo>
                  <a:lnTo>
                    <a:pt x="1583" y="35"/>
                  </a:lnTo>
                  <a:lnTo>
                    <a:pt x="1280" y="35"/>
                  </a:lnTo>
                  <a:lnTo>
                    <a:pt x="943" y="68"/>
                  </a:lnTo>
                  <a:lnTo>
                    <a:pt x="606" y="169"/>
                  </a:lnTo>
                  <a:lnTo>
                    <a:pt x="472" y="203"/>
                  </a:lnTo>
                  <a:lnTo>
                    <a:pt x="337" y="304"/>
                  </a:lnTo>
                  <a:lnTo>
                    <a:pt x="303" y="371"/>
                  </a:lnTo>
                  <a:lnTo>
                    <a:pt x="236" y="439"/>
                  </a:lnTo>
                  <a:lnTo>
                    <a:pt x="202" y="607"/>
                  </a:lnTo>
                  <a:lnTo>
                    <a:pt x="236" y="977"/>
                  </a:lnTo>
                  <a:lnTo>
                    <a:pt x="169" y="1583"/>
                  </a:lnTo>
                  <a:lnTo>
                    <a:pt x="135" y="2156"/>
                  </a:lnTo>
                  <a:lnTo>
                    <a:pt x="68" y="2762"/>
                  </a:lnTo>
                  <a:lnTo>
                    <a:pt x="34" y="3368"/>
                  </a:lnTo>
                  <a:lnTo>
                    <a:pt x="0" y="5927"/>
                  </a:lnTo>
                  <a:lnTo>
                    <a:pt x="0" y="7206"/>
                  </a:lnTo>
                  <a:lnTo>
                    <a:pt x="68" y="8485"/>
                  </a:lnTo>
                  <a:lnTo>
                    <a:pt x="202" y="8485"/>
                  </a:lnTo>
                  <a:lnTo>
                    <a:pt x="202" y="7475"/>
                  </a:lnTo>
                  <a:lnTo>
                    <a:pt x="236" y="6432"/>
                  </a:lnTo>
                  <a:lnTo>
                    <a:pt x="202" y="4378"/>
                  </a:lnTo>
                  <a:lnTo>
                    <a:pt x="236" y="3435"/>
                  </a:lnTo>
                  <a:lnTo>
                    <a:pt x="303" y="2492"/>
                  </a:lnTo>
                  <a:lnTo>
                    <a:pt x="371" y="1550"/>
                  </a:lnTo>
                  <a:lnTo>
                    <a:pt x="404" y="607"/>
                  </a:lnTo>
                  <a:lnTo>
                    <a:pt x="404" y="540"/>
                  </a:lnTo>
                  <a:lnTo>
                    <a:pt x="438" y="472"/>
                  </a:lnTo>
                  <a:lnTo>
                    <a:pt x="573" y="371"/>
                  </a:lnTo>
                  <a:lnTo>
                    <a:pt x="741" y="304"/>
                  </a:lnTo>
                  <a:lnTo>
                    <a:pt x="977" y="237"/>
                  </a:lnTo>
                  <a:lnTo>
                    <a:pt x="1280" y="169"/>
                  </a:lnTo>
                  <a:lnTo>
                    <a:pt x="1616" y="169"/>
                  </a:lnTo>
                  <a:lnTo>
                    <a:pt x="2323" y="136"/>
                  </a:lnTo>
                  <a:lnTo>
                    <a:pt x="3064" y="136"/>
                  </a:lnTo>
                  <a:lnTo>
                    <a:pt x="3737" y="169"/>
                  </a:lnTo>
                  <a:lnTo>
                    <a:pt x="4613" y="203"/>
                  </a:lnTo>
                  <a:lnTo>
                    <a:pt x="7475" y="270"/>
                  </a:lnTo>
                  <a:lnTo>
                    <a:pt x="8687" y="304"/>
                  </a:lnTo>
                  <a:lnTo>
                    <a:pt x="9192" y="270"/>
                  </a:lnTo>
                  <a:lnTo>
                    <a:pt x="19528" y="270"/>
                  </a:lnTo>
                  <a:lnTo>
                    <a:pt x="25588" y="304"/>
                  </a:lnTo>
                  <a:lnTo>
                    <a:pt x="31648" y="371"/>
                  </a:lnTo>
                  <a:lnTo>
                    <a:pt x="37675" y="439"/>
                  </a:lnTo>
                  <a:lnTo>
                    <a:pt x="43735" y="472"/>
                  </a:lnTo>
                  <a:lnTo>
                    <a:pt x="43870" y="573"/>
                  </a:lnTo>
                  <a:lnTo>
                    <a:pt x="44004" y="708"/>
                  </a:lnTo>
                  <a:lnTo>
                    <a:pt x="44105" y="843"/>
                  </a:lnTo>
                  <a:lnTo>
                    <a:pt x="44173" y="1045"/>
                  </a:lnTo>
                  <a:lnTo>
                    <a:pt x="44307" y="1449"/>
                  </a:lnTo>
                  <a:lnTo>
                    <a:pt x="44341" y="1920"/>
                  </a:lnTo>
                  <a:lnTo>
                    <a:pt x="44341" y="2391"/>
                  </a:lnTo>
                  <a:lnTo>
                    <a:pt x="44341" y="2829"/>
                  </a:lnTo>
                  <a:lnTo>
                    <a:pt x="44307" y="3570"/>
                  </a:lnTo>
                  <a:lnTo>
                    <a:pt x="44274" y="4815"/>
                  </a:lnTo>
                  <a:lnTo>
                    <a:pt x="44240" y="6061"/>
                  </a:lnTo>
                  <a:lnTo>
                    <a:pt x="44173" y="7273"/>
                  </a:lnTo>
                  <a:lnTo>
                    <a:pt x="44173" y="7879"/>
                  </a:lnTo>
                  <a:lnTo>
                    <a:pt x="44173" y="8485"/>
                  </a:lnTo>
                  <a:lnTo>
                    <a:pt x="44408" y="8485"/>
                  </a:lnTo>
                  <a:lnTo>
                    <a:pt x="44408" y="7644"/>
                  </a:lnTo>
                  <a:lnTo>
                    <a:pt x="44408" y="5792"/>
                  </a:lnTo>
                  <a:lnTo>
                    <a:pt x="44476" y="4411"/>
                  </a:lnTo>
                  <a:lnTo>
                    <a:pt x="44543" y="3031"/>
                  </a:lnTo>
                  <a:lnTo>
                    <a:pt x="44577" y="2391"/>
                  </a:lnTo>
                  <a:lnTo>
                    <a:pt x="44543" y="1987"/>
                  </a:lnTo>
                  <a:lnTo>
                    <a:pt x="44509" y="1583"/>
                  </a:lnTo>
                  <a:lnTo>
                    <a:pt x="44442" y="1213"/>
                  </a:lnTo>
                  <a:lnTo>
                    <a:pt x="44341" y="843"/>
                  </a:lnTo>
                  <a:lnTo>
                    <a:pt x="44240" y="708"/>
                  </a:lnTo>
                  <a:lnTo>
                    <a:pt x="44139" y="573"/>
                  </a:lnTo>
                  <a:lnTo>
                    <a:pt x="44038" y="439"/>
                  </a:lnTo>
                  <a:lnTo>
                    <a:pt x="43903" y="371"/>
                  </a:lnTo>
                  <a:lnTo>
                    <a:pt x="43870" y="270"/>
                  </a:lnTo>
                  <a:lnTo>
                    <a:pt x="43836" y="237"/>
                  </a:lnTo>
                  <a:lnTo>
                    <a:pt x="43802" y="237"/>
                  </a:lnTo>
                  <a:lnTo>
                    <a:pt x="37944" y="203"/>
                  </a:lnTo>
                  <a:lnTo>
                    <a:pt x="32052" y="136"/>
                  </a:lnTo>
                  <a:lnTo>
                    <a:pt x="26194" y="68"/>
                  </a:lnTo>
                  <a:lnTo>
                    <a:pt x="20336" y="35"/>
                  </a:lnTo>
                  <a:lnTo>
                    <a:pt x="6532" y="35"/>
                  </a:lnTo>
                  <a:lnTo>
                    <a:pt x="5151" y="68"/>
                  </a:lnTo>
                  <a:lnTo>
                    <a:pt x="4108" y="35"/>
                  </a:lnTo>
                  <a:lnTo>
                    <a:pt x="2828"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57" name="Google Shape;157;p13"/>
            <p:cNvSpPr/>
            <p:nvPr/>
          </p:nvSpPr>
          <p:spPr>
            <a:xfrm>
              <a:off x="2360575" y="2793525"/>
              <a:ext cx="64000" cy="30325"/>
            </a:xfrm>
            <a:custGeom>
              <a:rect b="b" l="l" r="r" t="t"/>
              <a:pathLst>
                <a:path extrusionOk="0" h="1213" w="2560">
                  <a:moveTo>
                    <a:pt x="270" y="0"/>
                  </a:moveTo>
                  <a:lnTo>
                    <a:pt x="102" y="34"/>
                  </a:lnTo>
                  <a:lnTo>
                    <a:pt x="34" y="68"/>
                  </a:lnTo>
                  <a:lnTo>
                    <a:pt x="1" y="101"/>
                  </a:lnTo>
                  <a:lnTo>
                    <a:pt x="1" y="135"/>
                  </a:lnTo>
                  <a:lnTo>
                    <a:pt x="34" y="169"/>
                  </a:lnTo>
                  <a:lnTo>
                    <a:pt x="102" y="202"/>
                  </a:lnTo>
                  <a:lnTo>
                    <a:pt x="68" y="404"/>
                  </a:lnTo>
                  <a:lnTo>
                    <a:pt x="68" y="573"/>
                  </a:lnTo>
                  <a:lnTo>
                    <a:pt x="102" y="977"/>
                  </a:lnTo>
                  <a:lnTo>
                    <a:pt x="102" y="1212"/>
                  </a:lnTo>
                  <a:lnTo>
                    <a:pt x="270" y="1212"/>
                  </a:lnTo>
                  <a:lnTo>
                    <a:pt x="236" y="674"/>
                  </a:lnTo>
                  <a:lnTo>
                    <a:pt x="169" y="169"/>
                  </a:lnTo>
                  <a:lnTo>
                    <a:pt x="708" y="169"/>
                  </a:lnTo>
                  <a:lnTo>
                    <a:pt x="1516" y="202"/>
                  </a:lnTo>
                  <a:lnTo>
                    <a:pt x="2223" y="202"/>
                  </a:lnTo>
                  <a:lnTo>
                    <a:pt x="2290" y="236"/>
                  </a:lnTo>
                  <a:lnTo>
                    <a:pt x="2324" y="337"/>
                  </a:lnTo>
                  <a:lnTo>
                    <a:pt x="2391" y="438"/>
                  </a:lnTo>
                  <a:lnTo>
                    <a:pt x="2391" y="573"/>
                  </a:lnTo>
                  <a:lnTo>
                    <a:pt x="2391" y="876"/>
                  </a:lnTo>
                  <a:lnTo>
                    <a:pt x="2391" y="1212"/>
                  </a:lnTo>
                  <a:lnTo>
                    <a:pt x="2526" y="1212"/>
                  </a:lnTo>
                  <a:lnTo>
                    <a:pt x="2526" y="977"/>
                  </a:lnTo>
                  <a:lnTo>
                    <a:pt x="2559" y="606"/>
                  </a:lnTo>
                  <a:lnTo>
                    <a:pt x="2526" y="404"/>
                  </a:lnTo>
                  <a:lnTo>
                    <a:pt x="2458" y="236"/>
                  </a:lnTo>
                  <a:lnTo>
                    <a:pt x="2391" y="169"/>
                  </a:lnTo>
                  <a:lnTo>
                    <a:pt x="2324" y="101"/>
                  </a:lnTo>
                  <a:lnTo>
                    <a:pt x="2223" y="68"/>
                  </a:lnTo>
                  <a:lnTo>
                    <a:pt x="2155" y="34"/>
                  </a:lnTo>
                  <a:lnTo>
                    <a:pt x="1718" y="34"/>
                  </a:lnTo>
                  <a:lnTo>
                    <a:pt x="573" y="0"/>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58" name="Google Shape;158;p13"/>
            <p:cNvSpPr/>
            <p:nvPr/>
          </p:nvSpPr>
          <p:spPr>
            <a:xfrm>
              <a:off x="536625" y="2751425"/>
              <a:ext cx="10125" cy="10125"/>
            </a:xfrm>
            <a:custGeom>
              <a:rect b="b" l="l" r="r" t="t"/>
              <a:pathLst>
                <a:path extrusionOk="0" h="405" w="405">
                  <a:moveTo>
                    <a:pt x="202" y="1"/>
                  </a:moveTo>
                  <a:lnTo>
                    <a:pt x="101" y="34"/>
                  </a:lnTo>
                  <a:lnTo>
                    <a:pt x="34" y="136"/>
                  </a:lnTo>
                  <a:lnTo>
                    <a:pt x="0" y="203"/>
                  </a:lnTo>
                  <a:lnTo>
                    <a:pt x="34" y="270"/>
                  </a:lnTo>
                  <a:lnTo>
                    <a:pt x="67" y="371"/>
                  </a:lnTo>
                  <a:lnTo>
                    <a:pt x="168" y="405"/>
                  </a:lnTo>
                  <a:lnTo>
                    <a:pt x="269" y="405"/>
                  </a:lnTo>
                  <a:lnTo>
                    <a:pt x="370" y="338"/>
                  </a:lnTo>
                  <a:lnTo>
                    <a:pt x="404" y="270"/>
                  </a:lnTo>
                  <a:lnTo>
                    <a:pt x="404" y="169"/>
                  </a:lnTo>
                  <a:lnTo>
                    <a:pt x="404" y="136"/>
                  </a:lnTo>
                  <a:lnTo>
                    <a:pt x="337" y="34"/>
                  </a:lnTo>
                  <a:lnTo>
                    <a:pt x="269"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sp>
          <p:nvSpPr>
            <p:cNvPr id="159" name="Google Shape;159;p13"/>
            <p:cNvSpPr/>
            <p:nvPr/>
          </p:nvSpPr>
          <p:spPr>
            <a:xfrm>
              <a:off x="545875" y="2804450"/>
              <a:ext cx="9275" cy="14350"/>
            </a:xfrm>
            <a:custGeom>
              <a:rect b="b" l="l" r="r" t="t"/>
              <a:pathLst>
                <a:path extrusionOk="0" h="574" w="371">
                  <a:moveTo>
                    <a:pt x="169" y="1"/>
                  </a:moveTo>
                  <a:lnTo>
                    <a:pt x="135" y="35"/>
                  </a:lnTo>
                  <a:lnTo>
                    <a:pt x="101" y="68"/>
                  </a:lnTo>
                  <a:lnTo>
                    <a:pt x="34" y="102"/>
                  </a:lnTo>
                  <a:lnTo>
                    <a:pt x="0" y="237"/>
                  </a:lnTo>
                  <a:lnTo>
                    <a:pt x="0" y="371"/>
                  </a:lnTo>
                  <a:lnTo>
                    <a:pt x="34" y="506"/>
                  </a:lnTo>
                  <a:lnTo>
                    <a:pt x="68" y="540"/>
                  </a:lnTo>
                  <a:lnTo>
                    <a:pt x="135" y="573"/>
                  </a:lnTo>
                  <a:lnTo>
                    <a:pt x="236" y="573"/>
                  </a:lnTo>
                  <a:lnTo>
                    <a:pt x="303" y="540"/>
                  </a:lnTo>
                  <a:lnTo>
                    <a:pt x="371" y="439"/>
                  </a:lnTo>
                  <a:lnTo>
                    <a:pt x="371" y="338"/>
                  </a:lnTo>
                  <a:lnTo>
                    <a:pt x="337" y="203"/>
                  </a:lnTo>
                  <a:lnTo>
                    <a:pt x="303" y="136"/>
                  </a:lnTo>
                  <a:lnTo>
                    <a:pt x="270" y="68"/>
                  </a:lnTo>
                  <a:lnTo>
                    <a:pt x="270" y="35"/>
                  </a:lnTo>
                  <a:lnTo>
                    <a:pt x="236" y="1"/>
                  </a:lnTo>
                  <a:close/>
                </a:path>
              </a:pathLst>
            </a:custGeom>
            <a:solidFill>
              <a:srgbClr val="FFFFFF"/>
            </a:solidFill>
            <a:ln>
              <a:noFill/>
            </a:ln>
          </p:spPr>
          <p:txBody>
            <a:bodyPr anchorCtr="0" anchor="ctr" bIns="117025" lIns="117025" spcFirstLastPara="1" rIns="117025" wrap="square" tIns="1170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bit.ly/mst27mai20" TargetMode="External"/><Relationship Id="rId4" Type="http://schemas.openxmlformats.org/officeDocument/2006/relationships/hyperlink" Target="https://recitmst.qc.ca/" TargetMode="External"/><Relationship Id="rId9" Type="http://schemas.openxmlformats.org/officeDocument/2006/relationships/image" Target="../media/image3.jpg"/><Relationship Id="rId5" Type="http://schemas.openxmlformats.org/officeDocument/2006/relationships/hyperlink" Target="https://creativecommons.org/licenses/by-nc-sa/4.0/deed.fr" TargetMode="External"/><Relationship Id="rId6" Type="http://schemas.openxmlformats.org/officeDocument/2006/relationships/hyperlink" Target="https://creativecommons.org/licenses/by-nc-sa/4.0/deed.fr" TargetMode="External"/><Relationship Id="rId7" Type="http://schemas.openxmlformats.org/officeDocument/2006/relationships/image" Target="../media/image2.png"/><Relationship Id="rId8" Type="http://schemas.openxmlformats.org/officeDocument/2006/relationships/image" Target="../media/image1.png"/></Relationships>
</file>

<file path=ppt/slides/_rels/slide2.xml.rels><?xml version="1.0" encoding="UTF-8" standalone="yes"?><Relationships xmlns="http://schemas.openxmlformats.org/package/2006/relationships"><Relationship Id="rId11" Type="http://schemas.openxmlformats.org/officeDocument/2006/relationships/image" Target="../media/image3.jpg"/><Relationship Id="rId10"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recitmst.qc.ca" TargetMode="External"/><Relationship Id="rId4" Type="http://schemas.openxmlformats.org/officeDocument/2006/relationships/hyperlink" Target="https://recitmst.qc.ca/" TargetMode="External"/><Relationship Id="rId9" Type="http://schemas.openxmlformats.org/officeDocument/2006/relationships/image" Target="../media/image32.png"/><Relationship Id="rId5" Type="http://schemas.openxmlformats.org/officeDocument/2006/relationships/hyperlink" Target="https://creativecommons.org/licenses/by-nc-sa/4.0/" TargetMode="External"/><Relationship Id="rId6" Type="http://schemas.openxmlformats.org/officeDocument/2006/relationships/hyperlink" Target="https://creativecommons.org/licenses/by-nc-sa/4.0/" TargetMode="External"/><Relationship Id="rId7" Type="http://schemas.openxmlformats.org/officeDocument/2006/relationships/image" Target="../media/image2.png"/><Relationship Id="rId8"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8.jpg"/><Relationship Id="rId5" Type="http://schemas.openxmlformats.org/officeDocument/2006/relationships/hyperlink" Target="https://pixabay.com/f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hyperlink" Target="https://docs.google.com/document/d/1rVuMPQFuffPaHTec17L5FGoOOGxAb2K_X73EZ2Vqp9E/edit#bookmark=id.id2donmffca" TargetMode="Externa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hyperlink" Target="https://graspablemath.com/" TargetMode="External"/><Relationship Id="rId5" Type="http://schemas.openxmlformats.org/officeDocument/2006/relationships/hyperlink" Target="https://chrome.google.com/webstore/detail/graspable-math-sidebar/akhomcacccpndpgckgpkmcijkimphhmk"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 Id="rId4" Type="http://schemas.openxmlformats.org/officeDocument/2006/relationships/hyperlink" Target="https://view.genial.ly/5d812659369a7d0fc95ca03b" TargetMode="External"/><Relationship Id="rId5" Type="http://schemas.openxmlformats.org/officeDocument/2006/relationships/hyperlink" Target="http://www.education.gouv.qc.ca/fileadmin/site_web/documents/ministere/continuum-cadre-reference-num.pdf" TargetMode="External"/><Relationship Id="rId6" Type="http://schemas.openxmlformats.org/officeDocument/2006/relationships/image" Target="../media/image11.png"/><Relationship Id="rId7"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graspablemath.com/learn" TargetMode="External"/><Relationship Id="rId4" Type="http://schemas.openxmlformats.org/officeDocument/2006/relationships/hyperlink" Target="https://activities.graspablemath.com/" TargetMode="External"/><Relationship Id="rId5" Type="http://schemas.openxmlformats.org/officeDocument/2006/relationships/hyperlink" Target="https://graspablemath.com/projects" TargetMode="External"/><Relationship Id="rId6"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hyperlink" Target="https://activities.graspablemath.com/s/BUCUZ" TargetMode="External"/><Relationship Id="rId5" Type="http://schemas.openxmlformats.org/officeDocument/2006/relationships/image" Target="../media/image16.png"/><Relationship Id="rId6" Type="http://schemas.openxmlformats.org/officeDocument/2006/relationships/image" Target="../media/image19.png"/><Relationship Id="rId7"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1.png"/><Relationship Id="rId4" Type="http://schemas.openxmlformats.org/officeDocument/2006/relationships/image" Target="../media/image24.png"/><Relationship Id="rId5"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34.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3.png"/><Relationship Id="rId4" Type="http://schemas.openxmlformats.org/officeDocument/2006/relationships/hyperlink" Target="https://activities.graspablemath.com/teacher/get-started"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8.png"/><Relationship Id="rId4" Type="http://schemas.openxmlformats.org/officeDocument/2006/relationships/hyperlink" Target="https://graspablemath.com/canvas" TargetMode="External"/><Relationship Id="rId5"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29.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7.png"/><Relationship Id="rId4" Type="http://schemas.openxmlformats.org/officeDocument/2006/relationships/hyperlink" Target="https://pixabay.com/fr/"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8.png"/><Relationship Id="rId4" Type="http://schemas.openxmlformats.org/officeDocument/2006/relationships/image" Target="../media/image51.png"/><Relationship Id="rId5" Type="http://schemas.openxmlformats.org/officeDocument/2006/relationships/hyperlink" Target="https://pixabay.com/fr/"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apps.apple.com/us/app/chicken-coop-fraction-games/id484561886" TargetMode="External"/><Relationship Id="rId4" Type="http://schemas.openxmlformats.org/officeDocument/2006/relationships/hyperlink" Target="https://apps.apple.com/us/app/2048/id840919914" TargetMode="External"/><Relationship Id="rId9" Type="http://schemas.openxmlformats.org/officeDocument/2006/relationships/image" Target="../media/image42.png"/><Relationship Id="rId5" Type="http://schemas.openxmlformats.org/officeDocument/2006/relationships/hyperlink" Target="https://docs.google.com/document/d/1XNhPO5KnZ6A2xvFGEPn6PxCTzqLLrjJSF8GBgVxXBF0/edit#heading=h.lbpcdwpp4vgp" TargetMode="External"/><Relationship Id="rId6" Type="http://schemas.openxmlformats.org/officeDocument/2006/relationships/image" Target="../media/image4.png"/><Relationship Id="rId7" Type="http://schemas.openxmlformats.org/officeDocument/2006/relationships/image" Target="../media/image38.png"/><Relationship Id="rId8"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hyperlink" Target="https://docs.google.com/document/d/1rVuMPQFuffPaHTec17L5FGoOOGxAb2K_X73EZ2Vqp9E/edit?usp=sharing" TargetMode="External"/><Relationship Id="rId4" Type="http://schemas.openxmlformats.org/officeDocument/2006/relationships/image" Target="../media/image4.png"/><Relationship Id="rId5" Type="http://schemas.openxmlformats.org/officeDocument/2006/relationships/image" Target="../media/image46.png"/><Relationship Id="rId6" Type="http://schemas.openxmlformats.org/officeDocument/2006/relationships/hyperlink" Target="https://pixabay.com/fr/" TargetMode="External"/><Relationship Id="rId7" Type="http://schemas.openxmlformats.org/officeDocument/2006/relationships/image" Target="../media/image45.png"/><Relationship Id="rId8" Type="http://schemas.openxmlformats.org/officeDocument/2006/relationships/image" Target="../media/image5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png"/><Relationship Id="rId4" Type="http://schemas.openxmlformats.org/officeDocument/2006/relationships/image" Target="../media/image8.jpg"/><Relationship Id="rId5" Type="http://schemas.openxmlformats.org/officeDocument/2006/relationships/hyperlink" Target="https://pixabay.com/fr/"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s://campus.recit.qc.ca/" TargetMode="External"/><Relationship Id="rId4" Type="http://schemas.openxmlformats.org/officeDocument/2006/relationships/hyperlink" Target="https://campus.recit.qc.ca/math%c3%a9matique-science-et-technologie/scratchpremierspas" TargetMode="External"/><Relationship Id="rId9" Type="http://schemas.openxmlformats.org/officeDocument/2006/relationships/image" Target="../media/image41.png"/><Relationship Id="rId5" Type="http://schemas.openxmlformats.org/officeDocument/2006/relationships/hyperlink" Target="https://campus.recit.qc.ca/math%c3%a9matique-science-et-technologie/mstdistance101" TargetMode="External"/><Relationship Id="rId6" Type="http://schemas.openxmlformats.org/officeDocument/2006/relationships/image" Target="../media/image35.png"/><Relationship Id="rId7" Type="http://schemas.openxmlformats.org/officeDocument/2006/relationships/image" Target="../media/image43.png"/><Relationship Id="rId8" Type="http://schemas.openxmlformats.org/officeDocument/2006/relationships/image" Target="../media/image4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hyperlink" Target="https://forms.gle/JzUrVvY4PkzkK74RA" TargetMode="External"/><Relationship Id="rId4" Type="http://schemas.openxmlformats.org/officeDocument/2006/relationships/hyperlink" Target="https://forms.gle/xrQ8ieuzN3aT1zqW6"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44.png"/><Relationship Id="rId4" Type="http://schemas.openxmlformats.org/officeDocument/2006/relationships/hyperlink" Target="http://www.recit.qc.ca" TargetMode="External"/><Relationship Id="rId5" Type="http://schemas.openxmlformats.org/officeDocument/2006/relationships/hyperlink" Target="http://recit.qc.ca/nouvelle/rdv-virtuels-printaniers-du-recit-se-former-a-distance/" TargetMode="External"/><Relationship Id="rId6" Type="http://schemas.openxmlformats.org/officeDocument/2006/relationships/image" Target="../media/image4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hyperlink" Target="https://www.geogebra.org/" TargetMode="External"/><Relationship Id="rId4" Type="http://schemas.openxmlformats.org/officeDocument/2006/relationships/image" Target="../media/image52.png"/><Relationship Id="rId5" Type="http://schemas.openxmlformats.org/officeDocument/2006/relationships/hyperlink" Target="https://meet.jit.si/RECITMSTDistance" TargetMode="External"/></Relationships>
</file>

<file path=ppt/slides/_rels/slide34.xml.rels><?xml version="1.0" encoding="UTF-8" standalone="yes"?><Relationships xmlns="http://schemas.openxmlformats.org/package/2006/relationships"><Relationship Id="rId11" Type="http://schemas.openxmlformats.org/officeDocument/2006/relationships/hyperlink" Target="http://creativecommons.org/licenses/by-nc-sa/4.0/" TargetMode="External"/><Relationship Id="rId10" Type="http://schemas.openxmlformats.org/officeDocument/2006/relationships/hyperlink" Target="https://www.youtube.com/channel/UC7IcadI_rZFwso9N81PYqFg" TargetMode="External"/><Relationship Id="rId12" Type="http://schemas.openxmlformats.org/officeDocument/2006/relationships/image" Target="../media/image47.png"/><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49.png"/><Relationship Id="rId4" Type="http://schemas.openxmlformats.org/officeDocument/2006/relationships/hyperlink" Target="mailto:Louise.Roy@recitmst.qc.ca" TargetMode="External"/><Relationship Id="rId9" Type="http://schemas.openxmlformats.org/officeDocument/2006/relationships/hyperlink" Target="https://twitter.com/recitmst" TargetMode="External"/><Relationship Id="rId5" Type="http://schemas.openxmlformats.org/officeDocument/2006/relationships/hyperlink" Target="mailto:Louise.Roy@recitmst.qc.ca" TargetMode="External"/><Relationship Id="rId6" Type="http://schemas.openxmlformats.org/officeDocument/2006/relationships/hyperlink" Target="mailto:Louise.Roy@recitmst.qc.ca" TargetMode="External"/><Relationship Id="rId7" Type="http://schemas.openxmlformats.org/officeDocument/2006/relationships/hyperlink" Target="mailto:equipe@recitmst.qc.ca" TargetMode="External"/><Relationship Id="rId8" Type="http://schemas.openxmlformats.org/officeDocument/2006/relationships/hyperlink" Target="https://www.facebook.com/RECITMST202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p14"/>
          <p:cNvSpPr txBox="1"/>
          <p:nvPr>
            <p:ph type="ctrTitle"/>
          </p:nvPr>
        </p:nvSpPr>
        <p:spPr>
          <a:xfrm>
            <a:off x="671258" y="1321067"/>
            <a:ext cx="7801500" cy="230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fr-CA">
                <a:latin typeface="Viga"/>
                <a:ea typeface="Viga"/>
                <a:cs typeface="Viga"/>
                <a:sym typeface="Viga"/>
              </a:rPr>
              <a:t>Outil d’aide en mathématique</a:t>
            </a:r>
            <a:endParaRPr>
              <a:latin typeface="Viga"/>
              <a:ea typeface="Viga"/>
              <a:cs typeface="Viga"/>
              <a:sym typeface="Viga"/>
            </a:endParaRPr>
          </a:p>
          <a:p>
            <a:pPr indent="0" lvl="0" marL="0" rtl="0" algn="ctr">
              <a:spcBef>
                <a:spcPts val="0"/>
              </a:spcBef>
              <a:spcAft>
                <a:spcPts val="0"/>
              </a:spcAft>
              <a:buNone/>
            </a:pPr>
            <a:r>
              <a:rPr lang="fr-CA">
                <a:latin typeface="Viga"/>
                <a:ea typeface="Viga"/>
                <a:cs typeface="Viga"/>
                <a:sym typeface="Viga"/>
              </a:rPr>
              <a:t>Graspable Math primaire</a:t>
            </a:r>
            <a:endParaRPr>
              <a:latin typeface="Viga"/>
              <a:ea typeface="Viga"/>
              <a:cs typeface="Viga"/>
              <a:sym typeface="Viga"/>
            </a:endParaRPr>
          </a:p>
        </p:txBody>
      </p:sp>
      <p:sp>
        <p:nvSpPr>
          <p:cNvPr id="165" name="Google Shape;165;p14"/>
          <p:cNvSpPr txBox="1"/>
          <p:nvPr>
            <p:ph idx="1" type="subTitle"/>
          </p:nvPr>
        </p:nvSpPr>
        <p:spPr>
          <a:xfrm>
            <a:off x="671250" y="4233168"/>
            <a:ext cx="7801500" cy="1056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FFFFFF"/>
                </a:solidFill>
                <a:latin typeface="Ubuntu"/>
                <a:ea typeface="Ubuntu"/>
                <a:cs typeface="Ubuntu"/>
                <a:sym typeface="Ubuntu"/>
              </a:rPr>
              <a:t>Lien de la présentation :</a:t>
            </a:r>
            <a:endParaRPr>
              <a:solidFill>
                <a:srgbClr val="FFFFFF"/>
              </a:solidFill>
              <a:latin typeface="Ubuntu"/>
              <a:ea typeface="Ubuntu"/>
              <a:cs typeface="Ubuntu"/>
              <a:sym typeface="Ubuntu"/>
            </a:endParaRPr>
          </a:p>
          <a:p>
            <a:pPr indent="0" lvl="0" marL="0" rtl="0" algn="ctr">
              <a:spcBef>
                <a:spcPts val="0"/>
              </a:spcBef>
              <a:spcAft>
                <a:spcPts val="0"/>
              </a:spcAft>
              <a:buNone/>
            </a:pPr>
            <a:r>
              <a:rPr lang="fr-CA" sz="3600" u="sng">
                <a:solidFill>
                  <a:schemeClr val="hlink"/>
                </a:solidFill>
                <a:latin typeface="Ubuntu"/>
                <a:ea typeface="Ubuntu"/>
                <a:cs typeface="Ubuntu"/>
                <a:sym typeface="Ubuntu"/>
                <a:hlinkClick r:id="rId3"/>
              </a:rPr>
              <a:t>https://bit.ly/mst27mai20</a:t>
            </a:r>
            <a:endParaRPr sz="3600">
              <a:solidFill>
                <a:srgbClr val="FFFFFF"/>
              </a:solidFill>
              <a:latin typeface="Ubuntu"/>
              <a:ea typeface="Ubuntu"/>
              <a:cs typeface="Ubuntu"/>
              <a:sym typeface="Ubuntu"/>
            </a:endParaRPr>
          </a:p>
          <a:p>
            <a:pPr indent="0" lvl="0" marL="0" rtl="0" algn="ctr">
              <a:spcBef>
                <a:spcPts val="0"/>
              </a:spcBef>
              <a:spcAft>
                <a:spcPts val="0"/>
              </a:spcAft>
              <a:buNone/>
            </a:pPr>
            <a:r>
              <a:t/>
            </a:r>
            <a:endParaRPr>
              <a:solidFill>
                <a:srgbClr val="FFFFFF"/>
              </a:solidFill>
              <a:latin typeface="Ubuntu"/>
              <a:ea typeface="Ubuntu"/>
              <a:cs typeface="Ubuntu"/>
              <a:sym typeface="Ubuntu"/>
            </a:endParaRPr>
          </a:p>
        </p:txBody>
      </p:sp>
      <p:sp>
        <p:nvSpPr>
          <p:cNvPr id="166" name="Google Shape;166;p14"/>
          <p:cNvSpPr txBox="1"/>
          <p:nvPr/>
        </p:nvSpPr>
        <p:spPr>
          <a:xfrm>
            <a:off x="17525" y="6329567"/>
            <a:ext cx="8951400" cy="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Average"/>
              <a:ea typeface="Average"/>
              <a:cs typeface="Average"/>
              <a:sym typeface="Average"/>
            </a:endParaRPr>
          </a:p>
        </p:txBody>
      </p:sp>
      <p:sp>
        <p:nvSpPr>
          <p:cNvPr id="167" name="Google Shape;167;p14"/>
          <p:cNvSpPr txBox="1"/>
          <p:nvPr/>
        </p:nvSpPr>
        <p:spPr>
          <a:xfrm>
            <a:off x="-58600" y="6320733"/>
            <a:ext cx="9202500" cy="5373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200">
                <a:latin typeface="Ubuntu"/>
                <a:ea typeface="Ubuntu"/>
                <a:cs typeface="Ubuntu"/>
                <a:sym typeface="Ubuntu"/>
              </a:rPr>
              <a:t>Créé par le Service national du </a:t>
            </a:r>
            <a:r>
              <a:rPr lang="fr-CA" sz="1200" u="sng">
                <a:solidFill>
                  <a:srgbClr val="1155CC"/>
                </a:solidFill>
                <a:latin typeface="Ubuntu"/>
                <a:ea typeface="Ubuntu"/>
                <a:cs typeface="Ubuntu"/>
                <a:sym typeface="Ubuntu"/>
                <a:hlinkClick r:id="rId4"/>
              </a:rPr>
              <a:t>RÉCIT MST</a:t>
            </a:r>
            <a:r>
              <a:rPr lang="fr-CA" sz="1200">
                <a:latin typeface="Ubuntu"/>
                <a:ea typeface="Ubuntu"/>
                <a:cs typeface="Ubuntu"/>
                <a:sym typeface="Ubuntu"/>
              </a:rPr>
              <a:t> 2020 </a:t>
            </a:r>
            <a:r>
              <a:rPr lang="fr-CA" sz="1200" u="sng">
                <a:solidFill>
                  <a:srgbClr val="1155CC"/>
                </a:solidFill>
                <a:latin typeface="Ubuntu"/>
                <a:ea typeface="Ubuntu"/>
                <a:cs typeface="Ubuntu"/>
                <a:sym typeface="Ubuntu"/>
                <a:hlinkClick r:id="rId5"/>
              </a:rPr>
              <a:t>CC BY-NC-SA</a:t>
            </a:r>
            <a:endParaRPr>
              <a:latin typeface="Ubuntu"/>
              <a:ea typeface="Ubuntu"/>
              <a:cs typeface="Ubuntu"/>
              <a:sym typeface="Ubuntu"/>
            </a:endParaRPr>
          </a:p>
        </p:txBody>
      </p:sp>
      <p:pic>
        <p:nvPicPr>
          <p:cNvPr id="168" name="Google Shape;168;p14">
            <a:hlinkClick r:id="rId6"/>
          </p:cNvPr>
          <p:cNvPicPr preferRelativeResize="0"/>
          <p:nvPr/>
        </p:nvPicPr>
        <p:blipFill>
          <a:blip r:embed="rId7">
            <a:alphaModFix/>
          </a:blip>
          <a:stretch>
            <a:fillRect/>
          </a:stretch>
        </p:blipFill>
        <p:spPr>
          <a:xfrm>
            <a:off x="7951478" y="6357533"/>
            <a:ext cx="1045472" cy="386000"/>
          </a:xfrm>
          <a:prstGeom prst="rect">
            <a:avLst/>
          </a:prstGeom>
          <a:noFill/>
          <a:ln>
            <a:noFill/>
          </a:ln>
        </p:spPr>
      </p:pic>
      <p:pic>
        <p:nvPicPr>
          <p:cNvPr id="169" name="Google Shape;169;p14"/>
          <p:cNvPicPr preferRelativeResize="0"/>
          <p:nvPr/>
        </p:nvPicPr>
        <p:blipFill>
          <a:blip r:embed="rId8">
            <a:alphaModFix/>
          </a:blip>
          <a:stretch>
            <a:fillRect/>
          </a:stretch>
        </p:blipFill>
        <p:spPr>
          <a:xfrm>
            <a:off x="7696250" y="4689033"/>
            <a:ext cx="1300700" cy="1256401"/>
          </a:xfrm>
          <a:prstGeom prst="rect">
            <a:avLst/>
          </a:prstGeom>
          <a:noFill/>
          <a:ln>
            <a:noFill/>
          </a:ln>
        </p:spPr>
      </p:pic>
      <p:pic>
        <p:nvPicPr>
          <p:cNvPr id="170" name="Google Shape;170;p14"/>
          <p:cNvPicPr preferRelativeResize="0"/>
          <p:nvPr/>
        </p:nvPicPr>
        <p:blipFill>
          <a:blip r:embed="rId9">
            <a:alphaModFix/>
          </a:blip>
          <a:stretch>
            <a:fillRect/>
          </a:stretch>
        </p:blipFill>
        <p:spPr>
          <a:xfrm>
            <a:off x="7368925" y="244925"/>
            <a:ext cx="1433950" cy="1433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4" name="Shape 174"/>
        <p:cNvGrpSpPr/>
        <p:nvPr/>
      </p:nvGrpSpPr>
      <p:grpSpPr>
        <a:xfrm>
          <a:off x="0" y="0"/>
          <a:ext cx="0" cy="0"/>
          <a:chOff x="0" y="0"/>
          <a:chExt cx="0" cy="0"/>
        </a:xfrm>
      </p:grpSpPr>
      <p:sp>
        <p:nvSpPr>
          <p:cNvPr id="175" name="Google Shape;175;p15"/>
          <p:cNvSpPr txBox="1"/>
          <p:nvPr>
            <p:ph type="ctrTitle"/>
          </p:nvPr>
        </p:nvSpPr>
        <p:spPr>
          <a:xfrm>
            <a:off x="671250" y="1321074"/>
            <a:ext cx="7801500" cy="2107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fr-CA">
                <a:solidFill>
                  <a:srgbClr val="FFFFFF"/>
                </a:solidFill>
                <a:latin typeface="Ubuntu"/>
                <a:ea typeface="Ubuntu"/>
                <a:cs typeface="Ubuntu"/>
                <a:sym typeface="Ubuntu"/>
              </a:rPr>
              <a:t>Bonjour!</a:t>
            </a:r>
            <a:endParaRPr b="1">
              <a:solidFill>
                <a:srgbClr val="FFFFFF"/>
              </a:solidFill>
              <a:latin typeface="Ubuntu"/>
              <a:ea typeface="Ubuntu"/>
              <a:cs typeface="Ubuntu"/>
              <a:sym typeface="Ubuntu"/>
            </a:endParaRPr>
          </a:p>
          <a:p>
            <a:pPr indent="0" lvl="0" marL="0" rtl="0" algn="ctr">
              <a:spcBef>
                <a:spcPts val="0"/>
              </a:spcBef>
              <a:spcAft>
                <a:spcPts val="0"/>
              </a:spcAft>
              <a:buNone/>
            </a:pPr>
            <a:r>
              <a:t/>
            </a:r>
            <a:endParaRPr b="1" sz="3600">
              <a:solidFill>
                <a:srgbClr val="FFFFFF"/>
              </a:solidFill>
              <a:latin typeface="Ubuntu"/>
              <a:ea typeface="Ubuntu"/>
              <a:cs typeface="Ubuntu"/>
              <a:sym typeface="Ubuntu"/>
            </a:endParaRPr>
          </a:p>
          <a:p>
            <a:pPr indent="0" lvl="0" marL="0" rtl="0" algn="ctr">
              <a:spcBef>
                <a:spcPts val="0"/>
              </a:spcBef>
              <a:spcAft>
                <a:spcPts val="0"/>
              </a:spcAft>
              <a:buNone/>
            </a:pPr>
            <a:r>
              <a:rPr b="1" lang="fr-CA" sz="3600" u="sng">
                <a:solidFill>
                  <a:schemeClr val="accent5"/>
                </a:solidFill>
                <a:latin typeface="Ubuntu"/>
                <a:ea typeface="Ubuntu"/>
                <a:cs typeface="Ubuntu"/>
                <a:sym typeface="Ubuntu"/>
                <a:hlinkClick r:id="rId3"/>
              </a:rPr>
              <a:t>http://recitmst.qc.ca</a:t>
            </a:r>
            <a:endParaRPr>
              <a:solidFill>
                <a:schemeClr val="accent5"/>
              </a:solidFill>
              <a:latin typeface="Viga"/>
              <a:ea typeface="Viga"/>
              <a:cs typeface="Viga"/>
              <a:sym typeface="Viga"/>
            </a:endParaRPr>
          </a:p>
        </p:txBody>
      </p:sp>
      <p:sp>
        <p:nvSpPr>
          <p:cNvPr id="176" name="Google Shape;176;p15"/>
          <p:cNvSpPr txBox="1"/>
          <p:nvPr>
            <p:ph idx="1" type="subTitle"/>
          </p:nvPr>
        </p:nvSpPr>
        <p:spPr>
          <a:xfrm>
            <a:off x="2645250" y="4331900"/>
            <a:ext cx="5827500" cy="154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sz="1800">
                <a:solidFill>
                  <a:srgbClr val="FFFFFF"/>
                </a:solidFill>
                <a:latin typeface="Varela Round"/>
                <a:ea typeface="Varela Round"/>
                <a:cs typeface="Varela Round"/>
                <a:sym typeface="Varela Round"/>
              </a:rPr>
              <a:t>Louise Roy et Sonya Fiset </a:t>
            </a:r>
            <a:endParaRPr sz="1800">
              <a:solidFill>
                <a:srgbClr val="FFFFFF"/>
              </a:solidFill>
              <a:latin typeface="Varela Round"/>
              <a:ea typeface="Varela Round"/>
              <a:cs typeface="Varela Round"/>
              <a:sym typeface="Varela Round"/>
            </a:endParaRPr>
          </a:p>
          <a:p>
            <a:pPr indent="0" lvl="0" marL="0" rtl="0" algn="l">
              <a:spcBef>
                <a:spcPts val="600"/>
              </a:spcBef>
              <a:spcAft>
                <a:spcPts val="0"/>
              </a:spcAft>
              <a:buNone/>
            </a:pPr>
            <a:r>
              <a:rPr lang="fr-CA" sz="1800">
                <a:solidFill>
                  <a:srgbClr val="617A86"/>
                </a:solidFill>
                <a:latin typeface="Varela Round"/>
                <a:ea typeface="Varela Round"/>
                <a:cs typeface="Varela Round"/>
                <a:sym typeface="Varela Round"/>
              </a:rPr>
              <a:t>Service national du RÉCIT MST</a:t>
            </a:r>
            <a:endParaRPr sz="1800">
              <a:solidFill>
                <a:srgbClr val="617A86"/>
              </a:solidFill>
              <a:latin typeface="Varela Round"/>
              <a:ea typeface="Varela Round"/>
              <a:cs typeface="Varela Round"/>
              <a:sym typeface="Varela Round"/>
            </a:endParaRPr>
          </a:p>
          <a:p>
            <a:pPr indent="0" lvl="0" marL="0" rtl="0" algn="l">
              <a:spcBef>
                <a:spcPts val="600"/>
              </a:spcBef>
              <a:spcAft>
                <a:spcPts val="0"/>
              </a:spcAft>
              <a:buNone/>
            </a:pPr>
            <a:r>
              <a:rPr lang="fr-CA" sz="1800">
                <a:solidFill>
                  <a:srgbClr val="FFFFFF"/>
                </a:solidFill>
                <a:latin typeface="Varela Round"/>
                <a:ea typeface="Varela Round"/>
                <a:cs typeface="Varela Round"/>
                <a:sym typeface="Varela Round"/>
              </a:rPr>
              <a:t>Marie-Josée Marineau-Harnois et Jean Chouinard </a:t>
            </a:r>
            <a:endParaRPr sz="1800">
              <a:solidFill>
                <a:srgbClr val="FFFFFF"/>
              </a:solidFill>
              <a:latin typeface="Varela Round"/>
              <a:ea typeface="Varela Round"/>
              <a:cs typeface="Varela Round"/>
              <a:sym typeface="Varela Round"/>
            </a:endParaRPr>
          </a:p>
          <a:p>
            <a:pPr indent="0" lvl="0" marL="0" rtl="0" algn="l">
              <a:spcBef>
                <a:spcPts val="600"/>
              </a:spcBef>
              <a:spcAft>
                <a:spcPts val="0"/>
              </a:spcAft>
              <a:buNone/>
            </a:pPr>
            <a:r>
              <a:rPr lang="fr-CA" sz="1800">
                <a:solidFill>
                  <a:srgbClr val="617A86"/>
                </a:solidFill>
                <a:latin typeface="Varela Round"/>
                <a:ea typeface="Varela Round"/>
                <a:cs typeface="Varela Round"/>
                <a:sym typeface="Varela Round"/>
              </a:rPr>
              <a:t>Service national du RÉCIT de l’adaptation scolaire</a:t>
            </a:r>
            <a:endParaRPr sz="1800">
              <a:solidFill>
                <a:srgbClr val="617A86"/>
              </a:solidFill>
              <a:latin typeface="Varela Round"/>
              <a:ea typeface="Varela Round"/>
              <a:cs typeface="Varela Round"/>
              <a:sym typeface="Varela Round"/>
            </a:endParaRPr>
          </a:p>
        </p:txBody>
      </p:sp>
      <p:sp>
        <p:nvSpPr>
          <p:cNvPr id="177" name="Google Shape;177;p15"/>
          <p:cNvSpPr txBox="1"/>
          <p:nvPr/>
        </p:nvSpPr>
        <p:spPr>
          <a:xfrm>
            <a:off x="17525" y="6329567"/>
            <a:ext cx="8951400" cy="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Average"/>
              <a:ea typeface="Average"/>
              <a:cs typeface="Average"/>
              <a:sym typeface="Average"/>
            </a:endParaRPr>
          </a:p>
        </p:txBody>
      </p:sp>
      <p:sp>
        <p:nvSpPr>
          <p:cNvPr id="178" name="Google Shape;178;p15"/>
          <p:cNvSpPr txBox="1"/>
          <p:nvPr/>
        </p:nvSpPr>
        <p:spPr>
          <a:xfrm>
            <a:off x="-58600" y="6320733"/>
            <a:ext cx="9202500" cy="5373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200">
                <a:latin typeface="Ubuntu"/>
                <a:ea typeface="Ubuntu"/>
                <a:cs typeface="Ubuntu"/>
                <a:sym typeface="Ubuntu"/>
              </a:rPr>
              <a:t>Créé par le Service national du </a:t>
            </a:r>
            <a:r>
              <a:rPr lang="fr-CA" sz="1200" u="sng">
                <a:solidFill>
                  <a:srgbClr val="1155CC"/>
                </a:solidFill>
                <a:latin typeface="Ubuntu"/>
                <a:ea typeface="Ubuntu"/>
                <a:cs typeface="Ubuntu"/>
                <a:sym typeface="Ubuntu"/>
                <a:hlinkClick r:id="rId4"/>
              </a:rPr>
              <a:t>RÉCIT MST</a:t>
            </a:r>
            <a:r>
              <a:rPr lang="fr-CA" sz="1200">
                <a:latin typeface="Ubuntu"/>
                <a:ea typeface="Ubuntu"/>
                <a:cs typeface="Ubuntu"/>
                <a:sym typeface="Ubuntu"/>
              </a:rPr>
              <a:t> 2020 </a:t>
            </a:r>
            <a:r>
              <a:rPr lang="fr-CA" sz="1200" u="sng">
                <a:solidFill>
                  <a:srgbClr val="1155CC"/>
                </a:solidFill>
                <a:latin typeface="Ubuntu"/>
                <a:ea typeface="Ubuntu"/>
                <a:cs typeface="Ubuntu"/>
                <a:sym typeface="Ubuntu"/>
                <a:hlinkClick r:id="rId5"/>
              </a:rPr>
              <a:t>CC BY-NC-SA</a:t>
            </a:r>
            <a:endParaRPr>
              <a:latin typeface="Ubuntu"/>
              <a:ea typeface="Ubuntu"/>
              <a:cs typeface="Ubuntu"/>
              <a:sym typeface="Ubuntu"/>
            </a:endParaRPr>
          </a:p>
        </p:txBody>
      </p:sp>
      <p:pic>
        <p:nvPicPr>
          <p:cNvPr id="179" name="Google Shape;179;p15">
            <a:hlinkClick r:id="rId6"/>
          </p:cNvPr>
          <p:cNvPicPr preferRelativeResize="0"/>
          <p:nvPr/>
        </p:nvPicPr>
        <p:blipFill>
          <a:blip r:embed="rId7">
            <a:alphaModFix/>
          </a:blip>
          <a:stretch>
            <a:fillRect/>
          </a:stretch>
        </p:blipFill>
        <p:spPr>
          <a:xfrm>
            <a:off x="6960878" y="6357533"/>
            <a:ext cx="1045472" cy="386000"/>
          </a:xfrm>
          <a:prstGeom prst="rect">
            <a:avLst/>
          </a:prstGeom>
          <a:noFill/>
          <a:ln>
            <a:noFill/>
          </a:ln>
        </p:spPr>
      </p:pic>
      <p:pic>
        <p:nvPicPr>
          <p:cNvPr id="180" name="Google Shape;180;p15"/>
          <p:cNvPicPr preferRelativeResize="0"/>
          <p:nvPr/>
        </p:nvPicPr>
        <p:blipFill>
          <a:blip r:embed="rId8">
            <a:alphaModFix/>
          </a:blip>
          <a:stretch>
            <a:fillRect/>
          </a:stretch>
        </p:blipFill>
        <p:spPr>
          <a:xfrm>
            <a:off x="7577875" y="368733"/>
            <a:ext cx="1300700" cy="1256401"/>
          </a:xfrm>
          <a:prstGeom prst="rect">
            <a:avLst/>
          </a:prstGeom>
          <a:noFill/>
          <a:ln>
            <a:noFill/>
          </a:ln>
        </p:spPr>
      </p:pic>
      <p:pic>
        <p:nvPicPr>
          <p:cNvPr id="181" name="Google Shape;181;p15"/>
          <p:cNvPicPr preferRelativeResize="0"/>
          <p:nvPr/>
        </p:nvPicPr>
        <p:blipFill>
          <a:blip r:embed="rId9">
            <a:alphaModFix/>
          </a:blip>
          <a:stretch>
            <a:fillRect/>
          </a:stretch>
        </p:blipFill>
        <p:spPr>
          <a:xfrm>
            <a:off x="135800" y="3683869"/>
            <a:ext cx="2509447" cy="1666682"/>
          </a:xfrm>
          <a:prstGeom prst="rect">
            <a:avLst/>
          </a:prstGeom>
          <a:noFill/>
          <a:ln>
            <a:noFill/>
          </a:ln>
        </p:spPr>
      </p:pic>
      <p:pic>
        <p:nvPicPr>
          <p:cNvPr id="182" name="Google Shape;182;p15"/>
          <p:cNvPicPr preferRelativeResize="0"/>
          <p:nvPr/>
        </p:nvPicPr>
        <p:blipFill>
          <a:blip r:embed="rId10">
            <a:alphaModFix/>
          </a:blip>
          <a:stretch>
            <a:fillRect/>
          </a:stretch>
        </p:blipFill>
        <p:spPr>
          <a:xfrm>
            <a:off x="1793230" y="3683875"/>
            <a:ext cx="732095" cy="648026"/>
          </a:xfrm>
          <a:prstGeom prst="rect">
            <a:avLst/>
          </a:prstGeom>
          <a:noFill/>
          <a:ln>
            <a:noFill/>
          </a:ln>
        </p:spPr>
      </p:pic>
      <p:pic>
        <p:nvPicPr>
          <p:cNvPr id="183" name="Google Shape;183;p15"/>
          <p:cNvPicPr preferRelativeResize="0"/>
          <p:nvPr/>
        </p:nvPicPr>
        <p:blipFill>
          <a:blip r:embed="rId11">
            <a:alphaModFix/>
          </a:blip>
          <a:stretch>
            <a:fillRect/>
          </a:stretch>
        </p:blipFill>
        <p:spPr>
          <a:xfrm>
            <a:off x="317900" y="368725"/>
            <a:ext cx="1433950" cy="1433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1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Plan de la rencontre</a:t>
            </a:r>
            <a:endParaRPr>
              <a:latin typeface="Viga"/>
              <a:ea typeface="Viga"/>
              <a:cs typeface="Viga"/>
              <a:sym typeface="Viga"/>
            </a:endParaRPr>
          </a:p>
        </p:txBody>
      </p:sp>
      <p:sp>
        <p:nvSpPr>
          <p:cNvPr id="189" name="Google Shape;189;p16"/>
          <p:cNvSpPr txBox="1"/>
          <p:nvPr/>
        </p:nvSpPr>
        <p:spPr>
          <a:xfrm>
            <a:off x="451375" y="1356875"/>
            <a:ext cx="8130600" cy="4890000"/>
          </a:xfrm>
          <a:prstGeom prst="rect">
            <a:avLst/>
          </a:prstGeom>
          <a:noFill/>
          <a:ln>
            <a:noFill/>
          </a:ln>
        </p:spPr>
        <p:txBody>
          <a:bodyPr anchorCtr="0" anchor="t" bIns="91425" lIns="91425" spcFirstLastPara="1" rIns="91425" wrap="square" tIns="91425">
            <a:noAutofit/>
          </a:bodyPr>
          <a:lstStyle/>
          <a:p>
            <a:pPr indent="-381000" lvl="0" marL="457200" rtl="0" algn="l">
              <a:lnSpc>
                <a:spcPct val="115000"/>
              </a:lnSpc>
              <a:spcBef>
                <a:spcPts val="60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Bienvenue</a:t>
            </a:r>
            <a:endParaRPr sz="2400">
              <a:solidFill>
                <a:srgbClr val="FFFFFF"/>
              </a:solidFill>
              <a:latin typeface="Ubuntu"/>
              <a:ea typeface="Ubuntu"/>
              <a:cs typeface="Ubuntu"/>
              <a:sym typeface="Ubuntu"/>
            </a:endParaRPr>
          </a:p>
          <a:p>
            <a:pPr indent="-381000" lvl="0" marL="457200" rtl="0" algn="l">
              <a:lnSpc>
                <a:spcPct val="115000"/>
              </a:lnSpc>
              <a:spcBef>
                <a:spcPts val="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COP</a:t>
            </a:r>
            <a:endParaRPr sz="2400">
              <a:solidFill>
                <a:srgbClr val="FFFFFF"/>
              </a:solidFill>
              <a:latin typeface="Ubuntu"/>
              <a:ea typeface="Ubuntu"/>
              <a:cs typeface="Ubuntu"/>
              <a:sym typeface="Ubuntu"/>
            </a:endParaRPr>
          </a:p>
          <a:p>
            <a:pPr indent="-381000" lvl="0" marL="457200" rtl="0" algn="l">
              <a:lnSpc>
                <a:spcPct val="115000"/>
              </a:lnSpc>
              <a:spcBef>
                <a:spcPts val="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Qui êtes-vous?  Quel ENA?</a:t>
            </a:r>
            <a:endParaRPr sz="2400">
              <a:solidFill>
                <a:srgbClr val="FFFFFF"/>
              </a:solidFill>
              <a:latin typeface="Ubuntu"/>
              <a:ea typeface="Ubuntu"/>
              <a:cs typeface="Ubuntu"/>
              <a:sym typeface="Ubuntu"/>
            </a:endParaRPr>
          </a:p>
          <a:p>
            <a:pPr indent="-381000" lvl="0" marL="457200" rtl="0" algn="l">
              <a:lnSpc>
                <a:spcPct val="115000"/>
              </a:lnSpc>
              <a:spcBef>
                <a:spcPts val="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Quoi? Pourquoi?</a:t>
            </a:r>
            <a:endParaRPr sz="2400">
              <a:solidFill>
                <a:srgbClr val="FFFFFF"/>
              </a:solidFill>
              <a:latin typeface="Ubuntu"/>
              <a:ea typeface="Ubuntu"/>
              <a:cs typeface="Ubuntu"/>
              <a:sym typeface="Ubuntu"/>
            </a:endParaRPr>
          </a:p>
          <a:p>
            <a:pPr indent="-381000" lvl="0" marL="457200" rtl="0" algn="l">
              <a:lnSpc>
                <a:spcPct val="115000"/>
              </a:lnSpc>
              <a:spcBef>
                <a:spcPts val="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Vivons l’expérience élève …</a:t>
            </a:r>
            <a:endParaRPr sz="2400">
              <a:solidFill>
                <a:srgbClr val="FFFFFF"/>
              </a:solidFill>
              <a:latin typeface="Ubuntu"/>
              <a:ea typeface="Ubuntu"/>
              <a:cs typeface="Ubuntu"/>
              <a:sym typeface="Ubuntu"/>
            </a:endParaRPr>
          </a:p>
          <a:p>
            <a:pPr indent="-381000" lvl="0" marL="457200" rtl="0" algn="l">
              <a:lnSpc>
                <a:spcPct val="115000"/>
              </a:lnSpc>
              <a:spcBef>
                <a:spcPts val="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Aide à l’apprentissage avec Graspable Math </a:t>
            </a:r>
            <a:endParaRPr sz="2400">
              <a:solidFill>
                <a:srgbClr val="FFFFFF"/>
              </a:solidFill>
              <a:latin typeface="Ubuntu"/>
              <a:ea typeface="Ubuntu"/>
              <a:cs typeface="Ubuntu"/>
              <a:sym typeface="Ubuntu"/>
            </a:endParaRPr>
          </a:p>
          <a:p>
            <a:pPr indent="-381000" lvl="1" marL="914400" rtl="0" algn="l">
              <a:lnSpc>
                <a:spcPct val="115000"/>
              </a:lnSpc>
              <a:spcBef>
                <a:spcPts val="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Configuration de l’environnement</a:t>
            </a:r>
            <a:endParaRPr sz="2400">
              <a:solidFill>
                <a:srgbClr val="FFFFFF"/>
              </a:solidFill>
              <a:latin typeface="Ubuntu"/>
              <a:ea typeface="Ubuntu"/>
              <a:cs typeface="Ubuntu"/>
              <a:sym typeface="Ubuntu"/>
            </a:endParaRPr>
          </a:p>
          <a:p>
            <a:pPr indent="-381000" lvl="1" marL="914400" rtl="0" algn="l">
              <a:lnSpc>
                <a:spcPct val="115000"/>
              </a:lnSpc>
              <a:spcBef>
                <a:spcPts val="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Activités</a:t>
            </a:r>
            <a:endParaRPr sz="2400">
              <a:solidFill>
                <a:srgbClr val="FFFFFF"/>
              </a:solidFill>
              <a:latin typeface="Ubuntu"/>
              <a:ea typeface="Ubuntu"/>
              <a:cs typeface="Ubuntu"/>
              <a:sym typeface="Ubuntu"/>
            </a:endParaRPr>
          </a:p>
          <a:p>
            <a:pPr indent="-381000" lvl="1" marL="914400" rtl="0" algn="l">
              <a:lnSpc>
                <a:spcPct val="115000"/>
              </a:lnSpc>
              <a:spcBef>
                <a:spcPts val="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Canvas</a:t>
            </a:r>
            <a:endParaRPr sz="2400">
              <a:solidFill>
                <a:srgbClr val="FFFFFF"/>
              </a:solidFill>
              <a:latin typeface="Ubuntu"/>
              <a:ea typeface="Ubuntu"/>
              <a:cs typeface="Ubuntu"/>
              <a:sym typeface="Ubuntu"/>
            </a:endParaRPr>
          </a:p>
          <a:p>
            <a:pPr indent="-381000" lvl="0" marL="457200" rtl="0" algn="l">
              <a:lnSpc>
                <a:spcPct val="115000"/>
              </a:lnSpc>
              <a:spcBef>
                <a:spcPts val="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Questions, échanges</a:t>
            </a:r>
            <a:endParaRPr sz="2400">
              <a:solidFill>
                <a:srgbClr val="FFFFFF"/>
              </a:solidFill>
              <a:latin typeface="Ubuntu"/>
              <a:ea typeface="Ubuntu"/>
              <a:cs typeface="Ubuntu"/>
              <a:sym typeface="Ubuntu"/>
            </a:endParaRPr>
          </a:p>
          <a:p>
            <a:pPr indent="-381000" lvl="0" marL="457200" rtl="0" algn="l">
              <a:lnSpc>
                <a:spcPct val="115000"/>
              </a:lnSpc>
              <a:spcBef>
                <a:spcPts val="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Badges</a:t>
            </a:r>
            <a:endParaRPr sz="2400">
              <a:solidFill>
                <a:srgbClr val="FFFFFF"/>
              </a:solidFill>
              <a:latin typeface="Ubuntu"/>
              <a:ea typeface="Ubuntu"/>
              <a:cs typeface="Ubuntu"/>
              <a:sym typeface="Ubuntu"/>
            </a:endParaRPr>
          </a:p>
        </p:txBody>
      </p:sp>
      <p:pic>
        <p:nvPicPr>
          <p:cNvPr id="190" name="Google Shape;190;p16"/>
          <p:cNvPicPr preferRelativeResize="0"/>
          <p:nvPr/>
        </p:nvPicPr>
        <p:blipFill>
          <a:blip r:embed="rId3">
            <a:alphaModFix/>
          </a:blip>
          <a:stretch>
            <a:fillRect/>
          </a:stretch>
        </p:blipFill>
        <p:spPr>
          <a:xfrm>
            <a:off x="7577875" y="368733"/>
            <a:ext cx="1300700" cy="12564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sp>
        <p:nvSpPr>
          <p:cNvPr id="195" name="Google Shape;195;p17"/>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sz="4200">
                <a:latin typeface="Viga"/>
                <a:ea typeface="Viga"/>
                <a:cs typeface="Viga"/>
                <a:sym typeface="Viga"/>
              </a:rPr>
              <a:t>COP</a:t>
            </a:r>
            <a:endParaRPr sz="4200">
              <a:latin typeface="Viga"/>
              <a:ea typeface="Viga"/>
              <a:cs typeface="Viga"/>
              <a:sym typeface="Viga"/>
            </a:endParaRPr>
          </a:p>
        </p:txBody>
      </p:sp>
      <p:pic>
        <p:nvPicPr>
          <p:cNvPr id="196" name="Google Shape;196;p17"/>
          <p:cNvPicPr preferRelativeResize="0"/>
          <p:nvPr/>
        </p:nvPicPr>
        <p:blipFill>
          <a:blip r:embed="rId3">
            <a:alphaModFix/>
          </a:blip>
          <a:stretch>
            <a:fillRect/>
          </a:stretch>
        </p:blipFill>
        <p:spPr>
          <a:xfrm>
            <a:off x="7695699" y="3997633"/>
            <a:ext cx="1032550" cy="997375"/>
          </a:xfrm>
          <a:prstGeom prst="rect">
            <a:avLst/>
          </a:prstGeom>
          <a:noFill/>
          <a:ln>
            <a:noFill/>
          </a:ln>
        </p:spPr>
      </p:pic>
      <p:sp>
        <p:nvSpPr>
          <p:cNvPr id="197" name="Google Shape;197;p17"/>
          <p:cNvSpPr txBox="1"/>
          <p:nvPr/>
        </p:nvSpPr>
        <p:spPr>
          <a:xfrm>
            <a:off x="437750" y="1525475"/>
            <a:ext cx="8290500" cy="1220400"/>
          </a:xfrm>
          <a:prstGeom prst="rect">
            <a:avLst/>
          </a:prstGeom>
          <a:noFill/>
          <a:ln>
            <a:noFill/>
          </a:ln>
        </p:spPr>
        <p:txBody>
          <a:bodyPr anchorCtr="0" anchor="t" bIns="91425" lIns="91425" spcFirstLastPara="1" rIns="91425" wrap="square" tIns="91425">
            <a:noAutofit/>
          </a:bodyPr>
          <a:lstStyle/>
          <a:p>
            <a:pPr indent="-304800" lvl="0" marL="342900" rtl="0" algn="l">
              <a:spcBef>
                <a:spcPts val="600"/>
              </a:spcBef>
              <a:spcAft>
                <a:spcPts val="0"/>
              </a:spcAft>
              <a:buClr>
                <a:srgbClr val="6AA84F"/>
              </a:buClr>
              <a:buSzPts val="2400"/>
              <a:buFont typeface="Ubuntu"/>
              <a:buChar char="◎"/>
            </a:pPr>
            <a:r>
              <a:rPr lang="fr-CA" sz="2400">
                <a:solidFill>
                  <a:srgbClr val="6AA84F"/>
                </a:solidFill>
                <a:latin typeface="Ubuntu"/>
                <a:ea typeface="Ubuntu"/>
                <a:cs typeface="Ubuntu"/>
                <a:sym typeface="Ubuntu"/>
              </a:rPr>
              <a:t>Intention pédagogique</a:t>
            </a:r>
            <a:endParaRPr sz="2400">
              <a:solidFill>
                <a:srgbClr val="6AA84F"/>
              </a:solidFill>
              <a:latin typeface="Ubuntu"/>
              <a:ea typeface="Ubuntu"/>
              <a:cs typeface="Ubuntu"/>
              <a:sym typeface="Ubuntu"/>
            </a:endParaRPr>
          </a:p>
          <a:p>
            <a:pPr indent="-304800" lvl="0" marL="342900" rtl="0" algn="l">
              <a:spcBef>
                <a:spcPts val="0"/>
              </a:spcBef>
              <a:spcAft>
                <a:spcPts val="0"/>
              </a:spcAft>
              <a:buClr>
                <a:srgbClr val="6AA84F"/>
              </a:buClr>
              <a:buSzPts val="2400"/>
              <a:buFont typeface="Ubuntu"/>
              <a:buChar char="◎"/>
            </a:pPr>
            <a:r>
              <a:rPr lang="fr-CA" sz="2400">
                <a:solidFill>
                  <a:srgbClr val="6AA84F"/>
                </a:solidFill>
                <a:latin typeface="Ubuntu"/>
                <a:ea typeface="Ubuntu"/>
                <a:cs typeface="Ubuntu"/>
                <a:sym typeface="Ubuntu"/>
              </a:rPr>
              <a:t>Exploration</a:t>
            </a:r>
            <a:endParaRPr sz="2400">
              <a:solidFill>
                <a:srgbClr val="6AA84F"/>
              </a:solidFill>
              <a:latin typeface="Ubuntu"/>
              <a:ea typeface="Ubuntu"/>
              <a:cs typeface="Ubuntu"/>
              <a:sym typeface="Ubuntu"/>
            </a:endParaRPr>
          </a:p>
          <a:p>
            <a:pPr indent="-304800" lvl="0" marL="342900" rtl="0" algn="l">
              <a:spcBef>
                <a:spcPts val="0"/>
              </a:spcBef>
              <a:spcAft>
                <a:spcPts val="0"/>
              </a:spcAft>
              <a:buClr>
                <a:srgbClr val="6AA84F"/>
              </a:buClr>
              <a:buSzPts val="2400"/>
              <a:buFont typeface="Ubuntu"/>
              <a:buChar char="◎"/>
            </a:pPr>
            <a:r>
              <a:rPr lang="fr-CA" sz="2400">
                <a:solidFill>
                  <a:srgbClr val="6AA84F"/>
                </a:solidFill>
                <a:latin typeface="Ubuntu"/>
                <a:ea typeface="Ubuntu"/>
                <a:cs typeface="Ubuntu"/>
                <a:sym typeface="Ubuntu"/>
              </a:rPr>
              <a:t>Grille d’analyse en lien avec différentes problématiques</a:t>
            </a:r>
            <a:endParaRPr sz="2400">
              <a:solidFill>
                <a:srgbClr val="6AA84F"/>
              </a:solidFill>
              <a:latin typeface="Ubuntu"/>
              <a:ea typeface="Ubuntu"/>
              <a:cs typeface="Ubuntu"/>
              <a:sym typeface="Ubuntu"/>
            </a:endParaRPr>
          </a:p>
          <a:p>
            <a:pPr indent="-304800" lvl="0" marL="342900" rtl="0" algn="l">
              <a:spcBef>
                <a:spcPts val="0"/>
              </a:spcBef>
              <a:spcAft>
                <a:spcPts val="0"/>
              </a:spcAft>
              <a:buClr>
                <a:srgbClr val="6AA84F"/>
              </a:buClr>
              <a:buSzPts val="2400"/>
              <a:buFont typeface="Ubuntu"/>
              <a:buChar char="◎"/>
            </a:pPr>
            <a:r>
              <a:rPr lang="fr-CA" sz="2400">
                <a:solidFill>
                  <a:srgbClr val="6AA84F"/>
                </a:solidFill>
                <a:latin typeface="Ubuntu"/>
                <a:ea typeface="Ubuntu"/>
                <a:cs typeface="Ubuntu"/>
                <a:sym typeface="Ubuntu"/>
              </a:rPr>
              <a:t>Prochaine rencontre</a:t>
            </a:r>
            <a:endParaRPr sz="2400">
              <a:solidFill>
                <a:srgbClr val="6AA84F"/>
              </a:solidFill>
              <a:latin typeface="Ubuntu"/>
              <a:ea typeface="Ubuntu"/>
              <a:cs typeface="Ubuntu"/>
              <a:sym typeface="Ubuntu"/>
            </a:endParaRPr>
          </a:p>
        </p:txBody>
      </p:sp>
      <p:pic>
        <p:nvPicPr>
          <p:cNvPr id="198" name="Google Shape;198;p17"/>
          <p:cNvPicPr preferRelativeResize="0"/>
          <p:nvPr/>
        </p:nvPicPr>
        <p:blipFill>
          <a:blip r:embed="rId4">
            <a:alphaModFix/>
          </a:blip>
          <a:stretch>
            <a:fillRect/>
          </a:stretch>
        </p:blipFill>
        <p:spPr>
          <a:xfrm>
            <a:off x="2731000" y="3352800"/>
            <a:ext cx="3986798" cy="2817749"/>
          </a:xfrm>
          <a:prstGeom prst="rect">
            <a:avLst/>
          </a:prstGeom>
          <a:noFill/>
          <a:ln>
            <a:noFill/>
          </a:ln>
        </p:spPr>
      </p:pic>
      <p:sp>
        <p:nvSpPr>
          <p:cNvPr id="199" name="Google Shape;199;p17"/>
          <p:cNvSpPr txBox="1"/>
          <p:nvPr/>
        </p:nvSpPr>
        <p:spPr>
          <a:xfrm>
            <a:off x="3483225" y="6246750"/>
            <a:ext cx="5247900" cy="447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fr-CA" sz="1700">
                <a:solidFill>
                  <a:srgbClr val="FFFFFF"/>
                </a:solidFill>
                <a:latin typeface="Average"/>
                <a:ea typeface="Average"/>
                <a:cs typeface="Average"/>
                <a:sym typeface="Average"/>
              </a:rPr>
              <a:t>Source de l’image: </a:t>
            </a:r>
            <a:r>
              <a:rPr lang="fr-CA" u="sng">
                <a:solidFill>
                  <a:srgbClr val="FFFFFF"/>
                </a:solidFill>
                <a:hlinkClick r:id="rId5"/>
              </a:rPr>
              <a:t>https://pixabay.com/fr/</a:t>
            </a:r>
            <a:endParaRPr sz="1700">
              <a:solidFill>
                <a:srgbClr val="FFFFFF"/>
              </a:solidFill>
              <a:latin typeface="Average"/>
              <a:ea typeface="Average"/>
              <a:cs typeface="Average"/>
              <a:sym typeface="Averag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Google Shape;204;p18"/>
          <p:cNvSpPr txBox="1"/>
          <p:nvPr>
            <p:ph type="title"/>
          </p:nvPr>
        </p:nvSpPr>
        <p:spPr>
          <a:xfrm>
            <a:off x="265500" y="1441867"/>
            <a:ext cx="4045200" cy="2280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Viga"/>
                <a:ea typeface="Viga"/>
                <a:cs typeface="Viga"/>
                <a:sym typeface="Viga"/>
              </a:rPr>
              <a:t>Qui êtes-vous?</a:t>
            </a:r>
            <a:endParaRPr>
              <a:latin typeface="Viga"/>
              <a:ea typeface="Viga"/>
              <a:cs typeface="Viga"/>
              <a:sym typeface="Viga"/>
            </a:endParaRPr>
          </a:p>
          <a:p>
            <a:pPr indent="0" lvl="0" marL="0" rtl="0" algn="ctr">
              <a:spcBef>
                <a:spcPts val="0"/>
              </a:spcBef>
              <a:spcAft>
                <a:spcPts val="0"/>
              </a:spcAft>
              <a:buNone/>
            </a:pPr>
            <a:r>
              <a:rPr lang="fr-CA" sz="2400">
                <a:latin typeface="Viga"/>
                <a:ea typeface="Viga"/>
                <a:cs typeface="Viga"/>
                <a:sym typeface="Viga"/>
              </a:rPr>
              <a:t>Nom, CS</a:t>
            </a:r>
            <a:endParaRPr sz="2400">
              <a:latin typeface="Viga"/>
              <a:ea typeface="Viga"/>
              <a:cs typeface="Viga"/>
              <a:sym typeface="Viga"/>
            </a:endParaRPr>
          </a:p>
          <a:p>
            <a:pPr indent="0" lvl="0" marL="0" rtl="0" algn="ctr">
              <a:spcBef>
                <a:spcPts val="0"/>
              </a:spcBef>
              <a:spcAft>
                <a:spcPts val="0"/>
              </a:spcAft>
              <a:buNone/>
            </a:pPr>
            <a:r>
              <a:rPr lang="fr-CA" sz="2400">
                <a:latin typeface="Viga"/>
                <a:ea typeface="Viga"/>
                <a:cs typeface="Viga"/>
                <a:sym typeface="Viga"/>
              </a:rPr>
              <a:t>(clavardage)</a:t>
            </a:r>
            <a:endParaRPr sz="2400">
              <a:latin typeface="Viga"/>
              <a:ea typeface="Viga"/>
              <a:cs typeface="Viga"/>
              <a:sym typeface="Viga"/>
            </a:endParaRPr>
          </a:p>
        </p:txBody>
      </p:sp>
      <p:sp>
        <p:nvSpPr>
          <p:cNvPr id="205" name="Google Shape;205;p18"/>
          <p:cNvSpPr txBox="1"/>
          <p:nvPr>
            <p:ph idx="1" type="subTitle"/>
          </p:nvPr>
        </p:nvSpPr>
        <p:spPr>
          <a:xfrm>
            <a:off x="265500" y="3793601"/>
            <a:ext cx="4045200" cy="179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sz="3000" u="sng">
                <a:solidFill>
                  <a:schemeClr val="hlink"/>
                </a:solidFill>
                <a:hlinkClick r:id="rId3"/>
              </a:rPr>
              <a:t>Document collaboratif</a:t>
            </a:r>
            <a:endParaRPr sz="3000"/>
          </a:p>
          <a:p>
            <a:pPr indent="0" lvl="0" marL="0" rtl="0" algn="ctr">
              <a:spcBef>
                <a:spcPts val="0"/>
              </a:spcBef>
              <a:spcAft>
                <a:spcPts val="0"/>
              </a:spcAft>
              <a:buNone/>
            </a:pPr>
            <a:r>
              <a:rPr lang="fr-CA" sz="3000"/>
              <a:t>Besoins, préoccupations et questions</a:t>
            </a:r>
            <a:endParaRPr sz="3000"/>
          </a:p>
        </p:txBody>
      </p:sp>
      <p:sp>
        <p:nvSpPr>
          <p:cNvPr id="206" name="Google Shape;206;p18"/>
          <p:cNvSpPr txBox="1"/>
          <p:nvPr>
            <p:ph idx="2" type="body"/>
          </p:nvPr>
        </p:nvSpPr>
        <p:spPr>
          <a:xfrm>
            <a:off x="4939500" y="965600"/>
            <a:ext cx="3837000" cy="49269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pic>
        <p:nvPicPr>
          <p:cNvPr id="207" name="Google Shape;207;p18"/>
          <p:cNvPicPr preferRelativeResize="0"/>
          <p:nvPr/>
        </p:nvPicPr>
        <p:blipFill>
          <a:blip r:embed="rId4">
            <a:alphaModFix/>
          </a:blip>
          <a:stretch>
            <a:fillRect/>
          </a:stretch>
        </p:blipFill>
        <p:spPr>
          <a:xfrm>
            <a:off x="5026050" y="972850"/>
            <a:ext cx="3750449" cy="4396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1" name="Shape 211"/>
        <p:cNvGrpSpPr/>
        <p:nvPr/>
      </p:nvGrpSpPr>
      <p:grpSpPr>
        <a:xfrm>
          <a:off x="0" y="0"/>
          <a:ext cx="0" cy="0"/>
          <a:chOff x="0" y="0"/>
          <a:chExt cx="0" cy="0"/>
        </a:xfrm>
      </p:grpSpPr>
      <p:sp>
        <p:nvSpPr>
          <p:cNvPr id="212" name="Google Shape;212;p19"/>
          <p:cNvSpPr txBox="1"/>
          <p:nvPr>
            <p:ph type="title"/>
          </p:nvPr>
        </p:nvSpPr>
        <p:spPr>
          <a:xfrm>
            <a:off x="965900" y="300033"/>
            <a:ext cx="7938900" cy="114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sz="4200">
                <a:solidFill>
                  <a:srgbClr val="FFFFFF"/>
                </a:solidFill>
                <a:latin typeface="Viga"/>
                <a:ea typeface="Viga"/>
                <a:cs typeface="Viga"/>
                <a:sym typeface="Viga"/>
              </a:rPr>
              <a:t>Quel ENA utilisez-vous?</a:t>
            </a:r>
            <a:endParaRPr sz="4200">
              <a:solidFill>
                <a:srgbClr val="FFFFFF"/>
              </a:solidFill>
              <a:latin typeface="Viga"/>
              <a:ea typeface="Viga"/>
              <a:cs typeface="Viga"/>
              <a:sym typeface="Viga"/>
            </a:endParaRPr>
          </a:p>
          <a:p>
            <a:pPr indent="0" lvl="0" marL="0" rtl="0" algn="ctr">
              <a:spcBef>
                <a:spcPts val="0"/>
              </a:spcBef>
              <a:spcAft>
                <a:spcPts val="0"/>
              </a:spcAft>
              <a:buNone/>
            </a:pPr>
            <a:r>
              <a:rPr lang="fr-CA" sz="2200">
                <a:solidFill>
                  <a:srgbClr val="FFFFFF"/>
                </a:solidFill>
                <a:latin typeface="Viga"/>
                <a:ea typeface="Viga"/>
                <a:cs typeface="Viga"/>
                <a:sym typeface="Viga"/>
              </a:rPr>
              <a:t>(Environnement Numérique d’apprentissage)</a:t>
            </a:r>
            <a:endParaRPr sz="2200">
              <a:solidFill>
                <a:srgbClr val="FFFFFF"/>
              </a:solidFill>
              <a:latin typeface="Viga"/>
              <a:ea typeface="Viga"/>
              <a:cs typeface="Viga"/>
              <a:sym typeface="Viga"/>
            </a:endParaRPr>
          </a:p>
        </p:txBody>
      </p:sp>
      <p:sp>
        <p:nvSpPr>
          <p:cNvPr id="213" name="Google Shape;213;p19"/>
          <p:cNvSpPr txBox="1"/>
          <p:nvPr>
            <p:ph idx="12" type="sldNum"/>
          </p:nvPr>
        </p:nvSpPr>
        <p:spPr>
          <a:xfrm>
            <a:off x="8490250" y="8321794"/>
            <a:ext cx="548700" cy="699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214" name="Google Shape;214;p19"/>
          <p:cNvPicPr preferRelativeResize="0"/>
          <p:nvPr/>
        </p:nvPicPr>
        <p:blipFill>
          <a:blip r:embed="rId3">
            <a:alphaModFix/>
          </a:blip>
          <a:stretch>
            <a:fillRect/>
          </a:stretch>
        </p:blipFill>
        <p:spPr>
          <a:xfrm>
            <a:off x="1244750" y="3019836"/>
            <a:ext cx="981395" cy="818325"/>
          </a:xfrm>
          <a:prstGeom prst="rect">
            <a:avLst/>
          </a:prstGeom>
          <a:noFill/>
          <a:ln>
            <a:noFill/>
          </a:ln>
        </p:spPr>
      </p:pic>
      <p:pic>
        <p:nvPicPr>
          <p:cNvPr id="215" name="Google Shape;215;p19"/>
          <p:cNvPicPr preferRelativeResize="0"/>
          <p:nvPr/>
        </p:nvPicPr>
        <p:blipFill>
          <a:blip r:embed="rId4">
            <a:alphaModFix/>
          </a:blip>
          <a:stretch>
            <a:fillRect/>
          </a:stretch>
        </p:blipFill>
        <p:spPr>
          <a:xfrm>
            <a:off x="965900" y="4341733"/>
            <a:ext cx="1539110" cy="393600"/>
          </a:xfrm>
          <a:prstGeom prst="rect">
            <a:avLst/>
          </a:prstGeom>
          <a:noFill/>
          <a:ln>
            <a:noFill/>
          </a:ln>
        </p:spPr>
      </p:pic>
      <p:sp>
        <p:nvSpPr>
          <p:cNvPr id="216" name="Google Shape;216;p19"/>
          <p:cNvSpPr txBox="1"/>
          <p:nvPr>
            <p:ph type="title"/>
          </p:nvPr>
        </p:nvSpPr>
        <p:spPr>
          <a:xfrm>
            <a:off x="1175938" y="5414658"/>
            <a:ext cx="1119000" cy="676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sz="2500">
                <a:solidFill>
                  <a:schemeClr val="dk2"/>
                </a:solidFill>
                <a:latin typeface="Viga"/>
                <a:ea typeface="Viga"/>
                <a:cs typeface="Viga"/>
                <a:sym typeface="Viga"/>
              </a:rPr>
              <a:t>Autre</a:t>
            </a:r>
            <a:endParaRPr sz="2500">
              <a:solidFill>
                <a:schemeClr val="dk2"/>
              </a:solidFill>
              <a:latin typeface="Viga"/>
              <a:ea typeface="Viga"/>
              <a:cs typeface="Viga"/>
              <a:sym typeface="Viga"/>
            </a:endParaRPr>
          </a:p>
        </p:txBody>
      </p:sp>
      <p:pic>
        <p:nvPicPr>
          <p:cNvPr id="217" name="Google Shape;217;p19"/>
          <p:cNvPicPr preferRelativeResize="0"/>
          <p:nvPr/>
        </p:nvPicPr>
        <p:blipFill>
          <a:blip r:embed="rId5">
            <a:alphaModFix/>
          </a:blip>
          <a:stretch>
            <a:fillRect/>
          </a:stretch>
        </p:blipFill>
        <p:spPr>
          <a:xfrm>
            <a:off x="1120275" y="1697933"/>
            <a:ext cx="1230336" cy="818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1" name="Shape 221"/>
        <p:cNvGrpSpPr/>
        <p:nvPr/>
      </p:nvGrpSpPr>
      <p:grpSpPr>
        <a:xfrm>
          <a:off x="0" y="0"/>
          <a:ext cx="0" cy="0"/>
          <a:chOff x="0" y="0"/>
          <a:chExt cx="0" cy="0"/>
        </a:xfrm>
      </p:grpSpPr>
      <p:sp>
        <p:nvSpPr>
          <p:cNvPr id="222" name="Google Shape;222;p20"/>
          <p:cNvSpPr txBox="1"/>
          <p:nvPr>
            <p:ph type="title"/>
          </p:nvPr>
        </p:nvSpPr>
        <p:spPr>
          <a:xfrm>
            <a:off x="585000" y="300025"/>
            <a:ext cx="8713800" cy="114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sz="4200">
                <a:solidFill>
                  <a:srgbClr val="93C47D"/>
                </a:solidFill>
                <a:latin typeface="Viga"/>
                <a:ea typeface="Viga"/>
                <a:cs typeface="Viga"/>
                <a:sym typeface="Viga"/>
              </a:rPr>
              <a:t>Votre rapport au </a:t>
            </a:r>
            <a:r>
              <a:rPr lang="fr-CA" sz="4200">
                <a:solidFill>
                  <a:srgbClr val="93C47D"/>
                </a:solidFill>
                <a:latin typeface="Viga"/>
                <a:ea typeface="Viga"/>
                <a:cs typeface="Viga"/>
                <a:sym typeface="Viga"/>
              </a:rPr>
              <a:t>numérique </a:t>
            </a:r>
            <a:r>
              <a:rPr lang="fr-CA" sz="4200">
                <a:solidFill>
                  <a:srgbClr val="93C47D"/>
                </a:solidFill>
                <a:latin typeface="Viga"/>
                <a:ea typeface="Viga"/>
                <a:cs typeface="Viga"/>
                <a:sym typeface="Viga"/>
              </a:rPr>
              <a:t>?</a:t>
            </a:r>
            <a:endParaRPr sz="4200">
              <a:solidFill>
                <a:srgbClr val="93C47D"/>
              </a:solidFill>
              <a:latin typeface="Viga"/>
              <a:ea typeface="Viga"/>
              <a:cs typeface="Viga"/>
              <a:sym typeface="Viga"/>
            </a:endParaRPr>
          </a:p>
        </p:txBody>
      </p:sp>
      <p:sp>
        <p:nvSpPr>
          <p:cNvPr id="223" name="Google Shape;223;p20"/>
          <p:cNvSpPr txBox="1"/>
          <p:nvPr>
            <p:ph idx="12" type="sldNum"/>
          </p:nvPr>
        </p:nvSpPr>
        <p:spPr>
          <a:xfrm>
            <a:off x="8490250" y="8321794"/>
            <a:ext cx="548700" cy="699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graphicFrame>
        <p:nvGraphicFramePr>
          <p:cNvPr id="224" name="Google Shape;224;p20"/>
          <p:cNvGraphicFramePr/>
          <p:nvPr/>
        </p:nvGraphicFramePr>
        <p:xfrm>
          <a:off x="480350" y="1622733"/>
          <a:ext cx="3000000" cy="3000000"/>
        </p:xfrm>
        <a:graphic>
          <a:graphicData uri="http://schemas.openxmlformats.org/drawingml/2006/table">
            <a:tbl>
              <a:tblPr>
                <a:noFill/>
                <a:tableStyleId>{ADB37B91-FC7E-4DCF-958F-E92D28B3A8C9}</a:tableStyleId>
              </a:tblPr>
              <a:tblGrid>
                <a:gridCol w="3448375"/>
                <a:gridCol w="4416750"/>
              </a:tblGrid>
              <a:tr h="1189625">
                <a:tc>
                  <a:txBody>
                    <a:bodyPr/>
                    <a:lstStyle/>
                    <a:p>
                      <a:pPr indent="0" lvl="0" marL="0" rtl="0" algn="l">
                        <a:spcBef>
                          <a:spcPts val="0"/>
                        </a:spcBef>
                        <a:spcAft>
                          <a:spcPts val="0"/>
                        </a:spcAft>
                        <a:buNone/>
                      </a:pPr>
                      <a:r>
                        <a:rPr lang="fr-CA" sz="1700">
                          <a:solidFill>
                            <a:srgbClr val="FFFFFF"/>
                          </a:solidFill>
                          <a:latin typeface="Viga"/>
                          <a:ea typeface="Viga"/>
                          <a:cs typeface="Viga"/>
                          <a:sym typeface="Viga"/>
                        </a:rPr>
                        <a:t>Je suis comme un </a:t>
                      </a:r>
                      <a:endParaRPr sz="1700">
                        <a:solidFill>
                          <a:srgbClr val="FFFFFF"/>
                        </a:solidFill>
                        <a:latin typeface="Viga"/>
                        <a:ea typeface="Viga"/>
                        <a:cs typeface="Viga"/>
                        <a:sym typeface="Viga"/>
                      </a:endParaRPr>
                    </a:p>
                    <a:p>
                      <a:pPr indent="0" lvl="0" marL="0" rtl="0" algn="l">
                        <a:spcBef>
                          <a:spcPts val="0"/>
                        </a:spcBef>
                        <a:spcAft>
                          <a:spcPts val="0"/>
                        </a:spcAft>
                        <a:buNone/>
                      </a:pPr>
                      <a:r>
                        <a:rPr lang="fr-CA" sz="1700">
                          <a:solidFill>
                            <a:srgbClr val="FFFFFF"/>
                          </a:solidFill>
                          <a:latin typeface="Viga"/>
                          <a:ea typeface="Viga"/>
                          <a:cs typeface="Viga"/>
                          <a:sym typeface="Viga"/>
                        </a:rPr>
                        <a:t>poisson dans l’eau! 😀</a:t>
                      </a:r>
                      <a:endParaRPr sz="1700">
                        <a:solidFill>
                          <a:srgbClr val="FFFFFF"/>
                        </a:solidFill>
                        <a:latin typeface="Viga"/>
                        <a:ea typeface="Viga"/>
                        <a:cs typeface="Viga"/>
                        <a:sym typeface="Viga"/>
                      </a:endParaRPr>
                    </a:p>
                  </a:txBody>
                  <a:tcPr marT="121900" marB="121900"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t/>
                      </a:r>
                      <a:endParaRPr sz="1900">
                        <a:solidFill>
                          <a:schemeClr val="dk2"/>
                        </a:solidFill>
                        <a:latin typeface="Viga"/>
                        <a:ea typeface="Viga"/>
                        <a:cs typeface="Viga"/>
                        <a:sym typeface="Viga"/>
                      </a:endParaRPr>
                    </a:p>
                  </a:txBody>
                  <a:tcPr marT="121900" marB="121900"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1189625">
                <a:tc>
                  <a:txBody>
                    <a:bodyPr/>
                    <a:lstStyle/>
                    <a:p>
                      <a:pPr indent="0" lvl="0" marL="0" rtl="0" algn="l">
                        <a:spcBef>
                          <a:spcPts val="0"/>
                        </a:spcBef>
                        <a:spcAft>
                          <a:spcPts val="0"/>
                        </a:spcAft>
                        <a:buNone/>
                      </a:pPr>
                      <a:r>
                        <a:rPr lang="fr-CA" sz="1700">
                          <a:solidFill>
                            <a:srgbClr val="FFFFFF"/>
                          </a:solidFill>
                          <a:latin typeface="Viga"/>
                          <a:ea typeface="Viga"/>
                          <a:cs typeface="Viga"/>
                          <a:sym typeface="Viga"/>
                        </a:rPr>
                        <a:t>Je commence à </a:t>
                      </a:r>
                      <a:endParaRPr sz="1700">
                        <a:solidFill>
                          <a:srgbClr val="FFFFFF"/>
                        </a:solidFill>
                        <a:latin typeface="Viga"/>
                        <a:ea typeface="Viga"/>
                        <a:cs typeface="Viga"/>
                        <a:sym typeface="Viga"/>
                      </a:endParaRPr>
                    </a:p>
                    <a:p>
                      <a:pPr indent="0" lvl="0" marL="0" rtl="0" algn="l">
                        <a:spcBef>
                          <a:spcPts val="0"/>
                        </a:spcBef>
                        <a:spcAft>
                          <a:spcPts val="0"/>
                        </a:spcAft>
                        <a:buNone/>
                      </a:pPr>
                      <a:r>
                        <a:rPr lang="fr-CA" sz="1700">
                          <a:solidFill>
                            <a:srgbClr val="FFFFFF"/>
                          </a:solidFill>
                          <a:latin typeface="Viga"/>
                          <a:ea typeface="Viga"/>
                          <a:cs typeface="Viga"/>
                          <a:sym typeface="Viga"/>
                        </a:rPr>
                        <a:t>vraiment m’amuser! 😊</a:t>
                      </a:r>
                      <a:endParaRPr sz="1700">
                        <a:solidFill>
                          <a:srgbClr val="FFFFFF"/>
                        </a:solidFill>
                        <a:latin typeface="Viga"/>
                        <a:ea typeface="Viga"/>
                        <a:cs typeface="Viga"/>
                        <a:sym typeface="Viga"/>
                      </a:endParaRPr>
                    </a:p>
                  </a:txBody>
                  <a:tcPr marT="121900" marB="121900"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t/>
                      </a:r>
                      <a:endParaRPr sz="1900">
                        <a:solidFill>
                          <a:schemeClr val="dk2"/>
                        </a:solidFill>
                        <a:latin typeface="Viga"/>
                        <a:ea typeface="Viga"/>
                        <a:cs typeface="Viga"/>
                        <a:sym typeface="Viga"/>
                      </a:endParaRPr>
                    </a:p>
                  </a:txBody>
                  <a:tcPr marT="121900" marB="121900"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1189625">
                <a:tc>
                  <a:txBody>
                    <a:bodyPr/>
                    <a:lstStyle/>
                    <a:p>
                      <a:pPr indent="0" lvl="0" marL="0" rtl="0" algn="l">
                        <a:spcBef>
                          <a:spcPts val="0"/>
                        </a:spcBef>
                        <a:spcAft>
                          <a:spcPts val="0"/>
                        </a:spcAft>
                        <a:buNone/>
                      </a:pPr>
                      <a:r>
                        <a:rPr lang="fr-CA" sz="1700">
                          <a:solidFill>
                            <a:srgbClr val="FFFFFF"/>
                          </a:solidFill>
                          <a:latin typeface="Viga"/>
                          <a:ea typeface="Viga"/>
                          <a:cs typeface="Viga"/>
                          <a:sym typeface="Viga"/>
                        </a:rPr>
                        <a:t>J’apprivoise… lentement mais sûrement! 😕</a:t>
                      </a:r>
                      <a:endParaRPr sz="1700">
                        <a:solidFill>
                          <a:srgbClr val="FFFFFF"/>
                        </a:solidFill>
                        <a:latin typeface="Viga"/>
                        <a:ea typeface="Viga"/>
                        <a:cs typeface="Viga"/>
                        <a:sym typeface="Viga"/>
                      </a:endParaRPr>
                    </a:p>
                  </a:txBody>
                  <a:tcPr marT="121900" marB="121900"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t/>
                      </a:r>
                      <a:endParaRPr sz="1900">
                        <a:solidFill>
                          <a:schemeClr val="dk2"/>
                        </a:solidFill>
                        <a:latin typeface="Viga"/>
                        <a:ea typeface="Viga"/>
                        <a:cs typeface="Viga"/>
                        <a:sym typeface="Viga"/>
                      </a:endParaRPr>
                    </a:p>
                  </a:txBody>
                  <a:tcPr marT="121900" marB="121900"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r h="1189625">
                <a:tc>
                  <a:txBody>
                    <a:bodyPr/>
                    <a:lstStyle/>
                    <a:p>
                      <a:pPr indent="0" lvl="0" marL="0" rtl="0" algn="l">
                        <a:spcBef>
                          <a:spcPts val="0"/>
                        </a:spcBef>
                        <a:spcAft>
                          <a:spcPts val="0"/>
                        </a:spcAft>
                        <a:buNone/>
                      </a:pPr>
                      <a:r>
                        <a:rPr lang="fr-CA" sz="1700">
                          <a:solidFill>
                            <a:srgbClr val="FFFFFF"/>
                          </a:solidFill>
                          <a:latin typeface="Viga"/>
                          <a:ea typeface="Viga"/>
                          <a:cs typeface="Viga"/>
                          <a:sym typeface="Viga"/>
                        </a:rPr>
                        <a:t>C’est la panique! </a:t>
                      </a:r>
                      <a:endParaRPr sz="1700">
                        <a:solidFill>
                          <a:srgbClr val="FFFFFF"/>
                        </a:solidFill>
                        <a:latin typeface="Viga"/>
                        <a:ea typeface="Viga"/>
                        <a:cs typeface="Viga"/>
                        <a:sym typeface="Viga"/>
                      </a:endParaRPr>
                    </a:p>
                    <a:p>
                      <a:pPr indent="0" lvl="0" marL="0" rtl="0" algn="l">
                        <a:spcBef>
                          <a:spcPts val="0"/>
                        </a:spcBef>
                        <a:spcAft>
                          <a:spcPts val="0"/>
                        </a:spcAft>
                        <a:buNone/>
                      </a:pPr>
                      <a:r>
                        <a:rPr lang="fr-CA" sz="1700">
                          <a:solidFill>
                            <a:srgbClr val="FFFFFF"/>
                          </a:solidFill>
                          <a:latin typeface="Viga"/>
                          <a:ea typeface="Viga"/>
                          <a:cs typeface="Viga"/>
                          <a:sym typeface="Viga"/>
                        </a:rPr>
                        <a:t>J’en dors plus la nuit… 😱</a:t>
                      </a:r>
                      <a:endParaRPr sz="1700">
                        <a:solidFill>
                          <a:srgbClr val="FFFFFF"/>
                        </a:solidFill>
                        <a:latin typeface="Viga"/>
                        <a:ea typeface="Viga"/>
                        <a:cs typeface="Viga"/>
                        <a:sym typeface="Viga"/>
                      </a:endParaRPr>
                    </a:p>
                  </a:txBody>
                  <a:tcPr marT="121900" marB="121900"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rtl="0" algn="l">
                        <a:spcBef>
                          <a:spcPts val="0"/>
                        </a:spcBef>
                        <a:spcAft>
                          <a:spcPts val="0"/>
                        </a:spcAft>
                        <a:buNone/>
                      </a:pPr>
                      <a:r>
                        <a:t/>
                      </a:r>
                      <a:endParaRPr sz="1900">
                        <a:solidFill>
                          <a:schemeClr val="dk2"/>
                        </a:solidFill>
                        <a:latin typeface="Viga"/>
                        <a:ea typeface="Viga"/>
                        <a:cs typeface="Viga"/>
                        <a:sym typeface="Viga"/>
                      </a:endParaRPr>
                    </a:p>
                  </a:txBody>
                  <a:tcPr marT="121900" marB="121900" marR="91425" marL="91425">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8" name="Shape 228"/>
        <p:cNvGrpSpPr/>
        <p:nvPr/>
      </p:nvGrpSpPr>
      <p:grpSpPr>
        <a:xfrm>
          <a:off x="0" y="0"/>
          <a:ext cx="0" cy="0"/>
          <a:chOff x="0" y="0"/>
          <a:chExt cx="0" cy="0"/>
        </a:xfrm>
      </p:grpSpPr>
      <p:sp>
        <p:nvSpPr>
          <p:cNvPr id="229" name="Google Shape;229;p21"/>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L’application en ligne</a:t>
            </a:r>
            <a:r>
              <a:rPr lang="fr-CA">
                <a:latin typeface="Viga"/>
                <a:ea typeface="Viga"/>
                <a:cs typeface="Viga"/>
                <a:sym typeface="Viga"/>
              </a:rPr>
              <a:t> Graspable Math </a:t>
            </a:r>
            <a:endParaRPr>
              <a:latin typeface="Viga"/>
              <a:ea typeface="Viga"/>
              <a:cs typeface="Viga"/>
              <a:sym typeface="Viga"/>
            </a:endParaRPr>
          </a:p>
        </p:txBody>
      </p:sp>
      <p:grpSp>
        <p:nvGrpSpPr>
          <p:cNvPr id="230" name="Google Shape;230;p21"/>
          <p:cNvGrpSpPr/>
          <p:nvPr/>
        </p:nvGrpSpPr>
        <p:grpSpPr>
          <a:xfrm>
            <a:off x="430075" y="2949400"/>
            <a:ext cx="2166900" cy="2127000"/>
            <a:chOff x="469850" y="4253950"/>
            <a:chExt cx="2166900" cy="2127000"/>
          </a:xfrm>
        </p:grpSpPr>
        <p:sp>
          <p:nvSpPr>
            <p:cNvPr id="231" name="Google Shape;231;p21"/>
            <p:cNvSpPr/>
            <p:nvPr/>
          </p:nvSpPr>
          <p:spPr>
            <a:xfrm>
              <a:off x="469850" y="4253950"/>
              <a:ext cx="2166900" cy="2127000"/>
            </a:xfrm>
            <a:prstGeom prst="ellipse">
              <a:avLst/>
            </a:prstGeom>
            <a:solidFill>
              <a:srgbClr val="93C47D">
                <a:alpha val="49160"/>
              </a:srgbClr>
            </a:solidFill>
            <a:ln cap="flat" cmpd="sng" w="9525">
              <a:solidFill>
                <a:srgbClr val="3030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br>
                <a:rPr lang="fr-CA"/>
              </a:br>
              <a:endParaRPr/>
            </a:p>
          </p:txBody>
        </p:sp>
        <p:pic>
          <p:nvPicPr>
            <p:cNvPr id="232" name="Google Shape;232;p21"/>
            <p:cNvPicPr preferRelativeResize="0"/>
            <p:nvPr/>
          </p:nvPicPr>
          <p:blipFill rotWithShape="1">
            <a:blip r:embed="rId3">
              <a:alphaModFix/>
            </a:blip>
            <a:srcRect b="0" l="0" r="75614" t="0"/>
            <a:stretch/>
          </p:blipFill>
          <p:spPr>
            <a:xfrm>
              <a:off x="1039975" y="4809442"/>
              <a:ext cx="1026650" cy="1016000"/>
            </a:xfrm>
            <a:prstGeom prst="rect">
              <a:avLst/>
            </a:prstGeom>
            <a:noFill/>
            <a:ln>
              <a:noFill/>
            </a:ln>
          </p:spPr>
        </p:pic>
      </p:grpSp>
      <p:sp>
        <p:nvSpPr>
          <p:cNvPr id="233" name="Google Shape;233;p21"/>
          <p:cNvSpPr txBox="1"/>
          <p:nvPr/>
        </p:nvSpPr>
        <p:spPr>
          <a:xfrm>
            <a:off x="3034150" y="1776250"/>
            <a:ext cx="5983200" cy="4473300"/>
          </a:xfrm>
          <a:prstGeom prst="rect">
            <a:avLst/>
          </a:prstGeom>
          <a:noFill/>
          <a:ln>
            <a:noFill/>
          </a:ln>
        </p:spPr>
        <p:txBody>
          <a:bodyPr anchorCtr="0" anchor="t" bIns="91425" lIns="91425" spcFirstLastPara="1" rIns="91425" wrap="square" tIns="91425">
            <a:noAutofit/>
          </a:bodyPr>
          <a:lstStyle/>
          <a:p>
            <a:pPr indent="-381000" lvl="0" marL="457200" marR="38100" rtl="0" algn="l">
              <a:lnSpc>
                <a:spcPct val="128571"/>
              </a:lnSpc>
              <a:spcBef>
                <a:spcPts val="0"/>
              </a:spcBef>
              <a:spcAft>
                <a:spcPts val="0"/>
              </a:spcAft>
              <a:buClr>
                <a:srgbClr val="FFFFFF"/>
              </a:buClr>
              <a:buSzPts val="2400"/>
              <a:buFont typeface="Sniglet"/>
              <a:buChar char="●"/>
            </a:pPr>
            <a:r>
              <a:rPr lang="fr-CA" sz="2400">
                <a:solidFill>
                  <a:srgbClr val="FFFFFF"/>
                </a:solidFill>
                <a:latin typeface="Sniglet"/>
                <a:ea typeface="Sniglet"/>
                <a:cs typeface="Sniglet"/>
                <a:sym typeface="Sniglet"/>
              </a:rPr>
              <a:t>Manipulation d’expressions mathématiques et algébriques</a:t>
            </a:r>
            <a:endParaRPr sz="2400">
              <a:solidFill>
                <a:srgbClr val="FFFFFF"/>
              </a:solidFill>
              <a:latin typeface="Sniglet"/>
              <a:ea typeface="Sniglet"/>
              <a:cs typeface="Sniglet"/>
              <a:sym typeface="Sniglet"/>
            </a:endParaRPr>
          </a:p>
          <a:p>
            <a:pPr indent="-381000" lvl="0" marL="457200" marR="38100" rtl="0" algn="l">
              <a:lnSpc>
                <a:spcPct val="128571"/>
              </a:lnSpc>
              <a:spcBef>
                <a:spcPts val="1000"/>
              </a:spcBef>
              <a:spcAft>
                <a:spcPts val="0"/>
              </a:spcAft>
              <a:buClr>
                <a:srgbClr val="FFFFFF"/>
              </a:buClr>
              <a:buSzPts val="2400"/>
              <a:buFont typeface="Sniglet"/>
              <a:buChar char="●"/>
            </a:pPr>
            <a:r>
              <a:rPr lang="fr-CA" sz="2400">
                <a:solidFill>
                  <a:srgbClr val="FFFFFF"/>
                </a:solidFill>
                <a:latin typeface="Sniglet"/>
                <a:ea typeface="Sniglet"/>
                <a:cs typeface="Sniglet"/>
                <a:sym typeface="Sniglet"/>
              </a:rPr>
              <a:t>Application qui permet de créer, d’enregistrer, de partager et de noter des exercices et des leçons</a:t>
            </a:r>
            <a:endParaRPr sz="2400">
              <a:solidFill>
                <a:srgbClr val="FFFFFF"/>
              </a:solidFill>
              <a:latin typeface="Sniglet"/>
              <a:ea typeface="Sniglet"/>
              <a:cs typeface="Sniglet"/>
              <a:sym typeface="Sniglet"/>
            </a:endParaRPr>
          </a:p>
          <a:p>
            <a:pPr indent="-381000" lvl="0" marL="457200" marR="38100" rtl="0" algn="l">
              <a:lnSpc>
                <a:spcPct val="128571"/>
              </a:lnSpc>
              <a:spcBef>
                <a:spcPts val="1000"/>
              </a:spcBef>
              <a:spcAft>
                <a:spcPts val="0"/>
              </a:spcAft>
              <a:buClr>
                <a:srgbClr val="FFFFFF"/>
              </a:buClr>
              <a:buSzPts val="2400"/>
              <a:buFont typeface="Sniglet"/>
              <a:buChar char="●"/>
            </a:pPr>
            <a:r>
              <a:rPr lang="fr-CA" sz="2400">
                <a:solidFill>
                  <a:srgbClr val="FFFFFF"/>
                </a:solidFill>
                <a:latin typeface="Sniglet"/>
                <a:ea typeface="Sniglet"/>
                <a:cs typeface="Sniglet"/>
                <a:sym typeface="Sniglet"/>
              </a:rPr>
              <a:t>En ligne</a:t>
            </a:r>
            <a:r>
              <a:rPr lang="fr-CA" sz="2400">
                <a:solidFill>
                  <a:srgbClr val="FFFFFF"/>
                </a:solidFill>
                <a:latin typeface="Sniglet"/>
                <a:ea typeface="Sniglet"/>
                <a:cs typeface="Sniglet"/>
                <a:sym typeface="Sniglet"/>
              </a:rPr>
              <a:t> : </a:t>
            </a:r>
            <a:r>
              <a:rPr lang="fr-CA" sz="2400" u="sng">
                <a:solidFill>
                  <a:srgbClr val="FFFFFF"/>
                </a:solidFill>
                <a:latin typeface="Sniglet"/>
                <a:ea typeface="Sniglet"/>
                <a:cs typeface="Sniglet"/>
                <a:sym typeface="Sniglet"/>
                <a:hlinkClick r:id="rId4"/>
              </a:rPr>
              <a:t>https://graspablemath.com</a:t>
            </a:r>
            <a:endParaRPr sz="2400">
              <a:solidFill>
                <a:srgbClr val="FFFFFF"/>
              </a:solidFill>
              <a:latin typeface="Sniglet"/>
              <a:ea typeface="Sniglet"/>
              <a:cs typeface="Sniglet"/>
              <a:sym typeface="Sniglet"/>
            </a:endParaRPr>
          </a:p>
          <a:p>
            <a:pPr indent="-381000" lvl="0" marL="457200" marR="38100" rtl="0" algn="l">
              <a:lnSpc>
                <a:spcPct val="128571"/>
              </a:lnSpc>
              <a:spcBef>
                <a:spcPts val="1000"/>
              </a:spcBef>
              <a:spcAft>
                <a:spcPts val="1000"/>
              </a:spcAft>
              <a:buClr>
                <a:srgbClr val="FFFFFF"/>
              </a:buClr>
              <a:buSzPts val="2400"/>
              <a:buFont typeface="Sniglet"/>
              <a:buChar char="●"/>
            </a:pPr>
            <a:r>
              <a:rPr lang="fr-CA" sz="2400" u="sng">
                <a:solidFill>
                  <a:schemeClr val="hlink"/>
                </a:solidFill>
                <a:latin typeface="Sniglet"/>
                <a:ea typeface="Sniglet"/>
                <a:cs typeface="Sniglet"/>
                <a:sym typeface="Sniglet"/>
                <a:hlinkClick r:id="rId5"/>
              </a:rPr>
              <a:t>L’extension Chrome </a:t>
            </a:r>
            <a:r>
              <a:rPr lang="fr-CA" sz="2400">
                <a:solidFill>
                  <a:srgbClr val="FFFFFF"/>
                </a:solidFill>
                <a:latin typeface="Sniglet"/>
                <a:ea typeface="Sniglet"/>
                <a:cs typeface="Sniglet"/>
                <a:sym typeface="Sniglet"/>
              </a:rPr>
              <a:t> (pas vue dans ce webinaire)</a:t>
            </a:r>
            <a:endParaRPr sz="2400">
              <a:solidFill>
                <a:srgbClr val="FFFFFF"/>
              </a:solidFill>
              <a:latin typeface="Sniglet"/>
              <a:ea typeface="Sniglet"/>
              <a:cs typeface="Sniglet"/>
              <a:sym typeface="Snigle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sp>
        <p:nvSpPr>
          <p:cNvPr id="238" name="Google Shape;238;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Pourquoi? Du passif à l’engagement créatif</a:t>
            </a:r>
            <a:endParaRPr/>
          </a:p>
        </p:txBody>
      </p:sp>
      <p:sp>
        <p:nvSpPr>
          <p:cNvPr id="239" name="Google Shape;239;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40" name="Google Shape;240;p22"/>
          <p:cNvPicPr preferRelativeResize="0"/>
          <p:nvPr/>
        </p:nvPicPr>
        <p:blipFill>
          <a:blip r:embed="rId3">
            <a:alphaModFix/>
          </a:blip>
          <a:stretch>
            <a:fillRect/>
          </a:stretch>
        </p:blipFill>
        <p:spPr>
          <a:xfrm>
            <a:off x="152400" y="1160789"/>
            <a:ext cx="8679899" cy="478281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434343"/>
        </a:solidFill>
      </p:bgPr>
    </p:bg>
    <p:spTree>
      <p:nvGrpSpPr>
        <p:cNvPr id="244" name="Shape 244"/>
        <p:cNvGrpSpPr/>
        <p:nvPr/>
      </p:nvGrpSpPr>
      <p:grpSpPr>
        <a:xfrm>
          <a:off x="0" y="0"/>
          <a:ext cx="0" cy="0"/>
          <a:chOff x="0" y="0"/>
          <a:chExt cx="0" cy="0"/>
        </a:xfrm>
      </p:grpSpPr>
      <p:sp>
        <p:nvSpPr>
          <p:cNvPr id="245" name="Google Shape;245;p23"/>
          <p:cNvSpPr/>
          <p:nvPr/>
        </p:nvSpPr>
        <p:spPr>
          <a:xfrm>
            <a:off x="6753725" y="2508100"/>
            <a:ext cx="2143800" cy="42204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3"/>
          <p:cNvSpPr txBox="1"/>
          <p:nvPr/>
        </p:nvSpPr>
        <p:spPr>
          <a:xfrm>
            <a:off x="6593525" y="1244050"/>
            <a:ext cx="2089200" cy="509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2800">
                <a:solidFill>
                  <a:srgbClr val="FFFFFF"/>
                </a:solidFill>
                <a:latin typeface="Viga"/>
                <a:ea typeface="Viga"/>
                <a:cs typeface="Viga"/>
                <a:sym typeface="Viga"/>
              </a:rPr>
              <a:t>Pourquoi ?</a:t>
            </a:r>
            <a:endParaRPr b="1" sz="2800">
              <a:solidFill>
                <a:srgbClr val="FFFFFF"/>
              </a:solidFill>
              <a:latin typeface="Viga"/>
              <a:ea typeface="Viga"/>
              <a:cs typeface="Viga"/>
              <a:sym typeface="Viga"/>
            </a:endParaRPr>
          </a:p>
          <a:p>
            <a:pPr indent="0" lvl="0" marL="0" rtl="0" algn="l">
              <a:spcBef>
                <a:spcPts val="0"/>
              </a:spcBef>
              <a:spcAft>
                <a:spcPts val="0"/>
              </a:spcAft>
              <a:buNone/>
            </a:pPr>
            <a:r>
              <a:t/>
            </a:r>
            <a:endParaRPr b="1" sz="1800">
              <a:solidFill>
                <a:schemeClr val="dk1"/>
              </a:solidFill>
              <a:latin typeface="Viga"/>
              <a:ea typeface="Viga"/>
              <a:cs typeface="Viga"/>
              <a:sym typeface="Viga"/>
            </a:endParaRPr>
          </a:p>
          <a:p>
            <a:pPr indent="0" lvl="0" marL="0" rtl="0" algn="ctr">
              <a:spcBef>
                <a:spcPts val="0"/>
              </a:spcBef>
              <a:spcAft>
                <a:spcPts val="0"/>
              </a:spcAft>
              <a:buNone/>
            </a:pPr>
            <a:r>
              <a:rPr lang="fr-CA" sz="1600" u="sng">
                <a:solidFill>
                  <a:schemeClr val="accent5"/>
                </a:solidFill>
                <a:latin typeface="Viga"/>
                <a:ea typeface="Viga"/>
                <a:cs typeface="Viga"/>
                <a:sym typeface="Viga"/>
                <a:hlinkClick r:id="rId3"/>
              </a:rPr>
              <a:t>Cadre de référence de la compétence numérique</a:t>
            </a:r>
            <a:endParaRPr sz="1600">
              <a:solidFill>
                <a:schemeClr val="accent5"/>
              </a:solidFill>
            </a:endParaRPr>
          </a:p>
          <a:p>
            <a:pPr indent="0" lvl="0" marL="0" rtl="0" algn="ctr">
              <a:spcBef>
                <a:spcPts val="0"/>
              </a:spcBef>
              <a:spcAft>
                <a:spcPts val="0"/>
              </a:spcAft>
              <a:buNone/>
            </a:pPr>
            <a:r>
              <a:t/>
            </a:r>
            <a:endParaRPr/>
          </a:p>
          <a:p>
            <a:pPr indent="0" lvl="0" marL="0" rtl="0" algn="ctr">
              <a:spcBef>
                <a:spcPts val="0"/>
              </a:spcBef>
              <a:spcAft>
                <a:spcPts val="0"/>
              </a:spcAft>
              <a:buNone/>
            </a:pPr>
            <a:r>
              <a:rPr lang="fr-CA" sz="1200">
                <a:solidFill>
                  <a:schemeClr val="dk1"/>
                </a:solidFill>
                <a:latin typeface="Viga"/>
                <a:ea typeface="Viga"/>
                <a:cs typeface="Viga"/>
                <a:sym typeface="Viga"/>
              </a:rPr>
              <a:t>Source : MEES - Avril 2019</a:t>
            </a:r>
            <a:endParaRPr sz="1200">
              <a:solidFill>
                <a:schemeClr val="dk1"/>
              </a:solidFill>
              <a:latin typeface="Viga"/>
              <a:ea typeface="Viga"/>
              <a:cs typeface="Viga"/>
              <a:sym typeface="Viga"/>
            </a:endParaRPr>
          </a:p>
          <a:p>
            <a:pPr indent="0" lvl="0" marL="0" rtl="0" algn="ctr">
              <a:spcBef>
                <a:spcPts val="0"/>
              </a:spcBef>
              <a:spcAft>
                <a:spcPts val="0"/>
              </a:spcAft>
              <a:buNone/>
            </a:pPr>
            <a:r>
              <a:t/>
            </a:r>
            <a:endParaRPr>
              <a:solidFill>
                <a:schemeClr val="dk1"/>
              </a:solidFill>
              <a:latin typeface="Viga"/>
              <a:ea typeface="Viga"/>
              <a:cs typeface="Viga"/>
              <a:sym typeface="Viga"/>
            </a:endParaRPr>
          </a:p>
          <a:p>
            <a:pPr indent="0" lvl="0" marL="0" rtl="0" algn="ctr">
              <a:spcBef>
                <a:spcPts val="0"/>
              </a:spcBef>
              <a:spcAft>
                <a:spcPts val="0"/>
              </a:spcAft>
              <a:buNone/>
            </a:pPr>
            <a:r>
              <a:rPr lang="fr-CA" sz="1600">
                <a:solidFill>
                  <a:schemeClr val="dk1"/>
                </a:solidFill>
                <a:latin typeface="Viga"/>
                <a:ea typeface="Viga"/>
                <a:cs typeface="Viga"/>
                <a:sym typeface="Viga"/>
              </a:rPr>
              <a:t>12 dimensions</a:t>
            </a:r>
            <a:endParaRPr sz="1600">
              <a:solidFill>
                <a:schemeClr val="dk1"/>
              </a:solidFill>
              <a:latin typeface="Viga"/>
              <a:ea typeface="Viga"/>
              <a:cs typeface="Viga"/>
              <a:sym typeface="Viga"/>
            </a:endParaRPr>
          </a:p>
          <a:p>
            <a:pPr indent="0" lvl="0" marL="0" rtl="0" algn="ctr">
              <a:spcBef>
                <a:spcPts val="0"/>
              </a:spcBef>
              <a:spcAft>
                <a:spcPts val="0"/>
              </a:spcAft>
              <a:buNone/>
            </a:pPr>
            <a:r>
              <a:rPr lang="fr-CA" sz="1600" u="sng">
                <a:solidFill>
                  <a:srgbClr val="FFFFFF"/>
                </a:solidFill>
                <a:latin typeface="Viga"/>
                <a:ea typeface="Viga"/>
                <a:cs typeface="Viga"/>
                <a:sym typeface="Viga"/>
                <a:hlinkClick r:id="rId4"/>
              </a:rPr>
              <a:t>version interactive</a:t>
            </a:r>
            <a:endParaRPr sz="1600">
              <a:solidFill>
                <a:srgbClr val="FFFFFF"/>
              </a:solidFill>
            </a:endParaRPr>
          </a:p>
          <a:p>
            <a:pPr indent="0" lvl="0" marL="0" rtl="0" algn="ctr">
              <a:spcBef>
                <a:spcPts val="0"/>
              </a:spcBef>
              <a:spcAft>
                <a:spcPts val="0"/>
              </a:spcAft>
              <a:buNone/>
            </a:pPr>
            <a:r>
              <a:t/>
            </a:r>
            <a:endParaRPr/>
          </a:p>
          <a:p>
            <a:pPr indent="0" lvl="0" marL="0" rtl="0" algn="ctr">
              <a:spcBef>
                <a:spcPts val="0"/>
              </a:spcBef>
              <a:spcAft>
                <a:spcPts val="0"/>
              </a:spcAft>
              <a:buClr>
                <a:schemeClr val="dk1"/>
              </a:buClr>
              <a:buSzPts val="1100"/>
              <a:buFont typeface="Arial"/>
              <a:buNone/>
            </a:pPr>
            <a:r>
              <a:rPr lang="fr-CA" sz="1600" u="sng">
                <a:solidFill>
                  <a:schemeClr val="hlink"/>
                </a:solidFill>
                <a:latin typeface="Viga"/>
                <a:ea typeface="Viga"/>
                <a:cs typeface="Viga"/>
                <a:sym typeface="Viga"/>
                <a:hlinkClick r:id="rId5"/>
              </a:rPr>
              <a:t>Continuum de développement de la compétence numérique</a:t>
            </a:r>
            <a:endParaRPr sz="1600">
              <a:solidFill>
                <a:schemeClr val="dk1"/>
              </a:solidFill>
              <a:latin typeface="Viga"/>
              <a:ea typeface="Viga"/>
              <a:cs typeface="Viga"/>
              <a:sym typeface="Viga"/>
            </a:endParaRPr>
          </a:p>
          <a:p>
            <a:pPr indent="0" lvl="0" marL="0" rtl="0" algn="ctr">
              <a:spcBef>
                <a:spcPts val="0"/>
              </a:spcBef>
              <a:spcAft>
                <a:spcPts val="0"/>
              </a:spcAft>
              <a:buClr>
                <a:schemeClr val="dk1"/>
              </a:buClr>
              <a:buSzPts val="1100"/>
              <a:buFont typeface="Arial"/>
              <a:buNone/>
            </a:pPr>
            <a:r>
              <a:t/>
            </a:r>
            <a:endParaRPr>
              <a:solidFill>
                <a:schemeClr val="dk1"/>
              </a:solidFill>
              <a:latin typeface="Viga"/>
              <a:ea typeface="Viga"/>
              <a:cs typeface="Viga"/>
              <a:sym typeface="Viga"/>
            </a:endParaRPr>
          </a:p>
          <a:p>
            <a:pPr indent="0" lvl="0" marL="0" rtl="0" algn="ctr">
              <a:spcBef>
                <a:spcPts val="0"/>
              </a:spcBef>
              <a:spcAft>
                <a:spcPts val="0"/>
              </a:spcAft>
              <a:buClr>
                <a:schemeClr val="dk1"/>
              </a:buClr>
              <a:buSzPts val="1100"/>
              <a:buFont typeface="Arial"/>
              <a:buNone/>
            </a:pPr>
            <a:r>
              <a:rPr lang="fr-CA" sz="1200">
                <a:solidFill>
                  <a:schemeClr val="dk1"/>
                </a:solidFill>
                <a:latin typeface="Viga"/>
                <a:ea typeface="Viga"/>
                <a:cs typeface="Viga"/>
                <a:sym typeface="Viga"/>
              </a:rPr>
              <a:t>Source : MEES - </a:t>
            </a:r>
            <a:endParaRPr sz="1200">
              <a:solidFill>
                <a:schemeClr val="dk1"/>
              </a:solidFill>
              <a:latin typeface="Viga"/>
              <a:ea typeface="Viga"/>
              <a:cs typeface="Viga"/>
              <a:sym typeface="Viga"/>
            </a:endParaRPr>
          </a:p>
          <a:p>
            <a:pPr indent="0" lvl="0" marL="0" rtl="0" algn="ctr">
              <a:spcBef>
                <a:spcPts val="0"/>
              </a:spcBef>
              <a:spcAft>
                <a:spcPts val="0"/>
              </a:spcAft>
              <a:buClr>
                <a:schemeClr val="dk1"/>
              </a:buClr>
              <a:buSzPts val="1100"/>
              <a:buFont typeface="Arial"/>
              <a:buNone/>
            </a:pPr>
            <a:r>
              <a:rPr lang="fr-CA" sz="1200">
                <a:solidFill>
                  <a:schemeClr val="dk1"/>
                </a:solidFill>
                <a:latin typeface="Viga"/>
                <a:ea typeface="Viga"/>
                <a:cs typeface="Viga"/>
                <a:sym typeface="Viga"/>
              </a:rPr>
              <a:t>Janvier 2020</a:t>
            </a:r>
            <a:endParaRPr sz="1200">
              <a:solidFill>
                <a:schemeClr val="dk1"/>
              </a:solidFill>
              <a:latin typeface="Viga"/>
              <a:ea typeface="Viga"/>
              <a:cs typeface="Viga"/>
              <a:sym typeface="Viga"/>
            </a:endParaRPr>
          </a:p>
        </p:txBody>
      </p:sp>
      <p:sp>
        <p:nvSpPr>
          <p:cNvPr id="247" name="Google Shape;247;p23"/>
          <p:cNvSpPr/>
          <p:nvPr/>
        </p:nvSpPr>
        <p:spPr>
          <a:xfrm>
            <a:off x="542525" y="1049225"/>
            <a:ext cx="4284900" cy="4520700"/>
          </a:xfrm>
          <a:prstGeom prst="ellipse">
            <a:avLst/>
          </a:prstGeom>
          <a:solidFill>
            <a:srgbClr val="F55D4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8" name="Google Shape;248;p23"/>
          <p:cNvPicPr preferRelativeResize="0"/>
          <p:nvPr/>
        </p:nvPicPr>
        <p:blipFill>
          <a:blip r:embed="rId6">
            <a:alphaModFix/>
          </a:blip>
          <a:stretch>
            <a:fillRect/>
          </a:stretch>
        </p:blipFill>
        <p:spPr>
          <a:xfrm>
            <a:off x="431826" y="601071"/>
            <a:ext cx="5844975" cy="5655867"/>
          </a:xfrm>
          <a:prstGeom prst="rect">
            <a:avLst/>
          </a:prstGeom>
          <a:noFill/>
          <a:ln>
            <a:noFill/>
          </a:ln>
        </p:spPr>
      </p:pic>
      <p:sp>
        <p:nvSpPr>
          <p:cNvPr id="249" name="Google Shape;249;p23"/>
          <p:cNvSpPr/>
          <p:nvPr/>
        </p:nvSpPr>
        <p:spPr>
          <a:xfrm>
            <a:off x="3689175" y="718975"/>
            <a:ext cx="1220400" cy="434700"/>
          </a:xfrm>
          <a:prstGeom prst="ellipse">
            <a:avLst/>
          </a:prstGeom>
          <a:no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3"/>
          <p:cNvSpPr/>
          <p:nvPr/>
        </p:nvSpPr>
        <p:spPr>
          <a:xfrm>
            <a:off x="3607025" y="1252375"/>
            <a:ext cx="1220400" cy="506400"/>
          </a:xfrm>
          <a:prstGeom prst="ellipse">
            <a:avLst/>
          </a:prstGeom>
          <a:no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3"/>
          <p:cNvSpPr/>
          <p:nvPr/>
        </p:nvSpPr>
        <p:spPr>
          <a:xfrm>
            <a:off x="5299375" y="3535750"/>
            <a:ext cx="1220400" cy="434700"/>
          </a:xfrm>
          <a:prstGeom prst="ellipse">
            <a:avLst/>
          </a:prstGeom>
          <a:no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3"/>
          <p:cNvSpPr/>
          <p:nvPr/>
        </p:nvSpPr>
        <p:spPr>
          <a:xfrm>
            <a:off x="3551500" y="5708225"/>
            <a:ext cx="1220400" cy="434700"/>
          </a:xfrm>
          <a:prstGeom prst="ellipse">
            <a:avLst/>
          </a:prstGeom>
          <a:no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3"/>
          <p:cNvSpPr/>
          <p:nvPr/>
        </p:nvSpPr>
        <p:spPr>
          <a:xfrm>
            <a:off x="1944475" y="5775500"/>
            <a:ext cx="1220400" cy="434700"/>
          </a:xfrm>
          <a:prstGeom prst="ellipse">
            <a:avLst/>
          </a:prstGeom>
          <a:no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3"/>
          <p:cNvSpPr/>
          <p:nvPr/>
        </p:nvSpPr>
        <p:spPr>
          <a:xfrm>
            <a:off x="611750" y="4893675"/>
            <a:ext cx="1220400" cy="434700"/>
          </a:xfrm>
          <a:prstGeom prst="ellipse">
            <a:avLst/>
          </a:prstGeom>
          <a:no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3"/>
          <p:cNvSpPr/>
          <p:nvPr/>
        </p:nvSpPr>
        <p:spPr>
          <a:xfrm>
            <a:off x="235725" y="3469550"/>
            <a:ext cx="1220400" cy="434700"/>
          </a:xfrm>
          <a:prstGeom prst="ellipse">
            <a:avLst/>
          </a:prstGeom>
          <a:no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3"/>
          <p:cNvSpPr/>
          <p:nvPr/>
        </p:nvSpPr>
        <p:spPr>
          <a:xfrm>
            <a:off x="1900300" y="1252375"/>
            <a:ext cx="1220400" cy="434700"/>
          </a:xfrm>
          <a:prstGeom prst="ellipse">
            <a:avLst/>
          </a:prstGeom>
          <a:no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7" name="Google Shape;257;p23"/>
          <p:cNvPicPr preferRelativeResize="0"/>
          <p:nvPr/>
        </p:nvPicPr>
        <p:blipFill>
          <a:blip r:embed="rId7">
            <a:alphaModFix/>
          </a:blip>
          <a:stretch>
            <a:fillRect/>
          </a:stretch>
        </p:blipFill>
        <p:spPr>
          <a:xfrm>
            <a:off x="8012248" y="5785544"/>
            <a:ext cx="689156" cy="66568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sp>
        <p:nvSpPr>
          <p:cNvPr id="262" name="Google Shape;262;p24"/>
          <p:cNvSpPr txBox="1"/>
          <p:nvPr>
            <p:ph type="title"/>
          </p:nvPr>
        </p:nvSpPr>
        <p:spPr>
          <a:xfrm>
            <a:off x="311700" y="3581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Objectif : Découvrir les activités et le canvas</a:t>
            </a:r>
            <a:endParaRPr>
              <a:latin typeface="Viga"/>
              <a:ea typeface="Viga"/>
              <a:cs typeface="Viga"/>
              <a:sym typeface="Viga"/>
            </a:endParaRPr>
          </a:p>
        </p:txBody>
      </p:sp>
      <p:sp>
        <p:nvSpPr>
          <p:cNvPr id="263" name="Google Shape;263;p24"/>
          <p:cNvSpPr txBox="1"/>
          <p:nvPr/>
        </p:nvSpPr>
        <p:spPr>
          <a:xfrm>
            <a:off x="2994400" y="1889175"/>
            <a:ext cx="5413500" cy="389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fr-CA" sz="2500">
                <a:solidFill>
                  <a:srgbClr val="FFFFFF"/>
                </a:solidFill>
                <a:latin typeface="Ubuntu"/>
                <a:ea typeface="Ubuntu"/>
                <a:cs typeface="Ubuntu"/>
                <a:sym typeface="Ubuntu"/>
              </a:rPr>
              <a:t>Tutoriels enseignants :</a:t>
            </a:r>
            <a:endParaRPr sz="2500">
              <a:solidFill>
                <a:srgbClr val="FFFFFF"/>
              </a:solidFill>
              <a:latin typeface="Ubuntu"/>
              <a:ea typeface="Ubuntu"/>
              <a:cs typeface="Ubuntu"/>
              <a:sym typeface="Ubuntu"/>
            </a:endParaRPr>
          </a:p>
          <a:p>
            <a:pPr indent="0" lvl="0" marL="0" rtl="0" algn="l">
              <a:spcBef>
                <a:spcPts val="0"/>
              </a:spcBef>
              <a:spcAft>
                <a:spcPts val="0"/>
              </a:spcAft>
              <a:buNone/>
            </a:pPr>
            <a:r>
              <a:rPr lang="fr-CA" sz="1900" u="sng">
                <a:solidFill>
                  <a:srgbClr val="6AA84F"/>
                </a:solidFill>
                <a:latin typeface="Ubuntu"/>
                <a:ea typeface="Ubuntu"/>
                <a:cs typeface="Ubuntu"/>
                <a:sym typeface="Ubuntu"/>
                <a:hlinkClick r:id="rId3"/>
              </a:rPr>
              <a:t>https://graspablemath.com/learn</a:t>
            </a:r>
            <a:endParaRPr sz="1900">
              <a:solidFill>
                <a:srgbClr val="6AA84F"/>
              </a:solidFill>
              <a:latin typeface="Ubuntu"/>
              <a:ea typeface="Ubuntu"/>
              <a:cs typeface="Ubuntu"/>
              <a:sym typeface="Ubuntu"/>
            </a:endParaRPr>
          </a:p>
          <a:p>
            <a:pPr indent="0" lvl="0" marL="0" rtl="0" algn="l">
              <a:spcBef>
                <a:spcPts val="0"/>
              </a:spcBef>
              <a:spcAft>
                <a:spcPts val="0"/>
              </a:spcAft>
              <a:buNone/>
            </a:pPr>
            <a:r>
              <a:t/>
            </a:r>
            <a:endParaRPr sz="2500">
              <a:solidFill>
                <a:srgbClr val="FFFFFF"/>
              </a:solidFill>
              <a:latin typeface="Ubuntu"/>
              <a:ea typeface="Ubuntu"/>
              <a:cs typeface="Ubuntu"/>
              <a:sym typeface="Ubuntu"/>
            </a:endParaRPr>
          </a:p>
          <a:p>
            <a:pPr indent="0" lvl="0" marL="0" rtl="0" algn="l">
              <a:spcBef>
                <a:spcPts val="0"/>
              </a:spcBef>
              <a:spcAft>
                <a:spcPts val="0"/>
              </a:spcAft>
              <a:buNone/>
            </a:pPr>
            <a:r>
              <a:rPr lang="fr-CA" sz="2500">
                <a:solidFill>
                  <a:srgbClr val="FFFFFF"/>
                </a:solidFill>
                <a:latin typeface="Ubuntu"/>
                <a:ea typeface="Ubuntu"/>
                <a:cs typeface="Ubuntu"/>
                <a:sym typeface="Ubuntu"/>
              </a:rPr>
              <a:t>Se connecter :</a:t>
            </a:r>
            <a:endParaRPr sz="2500">
              <a:solidFill>
                <a:srgbClr val="FFFFFF"/>
              </a:solidFill>
              <a:latin typeface="Ubuntu"/>
              <a:ea typeface="Ubuntu"/>
              <a:cs typeface="Ubuntu"/>
              <a:sym typeface="Ubuntu"/>
            </a:endParaRPr>
          </a:p>
          <a:p>
            <a:pPr indent="0" lvl="0" marL="0" rtl="0" algn="l">
              <a:spcBef>
                <a:spcPts val="0"/>
              </a:spcBef>
              <a:spcAft>
                <a:spcPts val="0"/>
              </a:spcAft>
              <a:buNone/>
            </a:pPr>
            <a:r>
              <a:rPr lang="fr-CA" sz="1900" u="sng">
                <a:solidFill>
                  <a:srgbClr val="6AA84F"/>
                </a:solidFill>
                <a:latin typeface="Ubuntu"/>
                <a:ea typeface="Ubuntu"/>
                <a:cs typeface="Ubuntu"/>
                <a:sym typeface="Ubuntu"/>
                <a:hlinkClick r:id="rId4"/>
              </a:rPr>
              <a:t>https://activities.graspablemath.com/</a:t>
            </a:r>
            <a:endParaRPr sz="1900">
              <a:solidFill>
                <a:srgbClr val="6AA84F"/>
              </a:solidFill>
              <a:latin typeface="Ubuntu"/>
              <a:ea typeface="Ubuntu"/>
              <a:cs typeface="Ubuntu"/>
              <a:sym typeface="Ubuntu"/>
            </a:endParaRPr>
          </a:p>
          <a:p>
            <a:pPr indent="0" lvl="0" marL="0" rtl="0" algn="l">
              <a:spcBef>
                <a:spcPts val="0"/>
              </a:spcBef>
              <a:spcAft>
                <a:spcPts val="0"/>
              </a:spcAft>
              <a:buNone/>
            </a:pPr>
            <a:r>
              <a:t/>
            </a:r>
            <a:endParaRPr sz="1900">
              <a:solidFill>
                <a:srgbClr val="6AA84F"/>
              </a:solidFill>
              <a:latin typeface="Ubuntu"/>
              <a:ea typeface="Ubuntu"/>
              <a:cs typeface="Ubuntu"/>
              <a:sym typeface="Ubuntu"/>
            </a:endParaRPr>
          </a:p>
          <a:p>
            <a:pPr indent="0" lvl="0" marL="0" rtl="0" algn="l">
              <a:spcBef>
                <a:spcPts val="0"/>
              </a:spcBef>
              <a:spcAft>
                <a:spcPts val="0"/>
              </a:spcAft>
              <a:buNone/>
            </a:pPr>
            <a:r>
              <a:rPr lang="fr-CA" sz="2500">
                <a:solidFill>
                  <a:schemeClr val="dk1"/>
                </a:solidFill>
                <a:latin typeface="Ubuntu"/>
                <a:ea typeface="Ubuntu"/>
                <a:cs typeface="Ubuntu"/>
                <a:sym typeface="Ubuntu"/>
              </a:rPr>
              <a:t>Tutoriel élèves, </a:t>
            </a:r>
            <a:r>
              <a:rPr lang="fr-CA" sz="2300">
                <a:solidFill>
                  <a:schemeClr val="dk1"/>
                </a:solidFill>
                <a:latin typeface="Ubuntu"/>
                <a:ea typeface="Ubuntu"/>
                <a:cs typeface="Ubuntu"/>
                <a:sym typeface="Ubuntu"/>
              </a:rPr>
              <a:t>nécessite un compte</a:t>
            </a:r>
            <a:r>
              <a:rPr lang="fr-CA" sz="2500">
                <a:solidFill>
                  <a:schemeClr val="dk1"/>
                </a:solidFill>
                <a:latin typeface="Ubuntu"/>
                <a:ea typeface="Ubuntu"/>
                <a:cs typeface="Ubuntu"/>
                <a:sym typeface="Ubuntu"/>
              </a:rPr>
              <a:t> :</a:t>
            </a:r>
            <a:endParaRPr sz="2500">
              <a:solidFill>
                <a:schemeClr val="dk1"/>
              </a:solidFill>
              <a:latin typeface="Ubuntu"/>
              <a:ea typeface="Ubuntu"/>
              <a:cs typeface="Ubuntu"/>
              <a:sym typeface="Ubuntu"/>
            </a:endParaRPr>
          </a:p>
          <a:p>
            <a:pPr indent="0" lvl="0" marL="0" rtl="0" algn="l">
              <a:spcBef>
                <a:spcPts val="0"/>
              </a:spcBef>
              <a:spcAft>
                <a:spcPts val="0"/>
              </a:spcAft>
              <a:buNone/>
            </a:pPr>
            <a:r>
              <a:rPr lang="fr-CA" sz="1900" u="sng">
                <a:solidFill>
                  <a:srgbClr val="6AA84F"/>
                </a:solidFill>
                <a:latin typeface="Ubuntu"/>
                <a:ea typeface="Ubuntu"/>
                <a:cs typeface="Ubuntu"/>
                <a:sym typeface="Ubuntu"/>
                <a:hlinkClick r:id="rId5"/>
              </a:rPr>
              <a:t>https://graspablemath.com/projects</a:t>
            </a:r>
            <a:endParaRPr sz="1900">
              <a:solidFill>
                <a:srgbClr val="6AA84F"/>
              </a:solidFill>
              <a:latin typeface="Ubuntu"/>
              <a:ea typeface="Ubuntu"/>
              <a:cs typeface="Ubuntu"/>
              <a:sym typeface="Ubuntu"/>
            </a:endParaRPr>
          </a:p>
          <a:p>
            <a:pPr indent="0" lvl="0" marL="0" rtl="0" algn="l">
              <a:spcBef>
                <a:spcPts val="0"/>
              </a:spcBef>
              <a:spcAft>
                <a:spcPts val="0"/>
              </a:spcAft>
              <a:buNone/>
            </a:pPr>
            <a:r>
              <a:t/>
            </a:r>
            <a:endParaRPr sz="1900">
              <a:solidFill>
                <a:srgbClr val="6AA84F"/>
              </a:solidFill>
              <a:latin typeface="Ubuntu"/>
              <a:ea typeface="Ubuntu"/>
              <a:cs typeface="Ubuntu"/>
              <a:sym typeface="Ubuntu"/>
            </a:endParaRPr>
          </a:p>
        </p:txBody>
      </p:sp>
      <p:grpSp>
        <p:nvGrpSpPr>
          <p:cNvPr id="264" name="Google Shape;264;p24"/>
          <p:cNvGrpSpPr/>
          <p:nvPr/>
        </p:nvGrpSpPr>
        <p:grpSpPr>
          <a:xfrm>
            <a:off x="449950" y="2365500"/>
            <a:ext cx="2166900" cy="2127000"/>
            <a:chOff x="469850" y="4253950"/>
            <a:chExt cx="2166900" cy="2127000"/>
          </a:xfrm>
        </p:grpSpPr>
        <p:sp>
          <p:nvSpPr>
            <p:cNvPr id="265" name="Google Shape;265;p24"/>
            <p:cNvSpPr/>
            <p:nvPr/>
          </p:nvSpPr>
          <p:spPr>
            <a:xfrm>
              <a:off x="469850" y="4253950"/>
              <a:ext cx="2166900" cy="2127000"/>
            </a:xfrm>
            <a:prstGeom prst="ellipse">
              <a:avLst/>
            </a:prstGeom>
            <a:solidFill>
              <a:srgbClr val="93C47D">
                <a:alpha val="49160"/>
              </a:srgbClr>
            </a:solidFill>
            <a:ln cap="flat" cmpd="sng" w="9525">
              <a:solidFill>
                <a:srgbClr val="3030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br>
                <a:rPr lang="fr-CA"/>
              </a:br>
              <a:endParaRPr/>
            </a:p>
          </p:txBody>
        </p:sp>
        <p:pic>
          <p:nvPicPr>
            <p:cNvPr id="266" name="Google Shape;266;p24"/>
            <p:cNvPicPr preferRelativeResize="0"/>
            <p:nvPr/>
          </p:nvPicPr>
          <p:blipFill rotWithShape="1">
            <a:blip r:embed="rId6">
              <a:alphaModFix/>
            </a:blip>
            <a:srcRect b="0" l="0" r="75614" t="0"/>
            <a:stretch/>
          </p:blipFill>
          <p:spPr>
            <a:xfrm>
              <a:off x="1039975" y="4809442"/>
              <a:ext cx="1026650" cy="1016000"/>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sp>
        <p:nvSpPr>
          <p:cNvPr id="271" name="Google Shape;271;p25"/>
          <p:cNvSpPr txBox="1"/>
          <p:nvPr>
            <p:ph type="title"/>
          </p:nvPr>
        </p:nvSpPr>
        <p:spPr>
          <a:xfrm>
            <a:off x="671250" y="2855000"/>
            <a:ext cx="7852200" cy="114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CA"/>
              <a:t>Les activités</a:t>
            </a:r>
            <a:endParaRPr/>
          </a:p>
        </p:txBody>
      </p:sp>
      <p:pic>
        <p:nvPicPr>
          <p:cNvPr id="272" name="Google Shape;272;p25"/>
          <p:cNvPicPr preferRelativeResize="0"/>
          <p:nvPr/>
        </p:nvPicPr>
        <p:blipFill>
          <a:blip r:embed="rId3">
            <a:alphaModFix/>
          </a:blip>
          <a:stretch>
            <a:fillRect/>
          </a:stretch>
        </p:blipFill>
        <p:spPr>
          <a:xfrm>
            <a:off x="3395275" y="488150"/>
            <a:ext cx="2353431" cy="2214250"/>
          </a:xfrm>
          <a:prstGeom prst="rect">
            <a:avLst/>
          </a:prstGeom>
          <a:noFill/>
          <a:ln>
            <a:noFill/>
          </a:ln>
        </p:spPr>
      </p:pic>
      <p:pic>
        <p:nvPicPr>
          <p:cNvPr id="273" name="Google Shape;273;p25"/>
          <p:cNvPicPr preferRelativeResize="0"/>
          <p:nvPr/>
        </p:nvPicPr>
        <p:blipFill rotWithShape="1">
          <a:blip r:embed="rId4">
            <a:alphaModFix/>
          </a:blip>
          <a:srcRect b="0" l="5871" r="5294" t="0"/>
          <a:stretch/>
        </p:blipFill>
        <p:spPr>
          <a:xfrm>
            <a:off x="645900" y="4237400"/>
            <a:ext cx="7852199" cy="24356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7" name="Shape 277"/>
        <p:cNvGrpSpPr/>
        <p:nvPr/>
      </p:nvGrpSpPr>
      <p:grpSpPr>
        <a:xfrm>
          <a:off x="0" y="0"/>
          <a:ext cx="0" cy="0"/>
          <a:chOff x="0" y="0"/>
          <a:chExt cx="0" cy="0"/>
        </a:xfrm>
      </p:grpSpPr>
      <p:sp>
        <p:nvSpPr>
          <p:cNvPr id="278" name="Google Shape;278;p26"/>
          <p:cNvSpPr txBox="1"/>
          <p:nvPr>
            <p:ph type="title"/>
          </p:nvPr>
        </p:nvSpPr>
        <p:spPr>
          <a:xfrm>
            <a:off x="311700" y="3581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Exemple d’a</a:t>
            </a:r>
            <a:r>
              <a:rPr lang="fr-CA">
                <a:latin typeface="Viga"/>
                <a:ea typeface="Viga"/>
                <a:cs typeface="Viga"/>
                <a:sym typeface="Viga"/>
              </a:rPr>
              <a:t>ctivité au primaire</a:t>
            </a:r>
            <a:endParaRPr>
              <a:latin typeface="Viga"/>
              <a:ea typeface="Viga"/>
              <a:cs typeface="Viga"/>
              <a:sym typeface="Viga"/>
            </a:endParaRPr>
          </a:p>
        </p:txBody>
      </p:sp>
      <p:pic>
        <p:nvPicPr>
          <p:cNvPr id="279" name="Google Shape;279;p26"/>
          <p:cNvPicPr preferRelativeResize="0"/>
          <p:nvPr/>
        </p:nvPicPr>
        <p:blipFill rotWithShape="1">
          <a:blip r:embed="rId3">
            <a:alphaModFix/>
          </a:blip>
          <a:srcRect b="0" l="0" r="75614" t="0"/>
          <a:stretch/>
        </p:blipFill>
        <p:spPr>
          <a:xfrm>
            <a:off x="7805650" y="358167"/>
            <a:ext cx="1026650" cy="1016000"/>
          </a:xfrm>
          <a:prstGeom prst="rect">
            <a:avLst/>
          </a:prstGeom>
          <a:noFill/>
          <a:ln>
            <a:noFill/>
          </a:ln>
        </p:spPr>
      </p:pic>
      <p:sp>
        <p:nvSpPr>
          <p:cNvPr id="280" name="Google Shape;280;p26"/>
          <p:cNvSpPr txBox="1"/>
          <p:nvPr/>
        </p:nvSpPr>
        <p:spPr>
          <a:xfrm>
            <a:off x="369825" y="1121675"/>
            <a:ext cx="8174700" cy="7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600">
                <a:solidFill>
                  <a:srgbClr val="FFFFFF"/>
                </a:solidFill>
                <a:latin typeface="Ubuntu"/>
                <a:ea typeface="Ubuntu"/>
                <a:cs typeface="Ubuntu"/>
                <a:sym typeface="Ubuntu"/>
              </a:rPr>
              <a:t>Se connecter : </a:t>
            </a:r>
            <a:r>
              <a:rPr lang="fr-CA" sz="2000" u="sng">
                <a:solidFill>
                  <a:srgbClr val="6AA84F"/>
                </a:solidFill>
                <a:latin typeface="Ubuntu"/>
                <a:ea typeface="Ubuntu"/>
                <a:cs typeface="Ubuntu"/>
                <a:sym typeface="Ubuntu"/>
                <a:hlinkClick r:id="rId4"/>
              </a:rPr>
              <a:t>https://activities.graspablemath.com/</a:t>
            </a:r>
            <a:endParaRPr sz="2000">
              <a:solidFill>
                <a:srgbClr val="6AA84F"/>
              </a:solidFill>
              <a:latin typeface="Ubuntu"/>
              <a:ea typeface="Ubuntu"/>
              <a:cs typeface="Ubuntu"/>
              <a:sym typeface="Ubuntu"/>
            </a:endParaRPr>
          </a:p>
          <a:p>
            <a:pPr indent="0" lvl="0" marL="0" rtl="0" algn="l">
              <a:spcBef>
                <a:spcPts val="0"/>
              </a:spcBef>
              <a:spcAft>
                <a:spcPts val="0"/>
              </a:spcAft>
              <a:buNone/>
            </a:pPr>
            <a:r>
              <a:t/>
            </a:r>
            <a:endParaRPr sz="2000">
              <a:solidFill>
                <a:srgbClr val="6AA84F"/>
              </a:solidFill>
              <a:latin typeface="Ubuntu"/>
              <a:ea typeface="Ubuntu"/>
              <a:cs typeface="Ubuntu"/>
              <a:sym typeface="Ubuntu"/>
            </a:endParaRPr>
          </a:p>
          <a:p>
            <a:pPr indent="0" lvl="0" marL="0" rtl="0" algn="l">
              <a:spcBef>
                <a:spcPts val="0"/>
              </a:spcBef>
              <a:spcAft>
                <a:spcPts val="0"/>
              </a:spcAft>
              <a:buNone/>
            </a:pPr>
            <a:r>
              <a:t/>
            </a:r>
            <a:endParaRPr sz="2600">
              <a:solidFill>
                <a:srgbClr val="6AA84F"/>
              </a:solidFill>
              <a:latin typeface="Ubuntu"/>
              <a:ea typeface="Ubuntu"/>
              <a:cs typeface="Ubuntu"/>
              <a:sym typeface="Ubuntu"/>
            </a:endParaRPr>
          </a:p>
          <a:p>
            <a:pPr indent="0" lvl="0" marL="0" rtl="0" algn="l">
              <a:spcBef>
                <a:spcPts val="0"/>
              </a:spcBef>
              <a:spcAft>
                <a:spcPts val="0"/>
              </a:spcAft>
              <a:buNone/>
            </a:pPr>
            <a:r>
              <a:t/>
            </a:r>
            <a:endParaRPr sz="2000">
              <a:solidFill>
                <a:srgbClr val="6AA84F"/>
              </a:solidFill>
              <a:latin typeface="Ubuntu"/>
              <a:ea typeface="Ubuntu"/>
              <a:cs typeface="Ubuntu"/>
              <a:sym typeface="Ubuntu"/>
            </a:endParaRPr>
          </a:p>
        </p:txBody>
      </p:sp>
      <p:sp>
        <p:nvSpPr>
          <p:cNvPr id="281" name="Google Shape;281;p26"/>
          <p:cNvSpPr txBox="1"/>
          <p:nvPr/>
        </p:nvSpPr>
        <p:spPr>
          <a:xfrm>
            <a:off x="4859700" y="5188225"/>
            <a:ext cx="3972600" cy="144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3400">
                <a:solidFill>
                  <a:srgbClr val="FFFFFF"/>
                </a:solidFill>
                <a:latin typeface="Ubuntu"/>
                <a:ea typeface="Ubuntu"/>
                <a:cs typeface="Ubuntu"/>
                <a:sym typeface="Ubuntu"/>
              </a:rPr>
              <a:t>Code de l’activité :</a:t>
            </a:r>
            <a:endParaRPr sz="3400">
              <a:solidFill>
                <a:srgbClr val="FFFFFF"/>
              </a:solidFill>
              <a:latin typeface="Ubuntu"/>
              <a:ea typeface="Ubuntu"/>
              <a:cs typeface="Ubuntu"/>
              <a:sym typeface="Ubuntu"/>
            </a:endParaRPr>
          </a:p>
          <a:p>
            <a:pPr indent="0" lvl="0" marL="0" rtl="0" algn="ctr">
              <a:spcBef>
                <a:spcPts val="0"/>
              </a:spcBef>
              <a:spcAft>
                <a:spcPts val="0"/>
              </a:spcAft>
              <a:buNone/>
            </a:pPr>
            <a:r>
              <a:rPr lang="fr-CA" sz="3400">
                <a:solidFill>
                  <a:srgbClr val="FFFFFF"/>
                </a:solidFill>
                <a:latin typeface="Ubuntu"/>
                <a:ea typeface="Ubuntu"/>
                <a:cs typeface="Ubuntu"/>
                <a:sym typeface="Ubuntu"/>
              </a:rPr>
              <a:t>BUCUZ</a:t>
            </a:r>
            <a:endParaRPr sz="3400">
              <a:solidFill>
                <a:srgbClr val="FFFFFF"/>
              </a:solidFill>
              <a:latin typeface="Ubuntu"/>
              <a:ea typeface="Ubuntu"/>
              <a:cs typeface="Ubuntu"/>
              <a:sym typeface="Ubuntu"/>
            </a:endParaRPr>
          </a:p>
        </p:txBody>
      </p:sp>
      <p:pic>
        <p:nvPicPr>
          <p:cNvPr id="282" name="Google Shape;282;p26"/>
          <p:cNvPicPr preferRelativeResize="0"/>
          <p:nvPr/>
        </p:nvPicPr>
        <p:blipFill>
          <a:blip r:embed="rId5">
            <a:alphaModFix/>
          </a:blip>
          <a:stretch>
            <a:fillRect/>
          </a:stretch>
        </p:blipFill>
        <p:spPr>
          <a:xfrm>
            <a:off x="171669" y="4070125"/>
            <a:ext cx="4535308" cy="2559900"/>
          </a:xfrm>
          <a:prstGeom prst="rect">
            <a:avLst/>
          </a:prstGeom>
          <a:noFill/>
          <a:ln>
            <a:noFill/>
          </a:ln>
        </p:spPr>
      </p:pic>
      <p:pic>
        <p:nvPicPr>
          <p:cNvPr id="283" name="Google Shape;283;p26"/>
          <p:cNvPicPr preferRelativeResize="0"/>
          <p:nvPr/>
        </p:nvPicPr>
        <p:blipFill>
          <a:blip r:embed="rId6">
            <a:alphaModFix/>
          </a:blip>
          <a:stretch>
            <a:fillRect/>
          </a:stretch>
        </p:blipFill>
        <p:spPr>
          <a:xfrm>
            <a:off x="369825" y="1987163"/>
            <a:ext cx="5147675" cy="1441850"/>
          </a:xfrm>
          <a:prstGeom prst="rect">
            <a:avLst/>
          </a:prstGeom>
          <a:noFill/>
          <a:ln>
            <a:noFill/>
          </a:ln>
        </p:spPr>
      </p:pic>
      <p:sp>
        <p:nvSpPr>
          <p:cNvPr id="284" name="Google Shape;284;p26"/>
          <p:cNvSpPr/>
          <p:nvPr/>
        </p:nvSpPr>
        <p:spPr>
          <a:xfrm>
            <a:off x="410375" y="2875725"/>
            <a:ext cx="1356600" cy="6411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6"/>
          <p:cNvSpPr/>
          <p:nvPr/>
        </p:nvSpPr>
        <p:spPr>
          <a:xfrm>
            <a:off x="1766975" y="6202025"/>
            <a:ext cx="1026600" cy="5085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6" name="Google Shape;286;p26"/>
          <p:cNvPicPr preferRelativeResize="0"/>
          <p:nvPr/>
        </p:nvPicPr>
        <p:blipFill>
          <a:blip r:embed="rId7">
            <a:alphaModFix/>
          </a:blip>
          <a:stretch>
            <a:fillRect/>
          </a:stretch>
        </p:blipFill>
        <p:spPr>
          <a:xfrm>
            <a:off x="5899987" y="3516825"/>
            <a:ext cx="2162738" cy="14418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0" name="Shape 290"/>
        <p:cNvGrpSpPr/>
        <p:nvPr/>
      </p:nvGrpSpPr>
      <p:grpSpPr>
        <a:xfrm>
          <a:off x="0" y="0"/>
          <a:ext cx="0" cy="0"/>
          <a:chOff x="0" y="0"/>
          <a:chExt cx="0" cy="0"/>
        </a:xfrm>
      </p:grpSpPr>
      <p:sp>
        <p:nvSpPr>
          <p:cNvPr id="291" name="Google Shape;291;p27"/>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Vue de l’élève lorsqu’il fait l’activité</a:t>
            </a:r>
            <a:endParaRPr>
              <a:latin typeface="Viga"/>
              <a:ea typeface="Viga"/>
              <a:cs typeface="Viga"/>
              <a:sym typeface="Viga"/>
            </a:endParaRPr>
          </a:p>
        </p:txBody>
      </p:sp>
      <p:pic>
        <p:nvPicPr>
          <p:cNvPr id="292" name="Google Shape;292;p27"/>
          <p:cNvPicPr preferRelativeResize="0"/>
          <p:nvPr/>
        </p:nvPicPr>
        <p:blipFill>
          <a:blip r:embed="rId3">
            <a:alphaModFix/>
          </a:blip>
          <a:stretch>
            <a:fillRect/>
          </a:stretch>
        </p:blipFill>
        <p:spPr>
          <a:xfrm>
            <a:off x="152400" y="1966467"/>
            <a:ext cx="8839202" cy="3027651"/>
          </a:xfrm>
          <a:prstGeom prst="rect">
            <a:avLst/>
          </a:prstGeom>
          <a:noFill/>
          <a:ln>
            <a:noFill/>
          </a:ln>
        </p:spPr>
      </p:pic>
      <p:sp>
        <p:nvSpPr>
          <p:cNvPr id="293" name="Google Shape;293;p27"/>
          <p:cNvSpPr txBox="1"/>
          <p:nvPr/>
        </p:nvSpPr>
        <p:spPr>
          <a:xfrm>
            <a:off x="3572100" y="5603725"/>
            <a:ext cx="5260200" cy="6222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fr-CA" sz="1900">
                <a:solidFill>
                  <a:srgbClr val="EFEFEF"/>
                </a:solidFill>
                <a:latin typeface="Sniglet"/>
                <a:ea typeface="Sniglet"/>
                <a:cs typeface="Sniglet"/>
                <a:sym typeface="Sniglet"/>
              </a:rPr>
              <a:t>Partage sur la pertinence de l’activité.</a:t>
            </a:r>
            <a:endParaRPr sz="1900">
              <a:solidFill>
                <a:srgbClr val="EFEFEF"/>
              </a:solidFill>
              <a:latin typeface="Sniglet"/>
              <a:ea typeface="Sniglet"/>
              <a:cs typeface="Sniglet"/>
              <a:sym typeface="Sniglet"/>
            </a:endParaRPr>
          </a:p>
        </p:txBody>
      </p:sp>
      <p:sp>
        <p:nvSpPr>
          <p:cNvPr id="294" name="Google Shape;294;p27"/>
          <p:cNvSpPr/>
          <p:nvPr/>
        </p:nvSpPr>
        <p:spPr>
          <a:xfrm>
            <a:off x="1046375" y="5603725"/>
            <a:ext cx="3195600" cy="438300"/>
          </a:xfrm>
          <a:prstGeom prst="rightArrow">
            <a:avLst>
              <a:gd fmla="val 50000" name="adj1"/>
              <a:gd fmla="val 50000" name="adj2"/>
            </a:avLst>
          </a:prstGeom>
          <a:solidFill>
            <a:srgbClr val="FFFF00"/>
          </a:solidFill>
          <a:ln cap="flat" cmpd="sng" w="9525">
            <a:solidFill>
              <a:schemeClr val="dk2"/>
            </a:solidFill>
            <a:prstDash val="solid"/>
            <a:round/>
            <a:headEnd len="sm" w="sm" type="none"/>
            <a:tailEnd len="sm" w="sm" type="none"/>
          </a:ln>
          <a:effectLst>
            <a:outerShdw blurRad="128588" rotWithShape="0" algn="bl" dir="5400000" dist="152400">
              <a:srgbClr val="EFEFEF">
                <a:alpha val="8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8" name="Shape 298"/>
        <p:cNvGrpSpPr/>
        <p:nvPr/>
      </p:nvGrpSpPr>
      <p:grpSpPr>
        <a:xfrm>
          <a:off x="0" y="0"/>
          <a:ext cx="0" cy="0"/>
          <a:chOff x="0" y="0"/>
          <a:chExt cx="0" cy="0"/>
        </a:xfrm>
      </p:grpSpPr>
      <p:pic>
        <p:nvPicPr>
          <p:cNvPr id="299" name="Google Shape;299;p28"/>
          <p:cNvPicPr preferRelativeResize="0"/>
          <p:nvPr/>
        </p:nvPicPr>
        <p:blipFill>
          <a:blip r:embed="rId3">
            <a:alphaModFix/>
          </a:blip>
          <a:stretch>
            <a:fillRect/>
          </a:stretch>
        </p:blipFill>
        <p:spPr>
          <a:xfrm>
            <a:off x="0" y="1403788"/>
            <a:ext cx="9144001" cy="2323250"/>
          </a:xfrm>
          <a:prstGeom prst="rect">
            <a:avLst/>
          </a:prstGeom>
          <a:noFill/>
          <a:ln>
            <a:noFill/>
          </a:ln>
        </p:spPr>
      </p:pic>
      <p:sp>
        <p:nvSpPr>
          <p:cNvPr id="300" name="Google Shape;300;p28"/>
          <p:cNvSpPr txBox="1"/>
          <p:nvPr>
            <p:ph type="title"/>
          </p:nvPr>
        </p:nvSpPr>
        <p:spPr>
          <a:xfrm>
            <a:off x="311700" y="3581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Vue de l’enseignant</a:t>
            </a:r>
            <a:endParaRPr>
              <a:latin typeface="Viga"/>
              <a:ea typeface="Viga"/>
              <a:cs typeface="Viga"/>
              <a:sym typeface="Viga"/>
            </a:endParaRPr>
          </a:p>
        </p:txBody>
      </p:sp>
      <p:cxnSp>
        <p:nvCxnSpPr>
          <p:cNvPr id="301" name="Google Shape;301;p28"/>
          <p:cNvCxnSpPr/>
          <p:nvPr/>
        </p:nvCxnSpPr>
        <p:spPr>
          <a:xfrm>
            <a:off x="5994400" y="731525"/>
            <a:ext cx="2123400" cy="2346900"/>
          </a:xfrm>
          <a:prstGeom prst="straightConnector1">
            <a:avLst/>
          </a:prstGeom>
          <a:noFill/>
          <a:ln cap="flat" cmpd="sng" w="38100">
            <a:solidFill>
              <a:srgbClr val="93C47D"/>
            </a:solidFill>
            <a:prstDash val="solid"/>
            <a:round/>
            <a:headEnd len="med" w="med" type="none"/>
            <a:tailEnd len="med" w="med" type="triangle"/>
          </a:ln>
        </p:spPr>
      </p:cxnSp>
      <p:pic>
        <p:nvPicPr>
          <p:cNvPr id="302" name="Google Shape;302;p28"/>
          <p:cNvPicPr preferRelativeResize="0"/>
          <p:nvPr/>
        </p:nvPicPr>
        <p:blipFill>
          <a:blip r:embed="rId4">
            <a:alphaModFix/>
          </a:blip>
          <a:stretch>
            <a:fillRect/>
          </a:stretch>
        </p:blipFill>
        <p:spPr>
          <a:xfrm>
            <a:off x="0" y="3803221"/>
            <a:ext cx="9144000" cy="279155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6" name="Shape 306"/>
        <p:cNvGrpSpPr/>
        <p:nvPr/>
      </p:nvGrpSpPr>
      <p:grpSpPr>
        <a:xfrm>
          <a:off x="0" y="0"/>
          <a:ext cx="0" cy="0"/>
          <a:chOff x="0" y="0"/>
          <a:chExt cx="0" cy="0"/>
        </a:xfrm>
      </p:grpSpPr>
      <p:sp>
        <p:nvSpPr>
          <p:cNvPr id="307" name="Google Shape;307;p29"/>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sz="2800">
                <a:latin typeface="Viga"/>
                <a:ea typeface="Viga"/>
                <a:cs typeface="Viga"/>
                <a:sym typeface="Viga"/>
              </a:rPr>
              <a:t>Vue de l’enseignant lorsque les élèves font l’activité</a:t>
            </a:r>
            <a:endParaRPr sz="2800">
              <a:latin typeface="Viga"/>
              <a:ea typeface="Viga"/>
              <a:cs typeface="Viga"/>
              <a:sym typeface="Viga"/>
            </a:endParaRPr>
          </a:p>
        </p:txBody>
      </p:sp>
      <p:pic>
        <p:nvPicPr>
          <p:cNvPr id="308" name="Google Shape;308;p29"/>
          <p:cNvPicPr preferRelativeResize="0"/>
          <p:nvPr/>
        </p:nvPicPr>
        <p:blipFill>
          <a:blip r:embed="rId3">
            <a:alphaModFix/>
          </a:blip>
          <a:stretch>
            <a:fillRect/>
          </a:stretch>
        </p:blipFill>
        <p:spPr>
          <a:xfrm>
            <a:off x="1400661" y="1356875"/>
            <a:ext cx="6342675" cy="3121075"/>
          </a:xfrm>
          <a:prstGeom prst="rect">
            <a:avLst/>
          </a:prstGeom>
          <a:noFill/>
          <a:ln>
            <a:noFill/>
          </a:ln>
        </p:spPr>
      </p:pic>
      <p:pic>
        <p:nvPicPr>
          <p:cNvPr id="309" name="Google Shape;309;p29"/>
          <p:cNvPicPr preferRelativeResize="0"/>
          <p:nvPr/>
        </p:nvPicPr>
        <p:blipFill>
          <a:blip r:embed="rId4">
            <a:alphaModFix/>
          </a:blip>
          <a:stretch>
            <a:fillRect/>
          </a:stretch>
        </p:blipFill>
        <p:spPr>
          <a:xfrm>
            <a:off x="1400638" y="4722599"/>
            <a:ext cx="3701137" cy="1851950"/>
          </a:xfrm>
          <a:prstGeom prst="rect">
            <a:avLst/>
          </a:prstGeom>
          <a:noFill/>
          <a:ln>
            <a:noFill/>
          </a:ln>
        </p:spPr>
      </p:pic>
      <p:pic>
        <p:nvPicPr>
          <p:cNvPr id="310" name="Google Shape;310;p29"/>
          <p:cNvPicPr preferRelativeResize="0"/>
          <p:nvPr/>
        </p:nvPicPr>
        <p:blipFill>
          <a:blip r:embed="rId5">
            <a:alphaModFix/>
          </a:blip>
          <a:stretch>
            <a:fillRect/>
          </a:stretch>
        </p:blipFill>
        <p:spPr>
          <a:xfrm>
            <a:off x="5987074" y="4780475"/>
            <a:ext cx="1756250" cy="1736200"/>
          </a:xfrm>
          <a:prstGeom prst="rect">
            <a:avLst/>
          </a:prstGeom>
          <a:noFill/>
          <a:ln>
            <a:noFill/>
          </a:ln>
        </p:spPr>
      </p:pic>
      <p:sp>
        <p:nvSpPr>
          <p:cNvPr id="311" name="Google Shape;311;p29"/>
          <p:cNvSpPr/>
          <p:nvPr/>
        </p:nvSpPr>
        <p:spPr>
          <a:xfrm>
            <a:off x="6017700" y="1684675"/>
            <a:ext cx="819900" cy="1103400"/>
          </a:xfrm>
          <a:prstGeom prst="rect">
            <a:avLst/>
          </a:prstGeom>
          <a:noFill/>
          <a:ln cap="flat" cmpd="sng" w="28575">
            <a:solidFill>
              <a:srgbClr val="FF00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9"/>
          <p:cNvSpPr/>
          <p:nvPr/>
        </p:nvSpPr>
        <p:spPr>
          <a:xfrm>
            <a:off x="4286625" y="5188525"/>
            <a:ext cx="738900" cy="763500"/>
          </a:xfrm>
          <a:prstGeom prst="rect">
            <a:avLst/>
          </a:prstGeom>
          <a:noFill/>
          <a:ln cap="flat" cmpd="sng" w="28575">
            <a:solidFill>
              <a:srgbClr val="FF00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3" name="Google Shape;313;p29"/>
          <p:cNvCxnSpPr>
            <a:stCxn id="311" idx="2"/>
            <a:endCxn id="312" idx="0"/>
          </p:cNvCxnSpPr>
          <p:nvPr/>
        </p:nvCxnSpPr>
        <p:spPr>
          <a:xfrm flipH="1">
            <a:off x="4656150" y="2788075"/>
            <a:ext cx="1771500" cy="2400600"/>
          </a:xfrm>
          <a:prstGeom prst="straightConnector1">
            <a:avLst/>
          </a:prstGeom>
          <a:noFill/>
          <a:ln cap="flat" cmpd="sng" w="28575">
            <a:solidFill>
              <a:srgbClr val="FF0000"/>
            </a:solidFill>
            <a:prstDash val="solid"/>
            <a:round/>
            <a:headEnd len="med" w="med" type="none"/>
            <a:tailEnd len="med" w="med" type="triangle"/>
          </a:ln>
          <a:effectLst>
            <a:outerShdw blurRad="57150" rotWithShape="0" algn="bl" dir="5400000" dist="19050">
              <a:srgbClr val="000000">
                <a:alpha val="50000"/>
              </a:srgbClr>
            </a:outerShdw>
          </a:effectLst>
        </p:spPr>
      </p:cxnSp>
      <p:cxnSp>
        <p:nvCxnSpPr>
          <p:cNvPr id="314" name="Google Shape;314;p29"/>
          <p:cNvCxnSpPr>
            <a:endCxn id="310" idx="1"/>
          </p:cNvCxnSpPr>
          <p:nvPr/>
        </p:nvCxnSpPr>
        <p:spPr>
          <a:xfrm>
            <a:off x="5025574" y="5570275"/>
            <a:ext cx="961500" cy="78300"/>
          </a:xfrm>
          <a:prstGeom prst="straightConnector1">
            <a:avLst/>
          </a:prstGeom>
          <a:noFill/>
          <a:ln cap="flat" cmpd="sng" w="28575">
            <a:solidFill>
              <a:srgbClr val="FF0000"/>
            </a:solidFill>
            <a:prstDash val="solid"/>
            <a:round/>
            <a:headEnd len="med" w="med" type="none"/>
            <a:tailEnd len="med" w="med" type="triangle"/>
          </a:ln>
          <a:effectLst>
            <a:outerShdw blurRad="57150" rotWithShape="0" algn="bl" dir="5400000" dist="19050">
              <a:srgbClr val="000000">
                <a:alpha val="50000"/>
              </a:srgbClr>
            </a:outerShdw>
          </a:effectLst>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8" name="Shape 318"/>
        <p:cNvGrpSpPr/>
        <p:nvPr/>
      </p:nvGrpSpPr>
      <p:grpSpPr>
        <a:xfrm>
          <a:off x="0" y="0"/>
          <a:ext cx="0" cy="0"/>
          <a:chOff x="0" y="0"/>
          <a:chExt cx="0" cy="0"/>
        </a:xfrm>
      </p:grpSpPr>
      <p:sp>
        <p:nvSpPr>
          <p:cNvPr id="319" name="Google Shape;319;p30"/>
          <p:cNvSpPr txBox="1"/>
          <p:nvPr>
            <p:ph type="title"/>
          </p:nvPr>
        </p:nvSpPr>
        <p:spPr>
          <a:xfrm>
            <a:off x="250600" y="2305171"/>
            <a:ext cx="4045200" cy="1122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sz="2600">
                <a:latin typeface="Viga"/>
                <a:ea typeface="Viga"/>
                <a:cs typeface="Viga"/>
                <a:sym typeface="Viga"/>
              </a:rPr>
              <a:t>Banque d’activités</a:t>
            </a:r>
            <a:endParaRPr sz="2600">
              <a:latin typeface="Viga"/>
              <a:ea typeface="Viga"/>
              <a:cs typeface="Viga"/>
              <a:sym typeface="Viga"/>
            </a:endParaRPr>
          </a:p>
          <a:p>
            <a:pPr indent="0" lvl="0" marL="0" rtl="0" algn="ctr">
              <a:spcBef>
                <a:spcPts val="0"/>
              </a:spcBef>
              <a:spcAft>
                <a:spcPts val="0"/>
              </a:spcAft>
              <a:buNone/>
            </a:pPr>
            <a:r>
              <a:rPr lang="fr-CA" sz="2600">
                <a:latin typeface="Viga"/>
                <a:ea typeface="Viga"/>
                <a:cs typeface="Viga"/>
                <a:sym typeface="Viga"/>
              </a:rPr>
              <a:t>(Activity Bank)</a:t>
            </a:r>
            <a:endParaRPr sz="2600">
              <a:latin typeface="Viga"/>
              <a:ea typeface="Viga"/>
              <a:cs typeface="Viga"/>
              <a:sym typeface="Viga"/>
            </a:endParaRPr>
          </a:p>
        </p:txBody>
      </p:sp>
      <p:sp>
        <p:nvSpPr>
          <p:cNvPr id="320" name="Google Shape;320;p30"/>
          <p:cNvSpPr txBox="1"/>
          <p:nvPr/>
        </p:nvSpPr>
        <p:spPr>
          <a:xfrm>
            <a:off x="4919800" y="260475"/>
            <a:ext cx="3589500" cy="161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4200">
                <a:solidFill>
                  <a:srgbClr val="6AA84F"/>
                </a:solidFill>
                <a:latin typeface="Oswald"/>
                <a:ea typeface="Oswald"/>
                <a:cs typeface="Oswald"/>
                <a:sym typeface="Oswald"/>
              </a:rPr>
              <a:t>Espace enseignant</a:t>
            </a:r>
            <a:endParaRPr sz="3200">
              <a:solidFill>
                <a:srgbClr val="6AA84F"/>
              </a:solidFill>
              <a:latin typeface="Oswald"/>
              <a:ea typeface="Oswald"/>
              <a:cs typeface="Oswald"/>
              <a:sym typeface="Oswald"/>
            </a:endParaRPr>
          </a:p>
          <a:p>
            <a:pPr indent="0" lvl="0" marL="0" rtl="0" algn="ctr">
              <a:spcBef>
                <a:spcPts val="0"/>
              </a:spcBef>
              <a:spcAft>
                <a:spcPts val="0"/>
              </a:spcAft>
              <a:buNone/>
            </a:pPr>
            <a:r>
              <a:t/>
            </a:r>
            <a:endParaRPr sz="4200">
              <a:solidFill>
                <a:srgbClr val="6AA84F"/>
              </a:solidFill>
              <a:latin typeface="Oswald"/>
              <a:ea typeface="Oswald"/>
              <a:cs typeface="Oswald"/>
              <a:sym typeface="Oswald"/>
            </a:endParaRPr>
          </a:p>
        </p:txBody>
      </p:sp>
      <p:sp>
        <p:nvSpPr>
          <p:cNvPr id="321" name="Google Shape;321;p30"/>
          <p:cNvSpPr txBox="1"/>
          <p:nvPr>
            <p:ph type="title"/>
          </p:nvPr>
        </p:nvSpPr>
        <p:spPr>
          <a:xfrm>
            <a:off x="250600" y="425770"/>
            <a:ext cx="4045200" cy="101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sz="2600">
                <a:latin typeface="Viga"/>
                <a:ea typeface="Viga"/>
                <a:cs typeface="Viga"/>
                <a:sym typeface="Viga"/>
              </a:rPr>
              <a:t>Tutoriels</a:t>
            </a:r>
            <a:endParaRPr sz="2600">
              <a:latin typeface="Viga"/>
              <a:ea typeface="Viga"/>
              <a:cs typeface="Viga"/>
              <a:sym typeface="Viga"/>
            </a:endParaRPr>
          </a:p>
          <a:p>
            <a:pPr indent="0" lvl="0" marL="0" rtl="0" algn="ctr">
              <a:spcBef>
                <a:spcPts val="0"/>
              </a:spcBef>
              <a:spcAft>
                <a:spcPts val="0"/>
              </a:spcAft>
              <a:buNone/>
            </a:pPr>
            <a:r>
              <a:rPr lang="fr-CA" sz="2600">
                <a:latin typeface="Viga"/>
                <a:ea typeface="Viga"/>
                <a:cs typeface="Viga"/>
                <a:sym typeface="Viga"/>
              </a:rPr>
              <a:t>(Get Started)</a:t>
            </a:r>
            <a:endParaRPr sz="2600">
              <a:latin typeface="Viga"/>
              <a:ea typeface="Viga"/>
              <a:cs typeface="Viga"/>
              <a:sym typeface="Viga"/>
            </a:endParaRPr>
          </a:p>
        </p:txBody>
      </p:sp>
      <p:sp>
        <p:nvSpPr>
          <p:cNvPr id="322" name="Google Shape;322;p30"/>
          <p:cNvSpPr txBox="1"/>
          <p:nvPr>
            <p:ph type="title"/>
          </p:nvPr>
        </p:nvSpPr>
        <p:spPr>
          <a:xfrm>
            <a:off x="250600" y="4290774"/>
            <a:ext cx="4045200" cy="833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sz="2600">
                <a:latin typeface="Viga"/>
                <a:ea typeface="Viga"/>
                <a:cs typeface="Viga"/>
                <a:sym typeface="Viga"/>
              </a:rPr>
              <a:t>Sessions</a:t>
            </a:r>
            <a:endParaRPr sz="2600">
              <a:highlight>
                <a:srgbClr val="FF9900"/>
              </a:highlight>
              <a:latin typeface="Viga"/>
              <a:ea typeface="Viga"/>
              <a:cs typeface="Viga"/>
              <a:sym typeface="Viga"/>
            </a:endParaRPr>
          </a:p>
        </p:txBody>
      </p:sp>
      <p:pic>
        <p:nvPicPr>
          <p:cNvPr id="323" name="Google Shape;323;p30"/>
          <p:cNvPicPr preferRelativeResize="0"/>
          <p:nvPr/>
        </p:nvPicPr>
        <p:blipFill>
          <a:blip r:embed="rId3">
            <a:alphaModFix/>
          </a:blip>
          <a:stretch>
            <a:fillRect/>
          </a:stretch>
        </p:blipFill>
        <p:spPr>
          <a:xfrm>
            <a:off x="5876350" y="1970225"/>
            <a:ext cx="1676400" cy="3067050"/>
          </a:xfrm>
          <a:prstGeom prst="rect">
            <a:avLst/>
          </a:prstGeom>
          <a:noFill/>
          <a:ln>
            <a:noFill/>
          </a:ln>
        </p:spPr>
      </p:pic>
      <p:pic>
        <p:nvPicPr>
          <p:cNvPr id="324" name="Google Shape;324;p30"/>
          <p:cNvPicPr preferRelativeResize="0"/>
          <p:nvPr/>
        </p:nvPicPr>
        <p:blipFill>
          <a:blip r:embed="rId4">
            <a:alphaModFix/>
          </a:blip>
          <a:stretch>
            <a:fillRect/>
          </a:stretch>
        </p:blipFill>
        <p:spPr>
          <a:xfrm>
            <a:off x="4890513" y="5515099"/>
            <a:ext cx="3648075" cy="6953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sp>
        <p:nvSpPr>
          <p:cNvPr id="329" name="Google Shape;329;p31"/>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sz="3100">
                <a:latin typeface="Viga"/>
                <a:ea typeface="Viga"/>
                <a:cs typeface="Viga"/>
                <a:sym typeface="Viga"/>
              </a:rPr>
              <a:t>Que peut contenir une activité</a:t>
            </a:r>
            <a:endParaRPr sz="3100">
              <a:latin typeface="Viga"/>
              <a:ea typeface="Viga"/>
              <a:cs typeface="Viga"/>
              <a:sym typeface="Viga"/>
            </a:endParaRPr>
          </a:p>
        </p:txBody>
      </p:sp>
      <p:sp>
        <p:nvSpPr>
          <p:cNvPr id="330" name="Google Shape;330;p31"/>
          <p:cNvSpPr txBox="1"/>
          <p:nvPr>
            <p:ph idx="1" type="body"/>
          </p:nvPr>
        </p:nvSpPr>
        <p:spPr>
          <a:xfrm>
            <a:off x="311700" y="1384225"/>
            <a:ext cx="8520600" cy="1663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FFFFFF"/>
              </a:buClr>
              <a:buSzPts val="1800"/>
              <a:buFont typeface="Viga"/>
              <a:buChar char="●"/>
            </a:pPr>
            <a:r>
              <a:rPr b="1" lang="fr-CA">
                <a:solidFill>
                  <a:srgbClr val="FFFFFF"/>
                </a:solidFill>
                <a:latin typeface="Viga"/>
                <a:ea typeface="Viga"/>
                <a:cs typeface="Viga"/>
                <a:sym typeface="Viga"/>
              </a:rPr>
              <a:t>Multimédia</a:t>
            </a:r>
            <a:r>
              <a:rPr lang="fr-CA">
                <a:solidFill>
                  <a:srgbClr val="FFFFFF"/>
                </a:solidFill>
                <a:latin typeface="Viga"/>
                <a:ea typeface="Viga"/>
                <a:cs typeface="Viga"/>
                <a:sym typeface="Viga"/>
              </a:rPr>
              <a:t>: sert surtout pour montrer la technique. Image en GIF animé;</a:t>
            </a:r>
            <a:endParaRPr>
              <a:solidFill>
                <a:srgbClr val="FFFFFF"/>
              </a:solidFill>
              <a:latin typeface="Viga"/>
              <a:ea typeface="Viga"/>
              <a:cs typeface="Viga"/>
              <a:sym typeface="Viga"/>
            </a:endParaRPr>
          </a:p>
          <a:p>
            <a:pPr indent="-342900" lvl="0" marL="457200" rtl="0" algn="l">
              <a:lnSpc>
                <a:spcPct val="115000"/>
              </a:lnSpc>
              <a:spcBef>
                <a:spcPts val="1000"/>
              </a:spcBef>
              <a:spcAft>
                <a:spcPts val="0"/>
              </a:spcAft>
              <a:buClr>
                <a:srgbClr val="FFFFFF"/>
              </a:buClr>
              <a:buSzPts val="1800"/>
              <a:buFont typeface="Viga"/>
              <a:buChar char="●"/>
            </a:pPr>
            <a:r>
              <a:rPr b="1" lang="fr-CA">
                <a:solidFill>
                  <a:srgbClr val="FFFFFF"/>
                </a:solidFill>
                <a:latin typeface="Viga"/>
                <a:ea typeface="Viga"/>
                <a:cs typeface="Viga"/>
                <a:sym typeface="Viga"/>
              </a:rPr>
              <a:t>Goal state</a:t>
            </a:r>
            <a:r>
              <a:rPr lang="fr-CA">
                <a:solidFill>
                  <a:srgbClr val="FFFFFF"/>
                </a:solidFill>
                <a:latin typeface="Viga"/>
                <a:ea typeface="Viga"/>
                <a:cs typeface="Viga"/>
                <a:sym typeface="Viga"/>
              </a:rPr>
              <a:t>: l’élève s’exerce avec la technique, il doit atteindre un but;</a:t>
            </a:r>
            <a:endParaRPr>
              <a:solidFill>
                <a:srgbClr val="FFFFFF"/>
              </a:solidFill>
              <a:latin typeface="Viga"/>
              <a:ea typeface="Viga"/>
              <a:cs typeface="Viga"/>
              <a:sym typeface="Viga"/>
            </a:endParaRPr>
          </a:p>
          <a:p>
            <a:pPr indent="-342900" lvl="0" marL="457200" rtl="0" algn="l">
              <a:lnSpc>
                <a:spcPct val="115000"/>
              </a:lnSpc>
              <a:spcBef>
                <a:spcPts val="1000"/>
              </a:spcBef>
              <a:spcAft>
                <a:spcPts val="1000"/>
              </a:spcAft>
              <a:buClr>
                <a:srgbClr val="FFFFFF"/>
              </a:buClr>
              <a:buSzPts val="1800"/>
              <a:buFont typeface="Viga"/>
              <a:buChar char="●"/>
            </a:pPr>
            <a:r>
              <a:rPr b="1" lang="fr-CA">
                <a:solidFill>
                  <a:srgbClr val="FFFFFF"/>
                </a:solidFill>
                <a:latin typeface="Viga"/>
                <a:ea typeface="Viga"/>
                <a:cs typeface="Viga"/>
                <a:sym typeface="Viga"/>
              </a:rPr>
              <a:t>Canvas</a:t>
            </a:r>
            <a:r>
              <a:rPr lang="fr-CA">
                <a:solidFill>
                  <a:srgbClr val="FFFFFF"/>
                </a:solidFill>
                <a:latin typeface="Viga"/>
                <a:ea typeface="Viga"/>
                <a:cs typeface="Viga"/>
                <a:sym typeface="Viga"/>
              </a:rPr>
              <a:t>: résolution de problème, l’élève a appris les techniques, on lui demande alors de résoudre une tâche à l’aide de ce qu’il vient d’apprendre.</a:t>
            </a:r>
            <a:endParaRPr>
              <a:solidFill>
                <a:srgbClr val="FFFFFF"/>
              </a:solidFill>
              <a:latin typeface="Viga"/>
              <a:ea typeface="Viga"/>
              <a:cs typeface="Viga"/>
              <a:sym typeface="Viga"/>
            </a:endParaRPr>
          </a:p>
        </p:txBody>
      </p:sp>
      <p:pic>
        <p:nvPicPr>
          <p:cNvPr id="331" name="Google Shape;331;p31"/>
          <p:cNvPicPr preferRelativeResize="0"/>
          <p:nvPr/>
        </p:nvPicPr>
        <p:blipFill>
          <a:blip r:embed="rId3">
            <a:alphaModFix/>
          </a:blip>
          <a:stretch>
            <a:fillRect/>
          </a:stretch>
        </p:blipFill>
        <p:spPr>
          <a:xfrm>
            <a:off x="788450" y="3200300"/>
            <a:ext cx="7567101" cy="2471250"/>
          </a:xfrm>
          <a:prstGeom prst="rect">
            <a:avLst/>
          </a:prstGeom>
          <a:noFill/>
          <a:ln>
            <a:noFill/>
          </a:ln>
        </p:spPr>
      </p:pic>
      <p:sp>
        <p:nvSpPr>
          <p:cNvPr id="332" name="Google Shape;332;p31"/>
          <p:cNvSpPr txBox="1"/>
          <p:nvPr/>
        </p:nvSpPr>
        <p:spPr>
          <a:xfrm>
            <a:off x="788450" y="5789450"/>
            <a:ext cx="7567200" cy="763500"/>
          </a:xfrm>
          <a:prstGeom prst="rect">
            <a:avLst/>
          </a:prstGeom>
          <a:noFill/>
          <a:ln>
            <a:noFill/>
          </a:ln>
        </p:spPr>
        <p:txBody>
          <a:bodyPr anchorCtr="0" anchor="t" bIns="91425" lIns="91425" spcFirstLastPara="1" rIns="91425" wrap="square" tIns="91425">
            <a:noAutofit/>
          </a:bodyPr>
          <a:lstStyle/>
          <a:p>
            <a:pPr indent="0" lvl="0" marL="0" marR="38100" rtl="0" algn="l">
              <a:spcBef>
                <a:spcPts val="0"/>
              </a:spcBef>
              <a:spcAft>
                <a:spcPts val="0"/>
              </a:spcAft>
              <a:buNone/>
            </a:pPr>
            <a:r>
              <a:rPr lang="fr-CA" sz="2400" u="sng">
                <a:solidFill>
                  <a:srgbClr val="6AA84F"/>
                </a:solidFill>
                <a:latin typeface="Ubuntu"/>
                <a:ea typeface="Ubuntu"/>
                <a:cs typeface="Ubuntu"/>
                <a:sym typeface="Ubuntu"/>
                <a:hlinkClick r:id="rId4"/>
              </a:rPr>
              <a:t>Vidéos pas à pas sur la façon de créer des activités</a:t>
            </a:r>
            <a:endParaRPr sz="2400">
              <a:solidFill>
                <a:srgbClr val="6AA84F"/>
              </a:solidFill>
              <a:latin typeface="Ubuntu"/>
              <a:ea typeface="Ubuntu"/>
              <a:cs typeface="Ubuntu"/>
              <a:sym typeface="Ubuntu"/>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6" name="Shape 336"/>
        <p:cNvGrpSpPr/>
        <p:nvPr/>
      </p:nvGrpSpPr>
      <p:grpSpPr>
        <a:xfrm>
          <a:off x="0" y="0"/>
          <a:ext cx="0" cy="0"/>
          <a:chOff x="0" y="0"/>
          <a:chExt cx="0" cy="0"/>
        </a:xfrm>
      </p:grpSpPr>
      <p:sp>
        <p:nvSpPr>
          <p:cNvPr id="337" name="Google Shape;337;p32"/>
          <p:cNvSpPr txBox="1"/>
          <p:nvPr>
            <p:ph type="title"/>
          </p:nvPr>
        </p:nvSpPr>
        <p:spPr>
          <a:xfrm>
            <a:off x="311700" y="3581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Vue d’une activité par l’enseignant</a:t>
            </a:r>
            <a:endParaRPr>
              <a:latin typeface="Viga"/>
              <a:ea typeface="Viga"/>
              <a:cs typeface="Viga"/>
              <a:sym typeface="Viga"/>
            </a:endParaRPr>
          </a:p>
        </p:txBody>
      </p:sp>
      <p:sp>
        <p:nvSpPr>
          <p:cNvPr id="338" name="Google Shape;338;p32"/>
          <p:cNvSpPr txBox="1"/>
          <p:nvPr/>
        </p:nvSpPr>
        <p:spPr>
          <a:xfrm>
            <a:off x="3670250" y="1121675"/>
            <a:ext cx="4524600" cy="549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6AA84F"/>
              </a:solidFill>
              <a:latin typeface="Ubuntu"/>
              <a:ea typeface="Ubuntu"/>
              <a:cs typeface="Ubuntu"/>
              <a:sym typeface="Ubuntu"/>
            </a:endParaRPr>
          </a:p>
        </p:txBody>
      </p:sp>
      <p:pic>
        <p:nvPicPr>
          <p:cNvPr id="339" name="Google Shape;339;p32"/>
          <p:cNvPicPr preferRelativeResize="0"/>
          <p:nvPr/>
        </p:nvPicPr>
        <p:blipFill>
          <a:blip r:embed="rId3">
            <a:alphaModFix/>
          </a:blip>
          <a:stretch>
            <a:fillRect/>
          </a:stretch>
        </p:blipFill>
        <p:spPr>
          <a:xfrm>
            <a:off x="152400" y="1274088"/>
            <a:ext cx="8679899" cy="484474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3" name="Shape 343"/>
        <p:cNvGrpSpPr/>
        <p:nvPr/>
      </p:nvGrpSpPr>
      <p:grpSpPr>
        <a:xfrm>
          <a:off x="0" y="0"/>
          <a:ext cx="0" cy="0"/>
          <a:chOff x="0" y="0"/>
          <a:chExt cx="0" cy="0"/>
        </a:xfrm>
      </p:grpSpPr>
      <p:sp>
        <p:nvSpPr>
          <p:cNvPr id="344" name="Google Shape;344;p33"/>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Caractéristiques des activités</a:t>
            </a:r>
            <a:endParaRPr>
              <a:latin typeface="Viga"/>
              <a:ea typeface="Viga"/>
              <a:cs typeface="Viga"/>
              <a:sym typeface="Viga"/>
            </a:endParaRPr>
          </a:p>
        </p:txBody>
      </p:sp>
      <p:sp>
        <p:nvSpPr>
          <p:cNvPr id="345" name="Google Shape;345;p33"/>
          <p:cNvSpPr txBox="1"/>
          <p:nvPr>
            <p:ph idx="1" type="body"/>
          </p:nvPr>
        </p:nvSpPr>
        <p:spPr>
          <a:xfrm>
            <a:off x="311700" y="1384225"/>
            <a:ext cx="8520600" cy="31725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Font typeface="Sniglet"/>
              <a:buChar char="●"/>
            </a:pPr>
            <a:r>
              <a:rPr lang="fr-CA" sz="2400">
                <a:latin typeface="Sniglet"/>
                <a:ea typeface="Sniglet"/>
                <a:cs typeface="Sniglet"/>
                <a:sym typeface="Sniglet"/>
              </a:rPr>
              <a:t>Peuvent être partagées publiquement</a:t>
            </a:r>
            <a:endParaRPr sz="2400">
              <a:latin typeface="Sniglet"/>
              <a:ea typeface="Sniglet"/>
              <a:cs typeface="Sniglet"/>
              <a:sym typeface="Sniglet"/>
            </a:endParaRPr>
          </a:p>
          <a:p>
            <a:pPr indent="-381000" lvl="0" marL="457200" rtl="0" algn="l">
              <a:spcBef>
                <a:spcPts val="1000"/>
              </a:spcBef>
              <a:spcAft>
                <a:spcPts val="0"/>
              </a:spcAft>
              <a:buSzPts val="2400"/>
              <a:buFont typeface="Sniglet"/>
              <a:buChar char="●"/>
            </a:pPr>
            <a:r>
              <a:rPr lang="fr-CA" sz="2400">
                <a:latin typeface="Sniglet"/>
                <a:ea typeface="Sniglet"/>
                <a:cs typeface="Sniglet"/>
                <a:sym typeface="Sniglet"/>
              </a:rPr>
              <a:t>Les activités publiques peuvent être utilisées en session</a:t>
            </a:r>
            <a:endParaRPr sz="2400">
              <a:latin typeface="Sniglet"/>
              <a:ea typeface="Sniglet"/>
              <a:cs typeface="Sniglet"/>
              <a:sym typeface="Sniglet"/>
            </a:endParaRPr>
          </a:p>
          <a:p>
            <a:pPr indent="-381000" lvl="0" marL="457200" rtl="0" algn="l">
              <a:spcBef>
                <a:spcPts val="1000"/>
              </a:spcBef>
              <a:spcAft>
                <a:spcPts val="0"/>
              </a:spcAft>
              <a:buSzPts val="2400"/>
              <a:buFont typeface="Sniglet"/>
              <a:buChar char="●"/>
            </a:pPr>
            <a:r>
              <a:rPr lang="fr-CA" sz="2400">
                <a:latin typeface="Sniglet"/>
                <a:ea typeface="Sniglet"/>
                <a:cs typeface="Sniglet"/>
                <a:sym typeface="Sniglet"/>
              </a:rPr>
              <a:t>On peut copier les activités publiques pour les modifier</a:t>
            </a:r>
            <a:endParaRPr sz="2400">
              <a:latin typeface="Sniglet"/>
              <a:ea typeface="Sniglet"/>
              <a:cs typeface="Sniglet"/>
              <a:sym typeface="Sniglet"/>
            </a:endParaRPr>
          </a:p>
          <a:p>
            <a:pPr indent="-381000" lvl="0" marL="457200" rtl="0" algn="l">
              <a:spcBef>
                <a:spcPts val="1000"/>
              </a:spcBef>
              <a:spcAft>
                <a:spcPts val="0"/>
              </a:spcAft>
              <a:buSzPts val="2400"/>
              <a:buFont typeface="Sniglet"/>
              <a:buChar char="●"/>
            </a:pPr>
            <a:r>
              <a:rPr lang="fr-CA" sz="2400">
                <a:latin typeface="Sniglet"/>
                <a:ea typeface="Sniglet"/>
                <a:cs typeface="Sniglet"/>
                <a:sym typeface="Sniglet"/>
              </a:rPr>
              <a:t>Possibilité de faire plusieurs sessions différentes avec la même activité</a:t>
            </a:r>
            <a:endParaRPr sz="2400">
              <a:latin typeface="Sniglet"/>
              <a:ea typeface="Sniglet"/>
              <a:cs typeface="Sniglet"/>
              <a:sym typeface="Sniglet"/>
            </a:endParaRPr>
          </a:p>
          <a:p>
            <a:pPr indent="-381000" lvl="0" marL="457200" rtl="0" algn="l">
              <a:spcBef>
                <a:spcPts val="1000"/>
              </a:spcBef>
              <a:spcAft>
                <a:spcPts val="1000"/>
              </a:spcAft>
              <a:buSzPts val="2400"/>
              <a:buFont typeface="Sniglet"/>
              <a:buChar char="●"/>
            </a:pPr>
            <a:r>
              <a:rPr lang="fr-CA" sz="2400">
                <a:latin typeface="Sniglet"/>
                <a:ea typeface="Sniglet"/>
                <a:cs typeface="Sniglet"/>
                <a:sym typeface="Sniglet"/>
              </a:rPr>
              <a:t>Les élèves n’ont pas besoin de compte pour faire l’activité</a:t>
            </a:r>
            <a:endParaRPr sz="2400">
              <a:latin typeface="Sniglet"/>
              <a:ea typeface="Sniglet"/>
              <a:cs typeface="Sniglet"/>
              <a:sym typeface="Sniglet"/>
            </a:endParaRPr>
          </a:p>
        </p:txBody>
      </p:sp>
      <p:pic>
        <p:nvPicPr>
          <p:cNvPr id="346" name="Google Shape;346;p33"/>
          <p:cNvPicPr preferRelativeResize="0"/>
          <p:nvPr/>
        </p:nvPicPr>
        <p:blipFill>
          <a:blip r:embed="rId3">
            <a:alphaModFix/>
          </a:blip>
          <a:stretch>
            <a:fillRect/>
          </a:stretch>
        </p:blipFill>
        <p:spPr>
          <a:xfrm>
            <a:off x="2969074" y="4632925"/>
            <a:ext cx="3205863" cy="18829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0" name="Shape 350"/>
        <p:cNvGrpSpPr/>
        <p:nvPr/>
      </p:nvGrpSpPr>
      <p:grpSpPr>
        <a:xfrm>
          <a:off x="0" y="0"/>
          <a:ext cx="0" cy="0"/>
          <a:chOff x="0" y="0"/>
          <a:chExt cx="0" cy="0"/>
        </a:xfrm>
      </p:grpSpPr>
      <p:sp>
        <p:nvSpPr>
          <p:cNvPr id="351" name="Google Shape;351;p34"/>
          <p:cNvSpPr/>
          <p:nvPr/>
        </p:nvSpPr>
        <p:spPr>
          <a:xfrm>
            <a:off x="3286650" y="212600"/>
            <a:ext cx="2570700" cy="2559900"/>
          </a:xfrm>
          <a:prstGeom prst="ellipse">
            <a:avLst/>
          </a:prstGeom>
          <a:solidFill>
            <a:srgbClr val="93C47D">
              <a:alpha val="49160"/>
            </a:srgbClr>
          </a:solidFill>
          <a:ln cap="flat" cmpd="sng" w="9525">
            <a:solidFill>
              <a:srgbClr val="3030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br>
              <a:rPr lang="fr-CA"/>
            </a:br>
            <a:endParaRPr/>
          </a:p>
        </p:txBody>
      </p:sp>
      <p:pic>
        <p:nvPicPr>
          <p:cNvPr id="352" name="Google Shape;352;p34"/>
          <p:cNvPicPr preferRelativeResize="0"/>
          <p:nvPr/>
        </p:nvPicPr>
        <p:blipFill rotWithShape="1">
          <a:blip r:embed="rId3">
            <a:alphaModFix/>
          </a:blip>
          <a:srcRect b="0" l="0" r="75614" t="0"/>
          <a:stretch/>
        </p:blipFill>
        <p:spPr>
          <a:xfrm>
            <a:off x="4058675" y="984542"/>
            <a:ext cx="1026650" cy="1016000"/>
          </a:xfrm>
          <a:prstGeom prst="rect">
            <a:avLst/>
          </a:prstGeom>
          <a:noFill/>
          <a:ln>
            <a:noFill/>
          </a:ln>
        </p:spPr>
      </p:pic>
      <p:sp>
        <p:nvSpPr>
          <p:cNvPr id="353" name="Google Shape;353;p34"/>
          <p:cNvSpPr txBox="1"/>
          <p:nvPr/>
        </p:nvSpPr>
        <p:spPr>
          <a:xfrm>
            <a:off x="2321800" y="3848650"/>
            <a:ext cx="5315400" cy="62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400" u="sng">
                <a:solidFill>
                  <a:srgbClr val="6AA84F"/>
                </a:solidFill>
                <a:latin typeface="Ubuntu"/>
                <a:ea typeface="Ubuntu"/>
                <a:cs typeface="Ubuntu"/>
                <a:sym typeface="Ubuntu"/>
                <a:hlinkClick r:id="rId4"/>
              </a:rPr>
              <a:t>https://graspablemath.com/canvas</a:t>
            </a:r>
            <a:endParaRPr sz="2400">
              <a:latin typeface="Ubuntu"/>
              <a:ea typeface="Ubuntu"/>
              <a:cs typeface="Ubuntu"/>
              <a:sym typeface="Ubuntu"/>
            </a:endParaRPr>
          </a:p>
        </p:txBody>
      </p:sp>
      <p:sp>
        <p:nvSpPr>
          <p:cNvPr id="354" name="Google Shape;354;p34"/>
          <p:cNvSpPr txBox="1"/>
          <p:nvPr>
            <p:ph type="title"/>
          </p:nvPr>
        </p:nvSpPr>
        <p:spPr>
          <a:xfrm>
            <a:off x="645900" y="2854950"/>
            <a:ext cx="7852200" cy="114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CA"/>
              <a:t>Le canvas</a:t>
            </a:r>
            <a:endParaRPr/>
          </a:p>
        </p:txBody>
      </p:sp>
      <p:pic>
        <p:nvPicPr>
          <p:cNvPr id="355" name="Google Shape;355;p34"/>
          <p:cNvPicPr preferRelativeResize="0"/>
          <p:nvPr/>
        </p:nvPicPr>
        <p:blipFill>
          <a:blip r:embed="rId5">
            <a:alphaModFix/>
          </a:blip>
          <a:stretch>
            <a:fillRect/>
          </a:stretch>
        </p:blipFill>
        <p:spPr>
          <a:xfrm>
            <a:off x="1320750" y="4565375"/>
            <a:ext cx="6553200" cy="19716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9" name="Shape 359"/>
        <p:cNvGrpSpPr/>
        <p:nvPr/>
      </p:nvGrpSpPr>
      <p:grpSpPr>
        <a:xfrm>
          <a:off x="0" y="0"/>
          <a:ext cx="0" cy="0"/>
          <a:chOff x="0" y="0"/>
          <a:chExt cx="0" cy="0"/>
        </a:xfrm>
      </p:grpSpPr>
      <p:sp>
        <p:nvSpPr>
          <p:cNvPr id="360" name="Google Shape;360;p35"/>
          <p:cNvSpPr txBox="1"/>
          <p:nvPr>
            <p:ph type="title"/>
          </p:nvPr>
        </p:nvSpPr>
        <p:spPr>
          <a:xfrm>
            <a:off x="311700" y="593375"/>
            <a:ext cx="47505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Présentation du canvas</a:t>
            </a:r>
            <a:endParaRPr>
              <a:latin typeface="Viga"/>
              <a:ea typeface="Viga"/>
              <a:cs typeface="Viga"/>
              <a:sym typeface="Viga"/>
            </a:endParaRPr>
          </a:p>
        </p:txBody>
      </p:sp>
      <p:pic>
        <p:nvPicPr>
          <p:cNvPr id="361" name="Google Shape;361;p35"/>
          <p:cNvPicPr preferRelativeResize="0"/>
          <p:nvPr/>
        </p:nvPicPr>
        <p:blipFill>
          <a:blip r:embed="rId3">
            <a:alphaModFix/>
          </a:blip>
          <a:stretch>
            <a:fillRect/>
          </a:stretch>
        </p:blipFill>
        <p:spPr>
          <a:xfrm>
            <a:off x="152400" y="1509267"/>
            <a:ext cx="8839199" cy="4931176"/>
          </a:xfrm>
          <a:prstGeom prst="rect">
            <a:avLst/>
          </a:prstGeom>
          <a:noFill/>
          <a:ln>
            <a:noFill/>
          </a:ln>
        </p:spPr>
      </p:pic>
      <p:pic>
        <p:nvPicPr>
          <p:cNvPr id="362" name="Google Shape;362;p35"/>
          <p:cNvPicPr preferRelativeResize="0"/>
          <p:nvPr/>
        </p:nvPicPr>
        <p:blipFill>
          <a:blip r:embed="rId4">
            <a:alphaModFix/>
          </a:blip>
          <a:stretch>
            <a:fillRect/>
          </a:stretch>
        </p:blipFill>
        <p:spPr>
          <a:xfrm>
            <a:off x="3595675" y="4297450"/>
            <a:ext cx="1952625" cy="1847850"/>
          </a:xfrm>
          <a:prstGeom prst="rect">
            <a:avLst/>
          </a:prstGeom>
          <a:noFill/>
          <a:ln>
            <a:noFill/>
          </a:ln>
        </p:spPr>
      </p:pic>
      <p:sp>
        <p:nvSpPr>
          <p:cNvPr id="363" name="Google Shape;363;p35"/>
          <p:cNvSpPr/>
          <p:nvPr/>
        </p:nvSpPr>
        <p:spPr>
          <a:xfrm rot="858602">
            <a:off x="6066123" y="608870"/>
            <a:ext cx="2375300" cy="763487"/>
          </a:xfrm>
          <a:prstGeom prst="doubleWave">
            <a:avLst>
              <a:gd fmla="val 6250" name="adj1"/>
              <a:gd fmla="val 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a:solidFill>
                  <a:srgbClr val="45818E"/>
                </a:solidFill>
                <a:latin typeface="Viga"/>
                <a:ea typeface="Viga"/>
                <a:cs typeface="Viga"/>
                <a:sym typeface="Viga"/>
              </a:rPr>
              <a:t>On clique partout!</a:t>
            </a:r>
            <a:endParaRPr>
              <a:solidFill>
                <a:srgbClr val="45818E"/>
              </a:solidFill>
              <a:latin typeface="Viga"/>
              <a:ea typeface="Viga"/>
              <a:cs typeface="Viga"/>
              <a:sym typeface="Vig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7" name="Shape 367"/>
        <p:cNvGrpSpPr/>
        <p:nvPr/>
      </p:nvGrpSpPr>
      <p:grpSpPr>
        <a:xfrm>
          <a:off x="0" y="0"/>
          <a:ext cx="0" cy="0"/>
          <a:chOff x="0" y="0"/>
          <a:chExt cx="0" cy="0"/>
        </a:xfrm>
      </p:grpSpPr>
      <p:sp>
        <p:nvSpPr>
          <p:cNvPr id="368" name="Google Shape;368;p36"/>
          <p:cNvSpPr txBox="1"/>
          <p:nvPr>
            <p:ph type="title"/>
          </p:nvPr>
        </p:nvSpPr>
        <p:spPr>
          <a:xfrm>
            <a:off x="265500" y="411222"/>
            <a:ext cx="4045200" cy="153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sz="3600">
                <a:latin typeface="Viga"/>
                <a:ea typeface="Viga"/>
                <a:cs typeface="Viga"/>
                <a:sym typeface="Viga"/>
              </a:rPr>
              <a:t>Configuration de l’environnement</a:t>
            </a:r>
            <a:endParaRPr sz="3600">
              <a:highlight>
                <a:srgbClr val="FF9900"/>
              </a:highlight>
              <a:latin typeface="Viga"/>
              <a:ea typeface="Viga"/>
              <a:cs typeface="Viga"/>
              <a:sym typeface="Viga"/>
            </a:endParaRPr>
          </a:p>
        </p:txBody>
      </p:sp>
      <p:sp>
        <p:nvSpPr>
          <p:cNvPr id="369" name="Google Shape;369;p36"/>
          <p:cNvSpPr txBox="1"/>
          <p:nvPr>
            <p:ph idx="1" type="subTitle"/>
          </p:nvPr>
        </p:nvSpPr>
        <p:spPr>
          <a:xfrm>
            <a:off x="265500" y="1943024"/>
            <a:ext cx="4045200" cy="31857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Font typeface="Ubuntu"/>
              <a:buChar char="●"/>
            </a:pPr>
            <a:r>
              <a:rPr lang="fr-CA" sz="2200">
                <a:latin typeface="Ubuntu"/>
                <a:ea typeface="Ubuntu"/>
                <a:cs typeface="Ubuntu"/>
                <a:sym typeface="Ubuntu"/>
              </a:rPr>
              <a:t>C</a:t>
            </a:r>
            <a:r>
              <a:rPr lang="fr-CA" sz="2200">
                <a:latin typeface="Ubuntu"/>
                <a:ea typeface="Ubuntu"/>
                <a:cs typeface="Ubuntu"/>
                <a:sym typeface="Ubuntu"/>
              </a:rPr>
              <a:t>onfiguration selon le niveau de l’élève</a:t>
            </a:r>
            <a:endParaRPr sz="2200">
              <a:latin typeface="Ubuntu"/>
              <a:ea typeface="Ubuntu"/>
              <a:cs typeface="Ubuntu"/>
              <a:sym typeface="Ubuntu"/>
            </a:endParaRPr>
          </a:p>
          <a:p>
            <a:pPr indent="-368300" lvl="0" marL="457200" rtl="0" algn="l">
              <a:spcBef>
                <a:spcPts val="1000"/>
              </a:spcBef>
              <a:spcAft>
                <a:spcPts val="0"/>
              </a:spcAft>
              <a:buSzPts val="2200"/>
              <a:buFont typeface="Ubuntu"/>
              <a:buChar char="●"/>
            </a:pPr>
            <a:r>
              <a:rPr lang="fr-CA" sz="2200">
                <a:latin typeface="Ubuntu"/>
                <a:ea typeface="Ubuntu"/>
                <a:cs typeface="Ubuntu"/>
                <a:sym typeface="Ubuntu"/>
              </a:rPr>
              <a:t>Enregistrement de la configuration lors de l’élaboration des activités</a:t>
            </a:r>
            <a:endParaRPr sz="2200">
              <a:latin typeface="Ubuntu"/>
              <a:ea typeface="Ubuntu"/>
              <a:cs typeface="Ubuntu"/>
              <a:sym typeface="Ubuntu"/>
            </a:endParaRPr>
          </a:p>
          <a:p>
            <a:pPr indent="-368300" lvl="0" marL="457200" rtl="0" algn="l">
              <a:spcBef>
                <a:spcPts val="1000"/>
              </a:spcBef>
              <a:spcAft>
                <a:spcPts val="1000"/>
              </a:spcAft>
              <a:buSzPts val="2200"/>
              <a:buFont typeface="Ubuntu"/>
              <a:buChar char="●"/>
            </a:pPr>
            <a:r>
              <a:rPr lang="fr-CA" sz="2200">
                <a:latin typeface="Ubuntu"/>
                <a:ea typeface="Ubuntu"/>
                <a:cs typeface="Ubuntu"/>
                <a:sym typeface="Ubuntu"/>
              </a:rPr>
              <a:t>Configuration à la carte selon l’intention pédagogique</a:t>
            </a:r>
            <a:endParaRPr sz="2200">
              <a:latin typeface="Ubuntu"/>
              <a:ea typeface="Ubuntu"/>
              <a:cs typeface="Ubuntu"/>
              <a:sym typeface="Ubuntu"/>
            </a:endParaRPr>
          </a:p>
        </p:txBody>
      </p:sp>
      <p:sp>
        <p:nvSpPr>
          <p:cNvPr id="370" name="Google Shape;370;p36"/>
          <p:cNvSpPr txBox="1"/>
          <p:nvPr/>
        </p:nvSpPr>
        <p:spPr>
          <a:xfrm>
            <a:off x="4818600" y="411225"/>
            <a:ext cx="3957900" cy="183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4200">
                <a:solidFill>
                  <a:srgbClr val="6AA84F"/>
                </a:solidFill>
                <a:latin typeface="Viga"/>
                <a:ea typeface="Viga"/>
                <a:cs typeface="Viga"/>
                <a:sym typeface="Viga"/>
              </a:rPr>
              <a:t>Démonstration</a:t>
            </a:r>
            <a:endParaRPr sz="4200">
              <a:solidFill>
                <a:srgbClr val="6AA84F"/>
              </a:solidFill>
              <a:latin typeface="Viga"/>
              <a:ea typeface="Viga"/>
              <a:cs typeface="Viga"/>
              <a:sym typeface="Viga"/>
            </a:endParaRPr>
          </a:p>
          <a:p>
            <a:pPr indent="0" lvl="0" marL="0" rtl="0" algn="ctr">
              <a:spcBef>
                <a:spcPts val="0"/>
              </a:spcBef>
              <a:spcAft>
                <a:spcPts val="0"/>
              </a:spcAft>
              <a:buNone/>
            </a:pPr>
            <a:r>
              <a:t/>
            </a:r>
            <a:endParaRPr sz="2600">
              <a:solidFill>
                <a:srgbClr val="6AA84F"/>
              </a:solidFill>
              <a:latin typeface="Oswald"/>
              <a:ea typeface="Oswald"/>
              <a:cs typeface="Oswald"/>
              <a:sym typeface="Oswald"/>
            </a:endParaRPr>
          </a:p>
          <a:p>
            <a:pPr indent="0" lvl="0" marL="0" rtl="0" algn="ctr">
              <a:spcBef>
                <a:spcPts val="0"/>
              </a:spcBef>
              <a:spcAft>
                <a:spcPts val="0"/>
              </a:spcAft>
              <a:buNone/>
            </a:pPr>
            <a:r>
              <a:t/>
            </a:r>
            <a:endParaRPr sz="4200">
              <a:solidFill>
                <a:srgbClr val="6AA84F"/>
              </a:solidFill>
              <a:latin typeface="Oswald"/>
              <a:ea typeface="Oswald"/>
              <a:cs typeface="Oswald"/>
              <a:sym typeface="Oswald"/>
            </a:endParaRPr>
          </a:p>
        </p:txBody>
      </p:sp>
      <p:sp>
        <p:nvSpPr>
          <p:cNvPr id="371" name="Google Shape;371;p36"/>
          <p:cNvSpPr txBox="1"/>
          <p:nvPr/>
        </p:nvSpPr>
        <p:spPr>
          <a:xfrm>
            <a:off x="4739625" y="1207125"/>
            <a:ext cx="4192500" cy="5293200"/>
          </a:xfrm>
          <a:prstGeom prst="rect">
            <a:avLst/>
          </a:prstGeom>
          <a:noFill/>
          <a:ln>
            <a:noFill/>
          </a:ln>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Clr>
                <a:srgbClr val="6AA84F"/>
              </a:buClr>
              <a:buSzPts val="2200"/>
              <a:buFont typeface="Ubuntu"/>
              <a:buChar char="●"/>
            </a:pPr>
            <a:r>
              <a:rPr lang="fr-CA" sz="2200">
                <a:solidFill>
                  <a:srgbClr val="6AA84F"/>
                </a:solidFill>
                <a:latin typeface="Ubuntu"/>
                <a:ea typeface="Ubuntu"/>
                <a:cs typeface="Ubuntu"/>
                <a:sym typeface="Ubuntu"/>
              </a:rPr>
              <a:t>Respect des règles</a:t>
            </a:r>
            <a:endParaRPr sz="2200">
              <a:solidFill>
                <a:srgbClr val="6AA84F"/>
              </a:solidFill>
              <a:latin typeface="Ubuntu"/>
              <a:ea typeface="Ubuntu"/>
              <a:cs typeface="Ubuntu"/>
              <a:sym typeface="Ubuntu"/>
            </a:endParaRPr>
          </a:p>
          <a:p>
            <a:pPr indent="-368300" lvl="0" marL="457200" rtl="0" algn="l">
              <a:lnSpc>
                <a:spcPct val="100000"/>
              </a:lnSpc>
              <a:spcBef>
                <a:spcPts val="1000"/>
              </a:spcBef>
              <a:spcAft>
                <a:spcPts val="0"/>
              </a:spcAft>
              <a:buClr>
                <a:srgbClr val="6AA84F"/>
              </a:buClr>
              <a:buSzPts val="2200"/>
              <a:buFont typeface="Ubuntu"/>
              <a:buChar char="●"/>
            </a:pPr>
            <a:r>
              <a:rPr lang="fr-CA" sz="2200">
                <a:solidFill>
                  <a:srgbClr val="6AA84F"/>
                </a:solidFill>
                <a:latin typeface="Ubuntu"/>
                <a:ea typeface="Ubuntu"/>
                <a:cs typeface="Ubuntu"/>
                <a:sym typeface="Ubuntu"/>
              </a:rPr>
              <a:t>Copie des objets</a:t>
            </a:r>
            <a:endParaRPr sz="2200">
              <a:solidFill>
                <a:srgbClr val="6AA84F"/>
              </a:solidFill>
              <a:latin typeface="Ubuntu"/>
              <a:ea typeface="Ubuntu"/>
              <a:cs typeface="Ubuntu"/>
              <a:sym typeface="Ubuntu"/>
            </a:endParaRPr>
          </a:p>
          <a:p>
            <a:pPr indent="-368300" lvl="0" marL="457200" rtl="0" algn="l">
              <a:lnSpc>
                <a:spcPct val="100000"/>
              </a:lnSpc>
              <a:spcBef>
                <a:spcPts val="1000"/>
              </a:spcBef>
              <a:spcAft>
                <a:spcPts val="0"/>
              </a:spcAft>
              <a:buClr>
                <a:srgbClr val="6AA84F"/>
              </a:buClr>
              <a:buSzPts val="2200"/>
              <a:buFont typeface="Ubuntu"/>
              <a:buChar char="●"/>
            </a:pPr>
            <a:r>
              <a:rPr lang="fr-CA" sz="2200">
                <a:solidFill>
                  <a:srgbClr val="6AA84F"/>
                </a:solidFill>
                <a:latin typeface="Ubuntu"/>
                <a:ea typeface="Ubuntu"/>
                <a:cs typeface="Ubuntu"/>
                <a:sym typeface="Ubuntu"/>
              </a:rPr>
              <a:t>Affichage des étapes</a:t>
            </a:r>
            <a:endParaRPr sz="2200">
              <a:solidFill>
                <a:srgbClr val="6AA84F"/>
              </a:solidFill>
              <a:latin typeface="Ubuntu"/>
              <a:ea typeface="Ubuntu"/>
              <a:cs typeface="Ubuntu"/>
              <a:sym typeface="Ubuntu"/>
            </a:endParaRPr>
          </a:p>
          <a:p>
            <a:pPr indent="-368300" lvl="0" marL="457200" rtl="0" algn="l">
              <a:spcBef>
                <a:spcPts val="1000"/>
              </a:spcBef>
              <a:spcAft>
                <a:spcPts val="0"/>
              </a:spcAft>
              <a:buClr>
                <a:srgbClr val="6AA84F"/>
              </a:buClr>
              <a:buSzPts val="2200"/>
              <a:buFont typeface="Ubuntu"/>
              <a:buChar char="●"/>
            </a:pPr>
            <a:r>
              <a:rPr lang="fr-CA" sz="2200">
                <a:solidFill>
                  <a:srgbClr val="6AA84F"/>
                </a:solidFill>
                <a:latin typeface="Ubuntu"/>
                <a:ea typeface="Ubuntu"/>
                <a:cs typeface="Ubuntu"/>
                <a:sym typeface="Ubuntu"/>
              </a:rPr>
              <a:t>Remplacement d’un nombre (KeyPad) </a:t>
            </a:r>
            <a:endParaRPr sz="2200">
              <a:solidFill>
                <a:srgbClr val="6AA84F"/>
              </a:solidFill>
              <a:latin typeface="Ubuntu"/>
              <a:ea typeface="Ubuntu"/>
              <a:cs typeface="Ubuntu"/>
              <a:sym typeface="Ubuntu"/>
            </a:endParaRPr>
          </a:p>
          <a:p>
            <a:pPr indent="-368300" lvl="0" marL="457200" rtl="0" algn="l">
              <a:spcBef>
                <a:spcPts val="1000"/>
              </a:spcBef>
              <a:spcAft>
                <a:spcPts val="0"/>
              </a:spcAft>
              <a:buClr>
                <a:srgbClr val="6AA84F"/>
              </a:buClr>
              <a:buSzPts val="2200"/>
              <a:buFont typeface="Ubuntu"/>
              <a:buChar char="●"/>
            </a:pPr>
            <a:r>
              <a:rPr lang="fr-CA" sz="2200">
                <a:solidFill>
                  <a:srgbClr val="6AA84F"/>
                </a:solidFill>
                <a:latin typeface="Ubuntu"/>
                <a:ea typeface="Ubuntu"/>
                <a:cs typeface="Ubuntu"/>
                <a:sym typeface="Ubuntu"/>
              </a:rPr>
              <a:t>Terme manquant</a:t>
            </a:r>
            <a:endParaRPr sz="2200">
              <a:solidFill>
                <a:srgbClr val="6AA84F"/>
              </a:solidFill>
              <a:latin typeface="Ubuntu"/>
              <a:ea typeface="Ubuntu"/>
              <a:cs typeface="Ubuntu"/>
              <a:sym typeface="Ubuntu"/>
            </a:endParaRPr>
          </a:p>
          <a:p>
            <a:pPr indent="-368300" lvl="0" marL="457200" rtl="0" algn="l">
              <a:lnSpc>
                <a:spcPct val="100000"/>
              </a:lnSpc>
              <a:spcBef>
                <a:spcPts val="1000"/>
              </a:spcBef>
              <a:spcAft>
                <a:spcPts val="0"/>
              </a:spcAft>
              <a:buClr>
                <a:srgbClr val="6AA84F"/>
              </a:buClr>
              <a:buSzPts val="2200"/>
              <a:buFont typeface="Ubuntu"/>
              <a:buChar char="●"/>
            </a:pPr>
            <a:r>
              <a:rPr lang="fr-CA" sz="2200">
                <a:solidFill>
                  <a:srgbClr val="6AA84F"/>
                </a:solidFill>
                <a:latin typeface="Ubuntu"/>
                <a:ea typeface="Ubuntu"/>
                <a:cs typeface="Ubuntu"/>
                <a:sym typeface="Ubuntu"/>
              </a:rPr>
              <a:t>Organisation et déplacement des objets</a:t>
            </a:r>
            <a:endParaRPr sz="2200">
              <a:solidFill>
                <a:srgbClr val="6AA84F"/>
              </a:solidFill>
              <a:latin typeface="Ubuntu"/>
              <a:ea typeface="Ubuntu"/>
              <a:cs typeface="Ubuntu"/>
              <a:sym typeface="Ubuntu"/>
            </a:endParaRPr>
          </a:p>
          <a:p>
            <a:pPr indent="-368300" lvl="0" marL="457200" rtl="0" algn="l">
              <a:lnSpc>
                <a:spcPct val="100000"/>
              </a:lnSpc>
              <a:spcBef>
                <a:spcPts val="1000"/>
              </a:spcBef>
              <a:spcAft>
                <a:spcPts val="0"/>
              </a:spcAft>
              <a:buClr>
                <a:srgbClr val="6AA84F"/>
              </a:buClr>
              <a:buSzPts val="2200"/>
              <a:buFont typeface="Ubuntu"/>
              <a:buChar char="●"/>
            </a:pPr>
            <a:r>
              <a:rPr lang="fr-CA" sz="2200">
                <a:solidFill>
                  <a:srgbClr val="6AA84F"/>
                </a:solidFill>
                <a:latin typeface="Ubuntu"/>
                <a:ea typeface="Ubuntu"/>
                <a:cs typeface="Ubuntu"/>
                <a:sym typeface="Ubuntu"/>
              </a:rPr>
              <a:t>Suivi des nombres (scrub)</a:t>
            </a:r>
            <a:endParaRPr sz="2200">
              <a:solidFill>
                <a:srgbClr val="6AA84F"/>
              </a:solidFill>
              <a:latin typeface="Ubuntu"/>
              <a:ea typeface="Ubuntu"/>
              <a:cs typeface="Ubuntu"/>
              <a:sym typeface="Ubuntu"/>
            </a:endParaRPr>
          </a:p>
          <a:p>
            <a:pPr indent="-368300" lvl="0" marL="457200" rtl="0" algn="l">
              <a:spcBef>
                <a:spcPts val="1000"/>
              </a:spcBef>
              <a:spcAft>
                <a:spcPts val="0"/>
              </a:spcAft>
              <a:buClr>
                <a:srgbClr val="6AA84F"/>
              </a:buClr>
              <a:buSzPts val="2200"/>
              <a:buFont typeface="Ubuntu"/>
              <a:buChar char="●"/>
            </a:pPr>
            <a:r>
              <a:rPr lang="fr-CA" sz="2200">
                <a:solidFill>
                  <a:srgbClr val="6AA84F"/>
                </a:solidFill>
                <a:latin typeface="Ubuntu"/>
                <a:ea typeface="Ubuntu"/>
                <a:cs typeface="Ubuntu"/>
                <a:sym typeface="Ubuntu"/>
              </a:rPr>
              <a:t>Page extensible</a:t>
            </a:r>
            <a:endParaRPr sz="2200">
              <a:solidFill>
                <a:srgbClr val="6AA84F"/>
              </a:solidFill>
              <a:latin typeface="Ubuntu"/>
              <a:ea typeface="Ubuntu"/>
              <a:cs typeface="Ubuntu"/>
              <a:sym typeface="Ubuntu"/>
            </a:endParaRPr>
          </a:p>
          <a:p>
            <a:pPr indent="-368300" lvl="0" marL="457200" rtl="0" algn="l">
              <a:lnSpc>
                <a:spcPct val="100000"/>
              </a:lnSpc>
              <a:spcBef>
                <a:spcPts val="1000"/>
              </a:spcBef>
              <a:spcAft>
                <a:spcPts val="1000"/>
              </a:spcAft>
              <a:buClr>
                <a:srgbClr val="6AA84F"/>
              </a:buClr>
              <a:buSzPts val="2200"/>
              <a:buFont typeface="Ubuntu"/>
              <a:buChar char="●"/>
            </a:pPr>
            <a:r>
              <a:rPr lang="fr-CA" sz="2200">
                <a:solidFill>
                  <a:srgbClr val="6AA84F"/>
                </a:solidFill>
                <a:latin typeface="Ubuntu"/>
                <a:ea typeface="Ubuntu"/>
                <a:cs typeface="Ubuntu"/>
                <a:sym typeface="Ubuntu"/>
              </a:rPr>
              <a:t>Ajout de texte, de graphique et de vidéos</a:t>
            </a:r>
            <a:endParaRPr sz="2200">
              <a:solidFill>
                <a:srgbClr val="6AA84F"/>
              </a:solidFill>
              <a:latin typeface="Ubuntu"/>
              <a:ea typeface="Ubuntu"/>
              <a:cs typeface="Ubuntu"/>
              <a:sym typeface="Ubuntu"/>
            </a:endParaRPr>
          </a:p>
        </p:txBody>
      </p:sp>
      <p:pic>
        <p:nvPicPr>
          <p:cNvPr id="372" name="Google Shape;372;p36"/>
          <p:cNvPicPr preferRelativeResize="0"/>
          <p:nvPr/>
        </p:nvPicPr>
        <p:blipFill>
          <a:blip r:embed="rId3">
            <a:alphaModFix/>
          </a:blip>
          <a:stretch>
            <a:fillRect/>
          </a:stretch>
        </p:blipFill>
        <p:spPr>
          <a:xfrm>
            <a:off x="1526363" y="5203148"/>
            <a:ext cx="1523475" cy="15316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6" name="Shape 376"/>
        <p:cNvGrpSpPr/>
        <p:nvPr/>
      </p:nvGrpSpPr>
      <p:grpSpPr>
        <a:xfrm>
          <a:off x="0" y="0"/>
          <a:ext cx="0" cy="0"/>
          <a:chOff x="0" y="0"/>
          <a:chExt cx="0" cy="0"/>
        </a:xfrm>
      </p:grpSpPr>
      <p:sp>
        <p:nvSpPr>
          <p:cNvPr id="377" name="Google Shape;377;p37"/>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sz="3700">
                <a:latin typeface="Viga"/>
                <a:ea typeface="Viga"/>
                <a:cs typeface="Viga"/>
                <a:sym typeface="Viga"/>
              </a:rPr>
              <a:t>À votre tour!</a:t>
            </a:r>
            <a:endParaRPr sz="3700">
              <a:latin typeface="Viga"/>
              <a:ea typeface="Viga"/>
              <a:cs typeface="Viga"/>
              <a:sym typeface="Viga"/>
            </a:endParaRPr>
          </a:p>
        </p:txBody>
      </p:sp>
      <p:sp>
        <p:nvSpPr>
          <p:cNvPr id="378" name="Google Shape;378;p37"/>
          <p:cNvSpPr txBox="1"/>
          <p:nvPr>
            <p:ph idx="1" type="body"/>
          </p:nvPr>
        </p:nvSpPr>
        <p:spPr>
          <a:xfrm>
            <a:off x="311700" y="1536627"/>
            <a:ext cx="8520600" cy="345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sz="2600">
                <a:solidFill>
                  <a:srgbClr val="EFEFEF"/>
                </a:solidFill>
                <a:latin typeface="Sniglet"/>
                <a:ea typeface="Sniglet"/>
                <a:cs typeface="Sniglet"/>
                <a:sym typeface="Sniglet"/>
              </a:rPr>
              <a:t>Expérimentez avec des manipulations sur:</a:t>
            </a:r>
            <a:endParaRPr sz="2600">
              <a:solidFill>
                <a:srgbClr val="EFEFEF"/>
              </a:solidFill>
              <a:latin typeface="Sniglet"/>
              <a:ea typeface="Sniglet"/>
              <a:cs typeface="Sniglet"/>
              <a:sym typeface="Sniglet"/>
            </a:endParaRPr>
          </a:p>
          <a:p>
            <a:pPr indent="-393700" lvl="0" marL="457200" rtl="0" algn="l">
              <a:spcBef>
                <a:spcPts val="1600"/>
              </a:spcBef>
              <a:spcAft>
                <a:spcPts val="0"/>
              </a:spcAft>
              <a:buClr>
                <a:srgbClr val="EFEFEF"/>
              </a:buClr>
              <a:buSzPts val="2600"/>
              <a:buFont typeface="Sniglet"/>
              <a:buChar char="●"/>
            </a:pPr>
            <a:r>
              <a:rPr lang="fr-CA" sz="2600">
                <a:solidFill>
                  <a:srgbClr val="EFEFEF"/>
                </a:solidFill>
                <a:latin typeface="Sniglet"/>
                <a:ea typeface="Sniglet"/>
                <a:cs typeface="Sniglet"/>
                <a:sym typeface="Sniglet"/>
              </a:rPr>
              <a:t>Les quatre opérations avec des nombres entiers;</a:t>
            </a:r>
            <a:endParaRPr sz="2600">
              <a:solidFill>
                <a:srgbClr val="EFEFEF"/>
              </a:solidFill>
              <a:latin typeface="Sniglet"/>
              <a:ea typeface="Sniglet"/>
              <a:cs typeface="Sniglet"/>
              <a:sym typeface="Sniglet"/>
            </a:endParaRPr>
          </a:p>
          <a:p>
            <a:pPr indent="-393700" lvl="0" marL="457200" rtl="0" algn="l">
              <a:spcBef>
                <a:spcPts val="0"/>
              </a:spcBef>
              <a:spcAft>
                <a:spcPts val="0"/>
              </a:spcAft>
              <a:buClr>
                <a:srgbClr val="EFEFEF"/>
              </a:buClr>
              <a:buSzPts val="2600"/>
              <a:buFont typeface="Sniglet"/>
              <a:buChar char="●"/>
            </a:pPr>
            <a:r>
              <a:rPr lang="fr-CA" sz="2600">
                <a:solidFill>
                  <a:srgbClr val="EFEFEF"/>
                </a:solidFill>
                <a:latin typeface="Sniglet"/>
                <a:ea typeface="Sniglet"/>
                <a:cs typeface="Sniglet"/>
                <a:sym typeface="Sniglet"/>
              </a:rPr>
              <a:t>Les quatre opérations avec des fractions;</a:t>
            </a:r>
            <a:endParaRPr sz="2600">
              <a:solidFill>
                <a:srgbClr val="EFEFEF"/>
              </a:solidFill>
              <a:latin typeface="Sniglet"/>
              <a:ea typeface="Sniglet"/>
              <a:cs typeface="Sniglet"/>
              <a:sym typeface="Sniglet"/>
            </a:endParaRPr>
          </a:p>
          <a:p>
            <a:pPr indent="-393700" lvl="0" marL="457200" rtl="0" algn="l">
              <a:spcBef>
                <a:spcPts val="0"/>
              </a:spcBef>
              <a:spcAft>
                <a:spcPts val="0"/>
              </a:spcAft>
              <a:buClr>
                <a:srgbClr val="EFEFEF"/>
              </a:buClr>
              <a:buSzPts val="2600"/>
              <a:buFont typeface="Sniglet"/>
              <a:buChar char="●"/>
            </a:pPr>
            <a:r>
              <a:rPr lang="fr-CA" sz="2600">
                <a:solidFill>
                  <a:srgbClr val="EFEFEF"/>
                </a:solidFill>
                <a:latin typeface="Sniglet"/>
                <a:ea typeface="Sniglet"/>
                <a:cs typeface="Sniglet"/>
                <a:sym typeface="Sniglet"/>
              </a:rPr>
              <a:t>Les quatre opérations avec des nombres décimaux;</a:t>
            </a:r>
            <a:endParaRPr sz="2600">
              <a:solidFill>
                <a:srgbClr val="EFEFEF"/>
              </a:solidFill>
              <a:latin typeface="Sniglet"/>
              <a:ea typeface="Sniglet"/>
              <a:cs typeface="Sniglet"/>
              <a:sym typeface="Sniglet"/>
            </a:endParaRPr>
          </a:p>
          <a:p>
            <a:pPr indent="-393700" lvl="0" marL="457200" rtl="0" algn="l">
              <a:spcBef>
                <a:spcPts val="0"/>
              </a:spcBef>
              <a:spcAft>
                <a:spcPts val="0"/>
              </a:spcAft>
              <a:buClr>
                <a:srgbClr val="EFEFEF"/>
              </a:buClr>
              <a:buSzPts val="2600"/>
              <a:buFont typeface="Sniglet"/>
              <a:buChar char="●"/>
            </a:pPr>
            <a:r>
              <a:rPr lang="fr-CA" sz="2600">
                <a:solidFill>
                  <a:srgbClr val="EFEFEF"/>
                </a:solidFill>
                <a:latin typeface="Sniglet"/>
                <a:ea typeface="Sniglet"/>
                <a:cs typeface="Sniglet"/>
                <a:sym typeface="Sniglet"/>
              </a:rPr>
              <a:t>La priorités des opérations;</a:t>
            </a:r>
            <a:endParaRPr sz="2600">
              <a:solidFill>
                <a:srgbClr val="EFEFEF"/>
              </a:solidFill>
              <a:latin typeface="Sniglet"/>
              <a:ea typeface="Sniglet"/>
              <a:cs typeface="Sniglet"/>
              <a:sym typeface="Sniglet"/>
            </a:endParaRPr>
          </a:p>
          <a:p>
            <a:pPr indent="-393700" lvl="0" marL="457200" rtl="0" algn="l">
              <a:spcBef>
                <a:spcPts val="0"/>
              </a:spcBef>
              <a:spcAft>
                <a:spcPts val="0"/>
              </a:spcAft>
              <a:buClr>
                <a:srgbClr val="EFEFEF"/>
              </a:buClr>
              <a:buSzPts val="2600"/>
              <a:buFont typeface="Sniglet"/>
              <a:buChar char="●"/>
            </a:pPr>
            <a:r>
              <a:rPr lang="fr-CA" sz="2600">
                <a:solidFill>
                  <a:srgbClr val="EFEFEF"/>
                </a:solidFill>
                <a:latin typeface="Sniglet"/>
                <a:ea typeface="Sniglet"/>
                <a:cs typeface="Sniglet"/>
                <a:sym typeface="Sniglet"/>
              </a:rPr>
              <a:t>La recherche de termes manquants;</a:t>
            </a:r>
            <a:endParaRPr sz="2600">
              <a:solidFill>
                <a:srgbClr val="EFEFEF"/>
              </a:solidFill>
              <a:latin typeface="Sniglet"/>
              <a:ea typeface="Sniglet"/>
              <a:cs typeface="Sniglet"/>
              <a:sym typeface="Sniglet"/>
            </a:endParaRPr>
          </a:p>
          <a:p>
            <a:pPr indent="-393700" lvl="0" marL="457200" rtl="0" algn="l">
              <a:spcBef>
                <a:spcPts val="0"/>
              </a:spcBef>
              <a:spcAft>
                <a:spcPts val="0"/>
              </a:spcAft>
              <a:buClr>
                <a:srgbClr val="EFEFEF"/>
              </a:buClr>
              <a:buSzPts val="2600"/>
              <a:buFont typeface="Sniglet"/>
              <a:buChar char="●"/>
            </a:pPr>
            <a:r>
              <a:rPr lang="fr-CA" sz="2600">
                <a:solidFill>
                  <a:srgbClr val="EFEFEF"/>
                </a:solidFill>
                <a:latin typeface="Sniglet"/>
                <a:ea typeface="Sniglet"/>
                <a:cs typeface="Sniglet"/>
                <a:sym typeface="Sniglet"/>
              </a:rPr>
              <a:t>Etc...</a:t>
            </a:r>
            <a:endParaRPr sz="2600">
              <a:solidFill>
                <a:srgbClr val="EFEFEF"/>
              </a:solidFill>
              <a:latin typeface="Sniglet"/>
              <a:ea typeface="Sniglet"/>
              <a:cs typeface="Sniglet"/>
              <a:sym typeface="Sniglet"/>
            </a:endParaRPr>
          </a:p>
        </p:txBody>
      </p:sp>
      <p:sp>
        <p:nvSpPr>
          <p:cNvPr id="379" name="Google Shape;379;p37"/>
          <p:cNvSpPr/>
          <p:nvPr/>
        </p:nvSpPr>
        <p:spPr>
          <a:xfrm>
            <a:off x="4708700" y="5114050"/>
            <a:ext cx="3337092" cy="1057104"/>
          </a:xfrm>
          <a:prstGeom prst="flowChartDocument">
            <a:avLst/>
          </a:prstGeom>
          <a:solidFill>
            <a:srgbClr val="F3F3F3"/>
          </a:solidFill>
          <a:ln cap="flat" cmpd="sng" w="9525">
            <a:solidFill>
              <a:schemeClr val="dk2"/>
            </a:solidFill>
            <a:prstDash val="solid"/>
            <a:round/>
            <a:headEnd len="sm" w="sm" type="none"/>
            <a:tailEnd len="sm" w="sm" type="none"/>
          </a:ln>
          <a:effectLst>
            <a:outerShdw blurRad="157163" rotWithShape="0" algn="bl" dir="3120000" dist="142875">
              <a:schemeClr val="lt2">
                <a:alpha val="54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sz="1600"/>
              <a:t>Créez un compte pour conserver votre travail et pour partager des activités avec les élèves.</a:t>
            </a:r>
            <a:endParaRPr sz="1600"/>
          </a:p>
        </p:txBody>
      </p:sp>
      <p:pic>
        <p:nvPicPr>
          <p:cNvPr id="380" name="Google Shape;380;p37"/>
          <p:cNvPicPr preferRelativeResize="0"/>
          <p:nvPr/>
        </p:nvPicPr>
        <p:blipFill>
          <a:blip r:embed="rId3">
            <a:alphaModFix/>
          </a:blip>
          <a:stretch>
            <a:fillRect/>
          </a:stretch>
        </p:blipFill>
        <p:spPr>
          <a:xfrm>
            <a:off x="1961976" y="4961646"/>
            <a:ext cx="2085274" cy="1485776"/>
          </a:xfrm>
          <a:prstGeom prst="rect">
            <a:avLst/>
          </a:prstGeom>
          <a:noFill/>
          <a:ln>
            <a:noFill/>
          </a:ln>
        </p:spPr>
      </p:pic>
      <p:sp>
        <p:nvSpPr>
          <p:cNvPr id="381" name="Google Shape;381;p37"/>
          <p:cNvSpPr txBox="1"/>
          <p:nvPr/>
        </p:nvSpPr>
        <p:spPr>
          <a:xfrm>
            <a:off x="0" y="6447425"/>
            <a:ext cx="3618900" cy="447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fr-CA" sz="1700">
                <a:solidFill>
                  <a:srgbClr val="FFFFFF"/>
                </a:solidFill>
                <a:latin typeface="Average"/>
                <a:ea typeface="Average"/>
                <a:cs typeface="Average"/>
                <a:sym typeface="Average"/>
              </a:rPr>
              <a:t>Source de l’image: </a:t>
            </a:r>
            <a:r>
              <a:rPr lang="fr-CA" u="sng">
                <a:solidFill>
                  <a:srgbClr val="FFFFFF"/>
                </a:solidFill>
                <a:hlinkClick r:id="rId4"/>
              </a:rPr>
              <a:t>https://pixabay.com/fr/</a:t>
            </a:r>
            <a:endParaRPr sz="1700">
              <a:solidFill>
                <a:srgbClr val="FFFFFF"/>
              </a:solidFill>
              <a:latin typeface="Average"/>
              <a:ea typeface="Average"/>
              <a:cs typeface="Average"/>
              <a:sym typeface="Average"/>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5" name="Shape 385"/>
        <p:cNvGrpSpPr/>
        <p:nvPr/>
      </p:nvGrpSpPr>
      <p:grpSpPr>
        <a:xfrm>
          <a:off x="0" y="0"/>
          <a:ext cx="0" cy="0"/>
          <a:chOff x="0" y="0"/>
          <a:chExt cx="0" cy="0"/>
        </a:xfrm>
      </p:grpSpPr>
      <p:sp>
        <p:nvSpPr>
          <p:cNvPr id="386" name="Google Shape;386;p38"/>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Suivi de l’e</a:t>
            </a:r>
            <a:r>
              <a:rPr lang="fr-CA">
                <a:latin typeface="Viga"/>
                <a:ea typeface="Viga"/>
                <a:cs typeface="Viga"/>
                <a:sym typeface="Viga"/>
              </a:rPr>
              <a:t>xpérimentation</a:t>
            </a:r>
            <a:endParaRPr>
              <a:latin typeface="Viga"/>
              <a:ea typeface="Viga"/>
              <a:cs typeface="Viga"/>
              <a:sym typeface="Viga"/>
            </a:endParaRPr>
          </a:p>
        </p:txBody>
      </p:sp>
      <p:pic>
        <p:nvPicPr>
          <p:cNvPr id="387" name="Google Shape;387;p38"/>
          <p:cNvPicPr preferRelativeResize="0"/>
          <p:nvPr/>
        </p:nvPicPr>
        <p:blipFill rotWithShape="1">
          <a:blip r:embed="rId3">
            <a:alphaModFix/>
          </a:blip>
          <a:srcRect b="0" l="0" r="75614" t="0"/>
          <a:stretch/>
        </p:blipFill>
        <p:spPr>
          <a:xfrm>
            <a:off x="7623400" y="593367"/>
            <a:ext cx="1026650" cy="1016000"/>
          </a:xfrm>
          <a:prstGeom prst="rect">
            <a:avLst/>
          </a:prstGeom>
          <a:noFill/>
          <a:ln>
            <a:noFill/>
          </a:ln>
        </p:spPr>
      </p:pic>
      <p:sp>
        <p:nvSpPr>
          <p:cNvPr id="388" name="Google Shape;388;p38"/>
          <p:cNvSpPr txBox="1"/>
          <p:nvPr/>
        </p:nvSpPr>
        <p:spPr>
          <a:xfrm>
            <a:off x="3334650" y="1435200"/>
            <a:ext cx="5315400" cy="398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400">
                <a:solidFill>
                  <a:srgbClr val="FFFFFF"/>
                </a:solidFill>
                <a:latin typeface="Ubuntu"/>
                <a:ea typeface="Ubuntu"/>
                <a:cs typeface="Ubuntu"/>
                <a:sym typeface="Ubuntu"/>
              </a:rPr>
              <a:t>L’élève ...</a:t>
            </a:r>
            <a:endParaRPr sz="2400">
              <a:solidFill>
                <a:srgbClr val="FFFFFF"/>
              </a:solidFill>
              <a:latin typeface="Ubuntu"/>
              <a:ea typeface="Ubuntu"/>
              <a:cs typeface="Ubuntu"/>
              <a:sym typeface="Ubuntu"/>
            </a:endParaRPr>
          </a:p>
          <a:p>
            <a:pPr indent="-381000" lvl="0" marL="457200" rtl="0" algn="l">
              <a:spcBef>
                <a:spcPts val="100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...travaille à son rythme</a:t>
            </a:r>
            <a:endParaRPr sz="2400">
              <a:solidFill>
                <a:srgbClr val="FFFFFF"/>
              </a:solidFill>
              <a:latin typeface="Ubuntu"/>
              <a:ea typeface="Ubuntu"/>
              <a:cs typeface="Ubuntu"/>
              <a:sym typeface="Ubuntu"/>
            </a:endParaRPr>
          </a:p>
          <a:p>
            <a:pPr indent="-381000" lvl="0" marL="457200" rtl="0" algn="l">
              <a:spcBef>
                <a:spcPts val="100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...expérimente</a:t>
            </a:r>
            <a:endParaRPr sz="2400">
              <a:solidFill>
                <a:srgbClr val="FFFFFF"/>
              </a:solidFill>
              <a:latin typeface="Ubuntu"/>
              <a:ea typeface="Ubuntu"/>
              <a:cs typeface="Ubuntu"/>
              <a:sym typeface="Ubuntu"/>
            </a:endParaRPr>
          </a:p>
          <a:p>
            <a:pPr indent="-381000" lvl="0" marL="457200" rtl="0" algn="l">
              <a:spcBef>
                <a:spcPts val="100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...apprend par l’observation</a:t>
            </a:r>
            <a:endParaRPr sz="2400">
              <a:solidFill>
                <a:srgbClr val="FFFFFF"/>
              </a:solidFill>
              <a:latin typeface="Ubuntu"/>
              <a:ea typeface="Ubuntu"/>
              <a:cs typeface="Ubuntu"/>
              <a:sym typeface="Ubuntu"/>
            </a:endParaRPr>
          </a:p>
          <a:p>
            <a:pPr indent="0" lvl="0" marL="457200" rtl="0" algn="l">
              <a:spcBef>
                <a:spcPts val="1000"/>
              </a:spcBef>
              <a:spcAft>
                <a:spcPts val="0"/>
              </a:spcAft>
              <a:buNone/>
            </a:pPr>
            <a:r>
              <a:t/>
            </a:r>
            <a:endParaRPr sz="2400">
              <a:solidFill>
                <a:srgbClr val="FFFFFF"/>
              </a:solidFill>
              <a:latin typeface="Ubuntu"/>
              <a:ea typeface="Ubuntu"/>
              <a:cs typeface="Ubuntu"/>
              <a:sym typeface="Ubuntu"/>
            </a:endParaRPr>
          </a:p>
          <a:p>
            <a:pPr indent="0" lvl="0" marL="0" rtl="0" algn="l">
              <a:spcBef>
                <a:spcPts val="1000"/>
              </a:spcBef>
              <a:spcAft>
                <a:spcPts val="0"/>
              </a:spcAft>
              <a:buNone/>
            </a:pPr>
            <a:r>
              <a:rPr lang="fr-CA" sz="2400">
                <a:solidFill>
                  <a:srgbClr val="FFFFFF"/>
                </a:solidFill>
                <a:latin typeface="Ubuntu"/>
                <a:ea typeface="Ubuntu"/>
                <a:cs typeface="Ubuntu"/>
                <a:sym typeface="Ubuntu"/>
              </a:rPr>
              <a:t>L’enseignant...</a:t>
            </a:r>
            <a:endParaRPr sz="2400">
              <a:solidFill>
                <a:srgbClr val="FFFFFF"/>
              </a:solidFill>
              <a:latin typeface="Ubuntu"/>
              <a:ea typeface="Ubuntu"/>
              <a:cs typeface="Ubuntu"/>
              <a:sym typeface="Ubuntu"/>
            </a:endParaRPr>
          </a:p>
          <a:p>
            <a:pPr indent="-381000" lvl="0" marL="457200" rtl="0" algn="l">
              <a:spcBef>
                <a:spcPts val="100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...voit l</a:t>
            </a:r>
            <a:r>
              <a:rPr lang="fr-CA" sz="2400">
                <a:solidFill>
                  <a:srgbClr val="FFFFFF"/>
                </a:solidFill>
                <a:latin typeface="Ubuntu"/>
                <a:ea typeface="Ubuntu"/>
                <a:cs typeface="Ubuntu"/>
                <a:sym typeface="Ubuntu"/>
              </a:rPr>
              <a:t>es étapes de la démarche</a:t>
            </a:r>
            <a:endParaRPr sz="2400">
              <a:solidFill>
                <a:srgbClr val="FFFFFF"/>
              </a:solidFill>
              <a:latin typeface="Ubuntu"/>
              <a:ea typeface="Ubuntu"/>
              <a:cs typeface="Ubuntu"/>
              <a:sym typeface="Ubuntu"/>
            </a:endParaRPr>
          </a:p>
          <a:p>
            <a:pPr indent="-381000" lvl="0" marL="457200" rtl="0" algn="l">
              <a:spcBef>
                <a:spcPts val="100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...fait des captures d’écran</a:t>
            </a:r>
            <a:endParaRPr sz="2400">
              <a:solidFill>
                <a:srgbClr val="FFFFFF"/>
              </a:solidFill>
              <a:latin typeface="Ubuntu"/>
              <a:ea typeface="Ubuntu"/>
              <a:cs typeface="Ubuntu"/>
              <a:sym typeface="Ubuntu"/>
            </a:endParaRPr>
          </a:p>
          <a:p>
            <a:pPr indent="0" lvl="0" marL="0" rtl="0" algn="l">
              <a:spcBef>
                <a:spcPts val="1000"/>
              </a:spcBef>
              <a:spcAft>
                <a:spcPts val="0"/>
              </a:spcAft>
              <a:buNone/>
            </a:pPr>
            <a:r>
              <a:t/>
            </a:r>
            <a:endParaRPr sz="2100">
              <a:solidFill>
                <a:srgbClr val="FFFFFF"/>
              </a:solidFill>
              <a:latin typeface="Ubuntu"/>
              <a:ea typeface="Ubuntu"/>
              <a:cs typeface="Ubuntu"/>
              <a:sym typeface="Ubuntu"/>
            </a:endParaRPr>
          </a:p>
          <a:p>
            <a:pPr indent="0" lvl="0" marL="0" rtl="0" algn="l">
              <a:spcBef>
                <a:spcPts val="1000"/>
              </a:spcBef>
              <a:spcAft>
                <a:spcPts val="0"/>
              </a:spcAft>
              <a:buNone/>
            </a:pPr>
            <a:r>
              <a:t/>
            </a:r>
            <a:endParaRPr sz="2100">
              <a:solidFill>
                <a:srgbClr val="FFFFFF"/>
              </a:solidFill>
            </a:endParaRPr>
          </a:p>
          <a:p>
            <a:pPr indent="0" lvl="0" marL="0" rtl="0" algn="l">
              <a:spcBef>
                <a:spcPts val="1000"/>
              </a:spcBef>
              <a:spcAft>
                <a:spcPts val="1000"/>
              </a:spcAft>
              <a:buNone/>
            </a:pPr>
            <a:r>
              <a:t/>
            </a:r>
            <a:endParaRPr sz="2400">
              <a:latin typeface="Ubuntu"/>
              <a:ea typeface="Ubuntu"/>
              <a:cs typeface="Ubuntu"/>
              <a:sym typeface="Ubuntu"/>
            </a:endParaRPr>
          </a:p>
        </p:txBody>
      </p:sp>
      <p:sp>
        <p:nvSpPr>
          <p:cNvPr id="389" name="Google Shape;389;p38"/>
          <p:cNvSpPr/>
          <p:nvPr/>
        </p:nvSpPr>
        <p:spPr>
          <a:xfrm>
            <a:off x="678725" y="1641075"/>
            <a:ext cx="2007900" cy="1725000"/>
          </a:xfrm>
          <a:prstGeom prst="wedgeRoundRectCallout">
            <a:avLst>
              <a:gd fmla="val -10563" name="adj1"/>
              <a:gd fmla="val 70499" name="adj2"/>
              <a:gd fmla="val 0" name="adj3"/>
            </a:avLst>
          </a:prstGeom>
          <a:solidFill>
            <a:srgbClr val="DBF3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1600"/>
              <a:t>Partage de vos commentaires et de vos observations!</a:t>
            </a:r>
            <a:endParaRPr sz="1600"/>
          </a:p>
        </p:txBody>
      </p:sp>
      <p:pic>
        <p:nvPicPr>
          <p:cNvPr id="390" name="Google Shape;390;p38"/>
          <p:cNvPicPr preferRelativeResize="0"/>
          <p:nvPr/>
        </p:nvPicPr>
        <p:blipFill>
          <a:blip r:embed="rId4">
            <a:alphaModFix/>
          </a:blip>
          <a:stretch>
            <a:fillRect/>
          </a:stretch>
        </p:blipFill>
        <p:spPr>
          <a:xfrm>
            <a:off x="339874" y="3818675"/>
            <a:ext cx="2685601" cy="2901074"/>
          </a:xfrm>
          <a:prstGeom prst="rect">
            <a:avLst/>
          </a:prstGeom>
          <a:noFill/>
          <a:ln>
            <a:noFill/>
          </a:ln>
        </p:spPr>
      </p:pic>
      <p:sp>
        <p:nvSpPr>
          <p:cNvPr id="391" name="Google Shape;391;p38"/>
          <p:cNvSpPr txBox="1"/>
          <p:nvPr/>
        </p:nvSpPr>
        <p:spPr>
          <a:xfrm>
            <a:off x="3483225" y="6246750"/>
            <a:ext cx="5247900" cy="447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fr-CA" sz="1700">
                <a:solidFill>
                  <a:srgbClr val="FFFFFF"/>
                </a:solidFill>
                <a:latin typeface="Average"/>
                <a:ea typeface="Average"/>
                <a:cs typeface="Average"/>
                <a:sym typeface="Average"/>
              </a:rPr>
              <a:t>Source de l’image: </a:t>
            </a:r>
            <a:r>
              <a:rPr lang="fr-CA" u="sng">
                <a:solidFill>
                  <a:srgbClr val="FFFFFF"/>
                </a:solidFill>
                <a:hlinkClick r:id="rId5"/>
              </a:rPr>
              <a:t>https://pixabay.com/fr/</a:t>
            </a:r>
            <a:endParaRPr sz="1700">
              <a:solidFill>
                <a:srgbClr val="FFFFFF"/>
              </a:solidFill>
              <a:latin typeface="Average"/>
              <a:ea typeface="Average"/>
              <a:cs typeface="Average"/>
              <a:sym typeface="Average"/>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5" name="Shape 395"/>
        <p:cNvGrpSpPr/>
        <p:nvPr/>
      </p:nvGrpSpPr>
      <p:grpSpPr>
        <a:xfrm>
          <a:off x="0" y="0"/>
          <a:ext cx="0" cy="0"/>
          <a:chOff x="0" y="0"/>
          <a:chExt cx="0" cy="0"/>
        </a:xfrm>
      </p:grpSpPr>
      <p:sp>
        <p:nvSpPr>
          <p:cNvPr id="396" name="Google Shape;396;p39"/>
          <p:cNvSpPr txBox="1"/>
          <p:nvPr>
            <p:ph type="title"/>
          </p:nvPr>
        </p:nvSpPr>
        <p:spPr>
          <a:xfrm>
            <a:off x="671250" y="2855000"/>
            <a:ext cx="7852200" cy="114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CA"/>
              <a:t>Bonus applications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0" name="Shape 400"/>
        <p:cNvGrpSpPr/>
        <p:nvPr/>
      </p:nvGrpSpPr>
      <p:grpSpPr>
        <a:xfrm>
          <a:off x="0" y="0"/>
          <a:ext cx="0" cy="0"/>
          <a:chOff x="0" y="0"/>
          <a:chExt cx="0" cy="0"/>
        </a:xfrm>
      </p:grpSpPr>
      <p:sp>
        <p:nvSpPr>
          <p:cNvPr id="401" name="Google Shape;401;p40"/>
          <p:cNvSpPr txBox="1"/>
          <p:nvPr>
            <p:ph type="title"/>
          </p:nvPr>
        </p:nvSpPr>
        <p:spPr>
          <a:xfrm>
            <a:off x="2477225" y="809400"/>
            <a:ext cx="5461800" cy="42213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Clr>
                <a:srgbClr val="FFFFFF"/>
              </a:buClr>
              <a:buSzPts val="3000"/>
              <a:buChar char="●"/>
            </a:pPr>
            <a:r>
              <a:rPr lang="fr-CA" u="sng">
                <a:solidFill>
                  <a:schemeClr val="hlink"/>
                </a:solidFill>
                <a:hlinkClick r:id="rId3"/>
              </a:rPr>
              <a:t>Chicken Coop Fraction Games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419100" lvl="0" marL="457200" rtl="0" algn="l">
              <a:spcBef>
                <a:spcPts val="0"/>
              </a:spcBef>
              <a:spcAft>
                <a:spcPts val="0"/>
              </a:spcAft>
              <a:buClr>
                <a:srgbClr val="FFFFFF"/>
              </a:buClr>
              <a:buSzPts val="3000"/>
              <a:buChar char="●"/>
            </a:pPr>
            <a:r>
              <a:rPr lang="fr-CA" u="sng">
                <a:solidFill>
                  <a:schemeClr val="hlink"/>
                </a:solidFill>
                <a:hlinkClick r:id="rId4"/>
              </a:rPr>
              <a:t>2048</a:t>
            </a:r>
            <a:r>
              <a:rPr lang="fr-CA"/>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419100" lvl="0" marL="457200" rtl="0" algn="l">
              <a:spcBef>
                <a:spcPts val="600"/>
              </a:spcBef>
              <a:spcAft>
                <a:spcPts val="0"/>
              </a:spcAft>
              <a:buClr>
                <a:srgbClr val="FFFFFF"/>
              </a:buClr>
              <a:buSzPts val="3000"/>
              <a:buChar char="●"/>
            </a:pPr>
            <a:r>
              <a:rPr lang="fr-CA" u="sng">
                <a:solidFill>
                  <a:schemeClr val="accent5"/>
                </a:solidFill>
                <a:latin typeface="Ubuntu"/>
                <a:ea typeface="Ubuntu"/>
                <a:cs typeface="Ubuntu"/>
                <a:sym typeface="Ubuntu"/>
                <a:hlinkClick r:id="rId5"/>
              </a:rPr>
              <a:t>Applications et PDA math</a:t>
            </a:r>
            <a:endParaRPr>
              <a:solidFill>
                <a:schemeClr val="accent5"/>
              </a:solidFill>
            </a:endParaRPr>
          </a:p>
        </p:txBody>
      </p:sp>
      <p:pic>
        <p:nvPicPr>
          <p:cNvPr id="402" name="Google Shape;402;p40"/>
          <p:cNvPicPr preferRelativeResize="0"/>
          <p:nvPr/>
        </p:nvPicPr>
        <p:blipFill>
          <a:blip r:embed="rId6">
            <a:alphaModFix/>
          </a:blip>
          <a:stretch>
            <a:fillRect/>
          </a:stretch>
        </p:blipFill>
        <p:spPr>
          <a:xfrm>
            <a:off x="7939024" y="168683"/>
            <a:ext cx="1032550" cy="997375"/>
          </a:xfrm>
          <a:prstGeom prst="rect">
            <a:avLst/>
          </a:prstGeom>
          <a:noFill/>
          <a:ln>
            <a:noFill/>
          </a:ln>
        </p:spPr>
      </p:pic>
      <p:pic>
        <p:nvPicPr>
          <p:cNvPr id="403" name="Google Shape;403;p40"/>
          <p:cNvPicPr preferRelativeResize="0"/>
          <p:nvPr/>
        </p:nvPicPr>
        <p:blipFill>
          <a:blip r:embed="rId7">
            <a:alphaModFix/>
          </a:blip>
          <a:stretch>
            <a:fillRect/>
          </a:stretch>
        </p:blipFill>
        <p:spPr>
          <a:xfrm>
            <a:off x="1049175" y="573333"/>
            <a:ext cx="1360125" cy="1321267"/>
          </a:xfrm>
          <a:prstGeom prst="rect">
            <a:avLst/>
          </a:prstGeom>
          <a:noFill/>
          <a:ln>
            <a:noFill/>
          </a:ln>
        </p:spPr>
      </p:pic>
      <p:pic>
        <p:nvPicPr>
          <p:cNvPr id="404" name="Google Shape;404;p40"/>
          <p:cNvPicPr preferRelativeResize="0"/>
          <p:nvPr/>
        </p:nvPicPr>
        <p:blipFill>
          <a:blip r:embed="rId8">
            <a:alphaModFix/>
          </a:blip>
          <a:stretch>
            <a:fillRect/>
          </a:stretch>
        </p:blipFill>
        <p:spPr>
          <a:xfrm>
            <a:off x="1012275" y="2309738"/>
            <a:ext cx="1433950" cy="1457937"/>
          </a:xfrm>
          <a:prstGeom prst="rect">
            <a:avLst/>
          </a:prstGeom>
          <a:noFill/>
          <a:ln>
            <a:noFill/>
          </a:ln>
        </p:spPr>
      </p:pic>
      <p:pic>
        <p:nvPicPr>
          <p:cNvPr id="405" name="Google Shape;405;p40"/>
          <p:cNvPicPr preferRelativeResize="0"/>
          <p:nvPr/>
        </p:nvPicPr>
        <p:blipFill>
          <a:blip r:embed="rId9">
            <a:alphaModFix/>
          </a:blip>
          <a:stretch>
            <a:fillRect/>
          </a:stretch>
        </p:blipFill>
        <p:spPr>
          <a:xfrm>
            <a:off x="3207875" y="5030700"/>
            <a:ext cx="4000500" cy="1409700"/>
          </a:xfrm>
          <a:prstGeom prst="rect">
            <a:avLst/>
          </a:prstGeom>
          <a:noFill/>
          <a:ln>
            <a:noFill/>
          </a:ln>
        </p:spPr>
      </p:pic>
      <p:sp>
        <p:nvSpPr>
          <p:cNvPr id="406" name="Google Shape;406;p40"/>
          <p:cNvSpPr txBox="1"/>
          <p:nvPr/>
        </p:nvSpPr>
        <p:spPr>
          <a:xfrm>
            <a:off x="3110325" y="1540425"/>
            <a:ext cx="4354200" cy="87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F3F3F3"/>
                </a:solidFill>
                <a:latin typeface="Average"/>
                <a:ea typeface="Average"/>
                <a:cs typeface="Average"/>
                <a:sym typeface="Average"/>
              </a:rPr>
              <a:t>En anglais</a:t>
            </a:r>
            <a:endParaRPr>
              <a:solidFill>
                <a:srgbClr val="F3F3F3"/>
              </a:solidFill>
              <a:latin typeface="Average"/>
              <a:ea typeface="Average"/>
              <a:cs typeface="Average"/>
              <a:sym typeface="Average"/>
            </a:endParaRPr>
          </a:p>
          <a:p>
            <a:pPr indent="0" lvl="0" marL="0" rtl="0" algn="l">
              <a:spcBef>
                <a:spcPts val="0"/>
              </a:spcBef>
              <a:spcAft>
                <a:spcPts val="0"/>
              </a:spcAft>
              <a:buNone/>
            </a:pPr>
            <a:r>
              <a:rPr lang="fr-CA">
                <a:solidFill>
                  <a:srgbClr val="F3F3F3"/>
                </a:solidFill>
                <a:latin typeface="Average"/>
                <a:ea typeface="Average"/>
                <a:cs typeface="Average"/>
                <a:sym typeface="Average"/>
              </a:rPr>
              <a:t>Un seul type d’activité pour la version gratuite</a:t>
            </a:r>
            <a:endParaRPr>
              <a:solidFill>
                <a:srgbClr val="F3F3F3"/>
              </a:solidFill>
              <a:latin typeface="Average"/>
              <a:ea typeface="Average"/>
              <a:cs typeface="Average"/>
              <a:sym typeface="Average"/>
            </a:endParaRPr>
          </a:p>
          <a:p>
            <a:pPr indent="0" lvl="0" marL="0" rtl="0" algn="l">
              <a:spcBef>
                <a:spcPts val="0"/>
              </a:spcBef>
              <a:spcAft>
                <a:spcPts val="0"/>
              </a:spcAft>
              <a:buNone/>
            </a:pPr>
            <a:r>
              <a:rPr lang="fr-CA">
                <a:solidFill>
                  <a:srgbClr val="F3F3F3"/>
                </a:solidFill>
                <a:latin typeface="Average"/>
                <a:ea typeface="Average"/>
                <a:cs typeface="Average"/>
                <a:sym typeface="Average"/>
              </a:rPr>
              <a:t>Plusieurs niveaux et options de configuration</a:t>
            </a:r>
            <a:endParaRPr>
              <a:solidFill>
                <a:srgbClr val="F3F3F3"/>
              </a:solidFill>
              <a:latin typeface="Average"/>
              <a:ea typeface="Average"/>
              <a:cs typeface="Average"/>
              <a:sym typeface="Average"/>
            </a:endParaRPr>
          </a:p>
        </p:txBody>
      </p:sp>
      <p:sp>
        <p:nvSpPr>
          <p:cNvPr id="407" name="Google Shape;407;p40"/>
          <p:cNvSpPr txBox="1"/>
          <p:nvPr/>
        </p:nvSpPr>
        <p:spPr>
          <a:xfrm>
            <a:off x="3141450" y="3328800"/>
            <a:ext cx="4797600" cy="75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FEFEF"/>
                </a:solidFill>
                <a:latin typeface="Average"/>
                <a:ea typeface="Average"/>
                <a:cs typeface="Average"/>
                <a:sym typeface="Average"/>
              </a:rPr>
              <a:t>Plusieurs applications pour ce type de jeu</a:t>
            </a:r>
            <a:endParaRPr>
              <a:solidFill>
                <a:srgbClr val="EFEFEF"/>
              </a:solidFill>
              <a:latin typeface="Average"/>
              <a:ea typeface="Average"/>
              <a:cs typeface="Average"/>
              <a:sym typeface="Average"/>
            </a:endParaRPr>
          </a:p>
          <a:p>
            <a:pPr indent="0" lvl="0" marL="0" rtl="0" algn="l">
              <a:spcBef>
                <a:spcPts val="0"/>
              </a:spcBef>
              <a:spcAft>
                <a:spcPts val="0"/>
              </a:spcAft>
              <a:buNone/>
            </a:pPr>
            <a:r>
              <a:rPr lang="fr-CA">
                <a:solidFill>
                  <a:srgbClr val="EFEFEF"/>
                </a:solidFill>
                <a:latin typeface="Average"/>
                <a:ea typeface="Average"/>
                <a:cs typeface="Average"/>
                <a:sym typeface="Average"/>
              </a:rPr>
              <a:t>Plutôt addictif</a:t>
            </a:r>
            <a:endParaRPr>
              <a:solidFill>
                <a:srgbClr val="EFEFEF"/>
              </a:solidFill>
              <a:latin typeface="Average"/>
              <a:ea typeface="Average"/>
              <a:cs typeface="Average"/>
              <a:sym typeface="Average"/>
            </a:endParaRPr>
          </a:p>
          <a:p>
            <a:pPr indent="0" lvl="0" marL="0" rtl="0" algn="l">
              <a:spcBef>
                <a:spcPts val="0"/>
              </a:spcBef>
              <a:spcAft>
                <a:spcPts val="0"/>
              </a:spcAft>
              <a:buNone/>
            </a:pPr>
            <a:r>
              <a:rPr lang="fr-CA">
                <a:solidFill>
                  <a:srgbClr val="EFEFEF"/>
                </a:solidFill>
                <a:latin typeface="Average"/>
                <a:ea typeface="Average"/>
                <a:cs typeface="Average"/>
                <a:sym typeface="Average"/>
              </a:rPr>
              <a:t>Développement de stratégies de résolution de problèmes</a:t>
            </a:r>
            <a:endParaRPr>
              <a:solidFill>
                <a:srgbClr val="EFEFEF"/>
              </a:solidFill>
              <a:latin typeface="Average"/>
              <a:ea typeface="Average"/>
              <a:cs typeface="Average"/>
              <a:sym typeface="Average"/>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1" name="Shape 411"/>
        <p:cNvGrpSpPr/>
        <p:nvPr/>
      </p:nvGrpSpPr>
      <p:grpSpPr>
        <a:xfrm>
          <a:off x="0" y="0"/>
          <a:ext cx="0" cy="0"/>
          <a:chOff x="0" y="0"/>
          <a:chExt cx="0" cy="0"/>
        </a:xfrm>
      </p:grpSpPr>
      <p:sp>
        <p:nvSpPr>
          <p:cNvPr id="412" name="Google Shape;412;p41"/>
          <p:cNvSpPr txBox="1"/>
          <p:nvPr>
            <p:ph type="title"/>
          </p:nvPr>
        </p:nvSpPr>
        <p:spPr>
          <a:xfrm>
            <a:off x="369825" y="504800"/>
            <a:ext cx="8520600" cy="81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u="sng">
                <a:solidFill>
                  <a:schemeClr val="hlink"/>
                </a:solidFill>
                <a:latin typeface="Viga"/>
                <a:ea typeface="Viga"/>
                <a:cs typeface="Viga"/>
                <a:sym typeface="Viga"/>
                <a:hlinkClick r:id="rId3"/>
              </a:rPr>
              <a:t>Besoins, préoccupations et questions</a:t>
            </a:r>
            <a:r>
              <a:rPr lang="fr-CA">
                <a:latin typeface="Viga"/>
                <a:ea typeface="Viga"/>
                <a:cs typeface="Viga"/>
                <a:sym typeface="Viga"/>
              </a:rPr>
              <a:t> </a:t>
            </a:r>
            <a:endParaRPr>
              <a:latin typeface="Viga"/>
              <a:ea typeface="Viga"/>
              <a:cs typeface="Viga"/>
              <a:sym typeface="Viga"/>
            </a:endParaRPr>
          </a:p>
        </p:txBody>
      </p:sp>
      <p:pic>
        <p:nvPicPr>
          <p:cNvPr id="413" name="Google Shape;413;p41"/>
          <p:cNvPicPr preferRelativeResize="0"/>
          <p:nvPr/>
        </p:nvPicPr>
        <p:blipFill>
          <a:blip r:embed="rId4">
            <a:alphaModFix/>
          </a:blip>
          <a:stretch>
            <a:fillRect/>
          </a:stretch>
        </p:blipFill>
        <p:spPr>
          <a:xfrm>
            <a:off x="369824" y="5251633"/>
            <a:ext cx="1032550" cy="997375"/>
          </a:xfrm>
          <a:prstGeom prst="rect">
            <a:avLst/>
          </a:prstGeom>
          <a:noFill/>
          <a:ln>
            <a:noFill/>
          </a:ln>
        </p:spPr>
      </p:pic>
      <p:pic>
        <p:nvPicPr>
          <p:cNvPr id="414" name="Google Shape;414;p41"/>
          <p:cNvPicPr preferRelativeResize="0"/>
          <p:nvPr/>
        </p:nvPicPr>
        <p:blipFill>
          <a:blip r:embed="rId5">
            <a:alphaModFix/>
          </a:blip>
          <a:stretch>
            <a:fillRect/>
          </a:stretch>
        </p:blipFill>
        <p:spPr>
          <a:xfrm>
            <a:off x="7140325" y="1461075"/>
            <a:ext cx="1750099" cy="3500224"/>
          </a:xfrm>
          <a:prstGeom prst="rect">
            <a:avLst/>
          </a:prstGeom>
          <a:noFill/>
          <a:ln>
            <a:noFill/>
          </a:ln>
        </p:spPr>
      </p:pic>
      <p:sp>
        <p:nvSpPr>
          <p:cNvPr id="415" name="Google Shape;415;p41"/>
          <p:cNvSpPr txBox="1"/>
          <p:nvPr/>
        </p:nvSpPr>
        <p:spPr>
          <a:xfrm>
            <a:off x="3483225" y="6246750"/>
            <a:ext cx="5247900" cy="447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fr-CA" sz="1700">
                <a:solidFill>
                  <a:srgbClr val="FFFFFF"/>
                </a:solidFill>
                <a:latin typeface="Average"/>
                <a:ea typeface="Average"/>
                <a:cs typeface="Average"/>
                <a:sym typeface="Average"/>
              </a:rPr>
              <a:t>Source des images: </a:t>
            </a:r>
            <a:r>
              <a:rPr lang="fr-CA" u="sng">
                <a:solidFill>
                  <a:srgbClr val="FFFFFF"/>
                </a:solidFill>
                <a:hlinkClick r:id="rId6"/>
              </a:rPr>
              <a:t>https://pixabay.com/fr/</a:t>
            </a:r>
            <a:endParaRPr sz="1700">
              <a:solidFill>
                <a:srgbClr val="FFFFFF"/>
              </a:solidFill>
              <a:latin typeface="Average"/>
              <a:ea typeface="Average"/>
              <a:cs typeface="Average"/>
              <a:sym typeface="Average"/>
            </a:endParaRPr>
          </a:p>
        </p:txBody>
      </p:sp>
      <p:pic>
        <p:nvPicPr>
          <p:cNvPr id="416" name="Google Shape;416;p41"/>
          <p:cNvPicPr preferRelativeResize="0"/>
          <p:nvPr/>
        </p:nvPicPr>
        <p:blipFill>
          <a:blip r:embed="rId7">
            <a:alphaModFix/>
          </a:blip>
          <a:stretch>
            <a:fillRect/>
          </a:stretch>
        </p:blipFill>
        <p:spPr>
          <a:xfrm>
            <a:off x="369825" y="1181851"/>
            <a:ext cx="1447251" cy="1335301"/>
          </a:xfrm>
          <a:prstGeom prst="rect">
            <a:avLst/>
          </a:prstGeom>
          <a:noFill/>
          <a:ln>
            <a:noFill/>
          </a:ln>
        </p:spPr>
      </p:pic>
      <p:pic>
        <p:nvPicPr>
          <p:cNvPr id="417" name="Google Shape;417;p41"/>
          <p:cNvPicPr preferRelativeResize="0"/>
          <p:nvPr/>
        </p:nvPicPr>
        <p:blipFill rotWithShape="1">
          <a:blip r:embed="rId8">
            <a:alphaModFix/>
          </a:blip>
          <a:srcRect b="0" l="0" r="0" t="13359"/>
          <a:stretch/>
        </p:blipFill>
        <p:spPr>
          <a:xfrm>
            <a:off x="1602375" y="1943388"/>
            <a:ext cx="5640749" cy="278462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1" name="Shape 421"/>
        <p:cNvGrpSpPr/>
        <p:nvPr/>
      </p:nvGrpSpPr>
      <p:grpSpPr>
        <a:xfrm>
          <a:off x="0" y="0"/>
          <a:ext cx="0" cy="0"/>
          <a:chOff x="0" y="0"/>
          <a:chExt cx="0" cy="0"/>
        </a:xfrm>
      </p:grpSpPr>
      <p:sp>
        <p:nvSpPr>
          <p:cNvPr id="422" name="Google Shape;422;p42"/>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sz="4200">
                <a:latin typeface="Viga"/>
                <a:ea typeface="Viga"/>
                <a:cs typeface="Viga"/>
                <a:sym typeface="Viga"/>
              </a:rPr>
              <a:t>COP</a:t>
            </a:r>
            <a:endParaRPr sz="4200">
              <a:latin typeface="Viga"/>
              <a:ea typeface="Viga"/>
              <a:cs typeface="Viga"/>
              <a:sym typeface="Viga"/>
            </a:endParaRPr>
          </a:p>
        </p:txBody>
      </p:sp>
      <p:sp>
        <p:nvSpPr>
          <p:cNvPr id="423" name="Google Shape;423;p42"/>
          <p:cNvSpPr txBox="1"/>
          <p:nvPr/>
        </p:nvSpPr>
        <p:spPr>
          <a:xfrm>
            <a:off x="3786200" y="1536625"/>
            <a:ext cx="4524600" cy="41487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t/>
            </a:r>
            <a:endParaRPr sz="2400">
              <a:solidFill>
                <a:srgbClr val="FFFFFF"/>
              </a:solidFill>
              <a:latin typeface="Ubuntu"/>
              <a:ea typeface="Ubuntu"/>
              <a:cs typeface="Ubuntu"/>
              <a:sym typeface="Ubuntu"/>
            </a:endParaRPr>
          </a:p>
        </p:txBody>
      </p:sp>
      <p:pic>
        <p:nvPicPr>
          <p:cNvPr id="424" name="Google Shape;424;p42"/>
          <p:cNvPicPr preferRelativeResize="0"/>
          <p:nvPr/>
        </p:nvPicPr>
        <p:blipFill>
          <a:blip r:embed="rId3">
            <a:alphaModFix/>
          </a:blip>
          <a:stretch>
            <a:fillRect/>
          </a:stretch>
        </p:blipFill>
        <p:spPr>
          <a:xfrm>
            <a:off x="437749" y="5249383"/>
            <a:ext cx="1032550" cy="997375"/>
          </a:xfrm>
          <a:prstGeom prst="rect">
            <a:avLst/>
          </a:prstGeom>
          <a:noFill/>
          <a:ln>
            <a:noFill/>
          </a:ln>
        </p:spPr>
      </p:pic>
      <p:sp>
        <p:nvSpPr>
          <p:cNvPr id="425" name="Google Shape;425;p42"/>
          <p:cNvSpPr txBox="1"/>
          <p:nvPr/>
        </p:nvSpPr>
        <p:spPr>
          <a:xfrm>
            <a:off x="437750" y="1449275"/>
            <a:ext cx="8290500" cy="1654500"/>
          </a:xfrm>
          <a:prstGeom prst="rect">
            <a:avLst/>
          </a:prstGeom>
          <a:noFill/>
          <a:ln>
            <a:noFill/>
          </a:ln>
        </p:spPr>
        <p:txBody>
          <a:bodyPr anchorCtr="0" anchor="t" bIns="91425" lIns="91425" spcFirstLastPara="1" rIns="91425" wrap="square" tIns="91425">
            <a:noAutofit/>
          </a:bodyPr>
          <a:lstStyle/>
          <a:p>
            <a:pPr indent="-304800" lvl="0" marL="342900" rtl="0" algn="l">
              <a:spcBef>
                <a:spcPts val="600"/>
              </a:spcBef>
              <a:spcAft>
                <a:spcPts val="0"/>
              </a:spcAft>
              <a:buClr>
                <a:srgbClr val="6AA84F"/>
              </a:buClr>
              <a:buSzPts val="2400"/>
              <a:buFont typeface="Ubuntu"/>
              <a:buChar char="◎"/>
            </a:pPr>
            <a:r>
              <a:rPr lang="fr-CA" sz="2400">
                <a:solidFill>
                  <a:srgbClr val="6AA84F"/>
                </a:solidFill>
                <a:latin typeface="Ubuntu"/>
                <a:ea typeface="Ubuntu"/>
                <a:cs typeface="Ubuntu"/>
                <a:sym typeface="Ubuntu"/>
              </a:rPr>
              <a:t>Intention pédagogique</a:t>
            </a:r>
            <a:endParaRPr sz="2400">
              <a:solidFill>
                <a:srgbClr val="6AA84F"/>
              </a:solidFill>
              <a:latin typeface="Ubuntu"/>
              <a:ea typeface="Ubuntu"/>
              <a:cs typeface="Ubuntu"/>
              <a:sym typeface="Ubuntu"/>
            </a:endParaRPr>
          </a:p>
          <a:p>
            <a:pPr indent="-304800" lvl="0" marL="342900" rtl="0" algn="l">
              <a:spcBef>
                <a:spcPts val="0"/>
              </a:spcBef>
              <a:spcAft>
                <a:spcPts val="0"/>
              </a:spcAft>
              <a:buClr>
                <a:srgbClr val="6AA84F"/>
              </a:buClr>
              <a:buSzPts val="2400"/>
              <a:buFont typeface="Ubuntu"/>
              <a:buChar char="◎"/>
            </a:pPr>
            <a:r>
              <a:rPr lang="fr-CA" sz="2400">
                <a:solidFill>
                  <a:srgbClr val="6AA84F"/>
                </a:solidFill>
                <a:latin typeface="Ubuntu"/>
                <a:ea typeface="Ubuntu"/>
                <a:cs typeface="Ubuntu"/>
                <a:sym typeface="Ubuntu"/>
              </a:rPr>
              <a:t>Exploration</a:t>
            </a:r>
            <a:endParaRPr sz="2400">
              <a:solidFill>
                <a:srgbClr val="6AA84F"/>
              </a:solidFill>
              <a:latin typeface="Ubuntu"/>
              <a:ea typeface="Ubuntu"/>
              <a:cs typeface="Ubuntu"/>
              <a:sym typeface="Ubuntu"/>
            </a:endParaRPr>
          </a:p>
          <a:p>
            <a:pPr indent="-304800" lvl="0" marL="342900" rtl="0" algn="l">
              <a:spcBef>
                <a:spcPts val="0"/>
              </a:spcBef>
              <a:spcAft>
                <a:spcPts val="0"/>
              </a:spcAft>
              <a:buClr>
                <a:srgbClr val="6AA84F"/>
              </a:buClr>
              <a:buSzPts val="2400"/>
              <a:buFont typeface="Ubuntu"/>
              <a:buChar char="◎"/>
            </a:pPr>
            <a:r>
              <a:rPr lang="fr-CA" sz="2400">
                <a:solidFill>
                  <a:srgbClr val="6AA84F"/>
                </a:solidFill>
                <a:latin typeface="Ubuntu"/>
                <a:ea typeface="Ubuntu"/>
                <a:cs typeface="Ubuntu"/>
                <a:sym typeface="Ubuntu"/>
              </a:rPr>
              <a:t>Grille d’analyse en lien avec différentes problématiques</a:t>
            </a:r>
            <a:endParaRPr sz="2400">
              <a:solidFill>
                <a:srgbClr val="6AA84F"/>
              </a:solidFill>
              <a:latin typeface="Ubuntu"/>
              <a:ea typeface="Ubuntu"/>
              <a:cs typeface="Ubuntu"/>
              <a:sym typeface="Ubuntu"/>
            </a:endParaRPr>
          </a:p>
          <a:p>
            <a:pPr indent="-304800" lvl="0" marL="342900" rtl="0" algn="l">
              <a:spcBef>
                <a:spcPts val="0"/>
              </a:spcBef>
              <a:spcAft>
                <a:spcPts val="0"/>
              </a:spcAft>
              <a:buClr>
                <a:srgbClr val="6AA84F"/>
              </a:buClr>
              <a:buSzPts val="2400"/>
              <a:buFont typeface="Ubuntu"/>
              <a:buChar char="◎"/>
            </a:pPr>
            <a:r>
              <a:rPr lang="fr-CA" sz="2400">
                <a:solidFill>
                  <a:srgbClr val="6AA84F"/>
                </a:solidFill>
                <a:latin typeface="Ubuntu"/>
                <a:ea typeface="Ubuntu"/>
                <a:cs typeface="Ubuntu"/>
                <a:sym typeface="Ubuntu"/>
              </a:rPr>
              <a:t>Prochaine rencontre</a:t>
            </a:r>
            <a:endParaRPr sz="2400">
              <a:solidFill>
                <a:srgbClr val="6AA84F"/>
              </a:solidFill>
              <a:latin typeface="Ubuntu"/>
              <a:ea typeface="Ubuntu"/>
              <a:cs typeface="Ubuntu"/>
              <a:sym typeface="Ubuntu"/>
            </a:endParaRPr>
          </a:p>
        </p:txBody>
      </p:sp>
      <p:pic>
        <p:nvPicPr>
          <p:cNvPr id="426" name="Google Shape;426;p42"/>
          <p:cNvPicPr preferRelativeResize="0"/>
          <p:nvPr/>
        </p:nvPicPr>
        <p:blipFill>
          <a:blip r:embed="rId4">
            <a:alphaModFix/>
          </a:blip>
          <a:stretch>
            <a:fillRect/>
          </a:stretch>
        </p:blipFill>
        <p:spPr>
          <a:xfrm>
            <a:off x="2731000" y="3352800"/>
            <a:ext cx="3986798" cy="2817749"/>
          </a:xfrm>
          <a:prstGeom prst="rect">
            <a:avLst/>
          </a:prstGeom>
          <a:noFill/>
          <a:ln>
            <a:noFill/>
          </a:ln>
        </p:spPr>
      </p:pic>
      <p:sp>
        <p:nvSpPr>
          <p:cNvPr id="427" name="Google Shape;427;p42"/>
          <p:cNvSpPr txBox="1"/>
          <p:nvPr/>
        </p:nvSpPr>
        <p:spPr>
          <a:xfrm>
            <a:off x="3483225" y="6246750"/>
            <a:ext cx="5247900" cy="447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fr-CA" sz="1700">
                <a:solidFill>
                  <a:srgbClr val="FFFFFF"/>
                </a:solidFill>
                <a:latin typeface="Average"/>
                <a:ea typeface="Average"/>
                <a:cs typeface="Average"/>
                <a:sym typeface="Average"/>
              </a:rPr>
              <a:t>Source de l’image: </a:t>
            </a:r>
            <a:r>
              <a:rPr lang="fr-CA" u="sng">
                <a:solidFill>
                  <a:srgbClr val="FFFFFF"/>
                </a:solidFill>
                <a:hlinkClick r:id="rId5"/>
              </a:rPr>
              <a:t>https://pixabay.com/fr/</a:t>
            </a:r>
            <a:endParaRPr sz="1700">
              <a:solidFill>
                <a:srgbClr val="FFFFFF"/>
              </a:solidFill>
              <a:latin typeface="Average"/>
              <a:ea typeface="Average"/>
              <a:cs typeface="Average"/>
              <a:sym typeface="Average"/>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1" name="Shape 431"/>
        <p:cNvGrpSpPr/>
        <p:nvPr/>
      </p:nvGrpSpPr>
      <p:grpSpPr>
        <a:xfrm>
          <a:off x="0" y="0"/>
          <a:ext cx="0" cy="0"/>
          <a:chOff x="0" y="0"/>
          <a:chExt cx="0" cy="0"/>
        </a:xfrm>
      </p:grpSpPr>
      <p:sp>
        <p:nvSpPr>
          <p:cNvPr id="432" name="Google Shape;432;p43"/>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Badges du Campus RÉCIT</a:t>
            </a:r>
            <a:endParaRPr>
              <a:latin typeface="Viga"/>
              <a:ea typeface="Viga"/>
              <a:cs typeface="Viga"/>
              <a:sym typeface="Viga"/>
            </a:endParaRPr>
          </a:p>
        </p:txBody>
      </p:sp>
      <p:sp>
        <p:nvSpPr>
          <p:cNvPr id="433" name="Google Shape;433;p43"/>
          <p:cNvSpPr txBox="1"/>
          <p:nvPr/>
        </p:nvSpPr>
        <p:spPr>
          <a:xfrm>
            <a:off x="1221150" y="2078100"/>
            <a:ext cx="6701700" cy="23970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b="1" lang="fr-CA" sz="2400" u="sng">
                <a:solidFill>
                  <a:srgbClr val="FFFFFF"/>
                </a:solidFill>
                <a:latin typeface="Ubuntu"/>
                <a:ea typeface="Ubuntu"/>
                <a:cs typeface="Ubuntu"/>
                <a:sym typeface="Ubuntu"/>
              </a:rPr>
              <a:t>Lien du </a:t>
            </a:r>
            <a:r>
              <a:rPr b="1" lang="fr-CA" sz="2400" u="sng">
                <a:solidFill>
                  <a:srgbClr val="FFFFFF"/>
                </a:solidFill>
                <a:latin typeface="Ubuntu"/>
                <a:ea typeface="Ubuntu"/>
                <a:cs typeface="Ubuntu"/>
                <a:sym typeface="Ubuntu"/>
                <a:hlinkClick r:id="rId3"/>
              </a:rPr>
              <a:t>Campus Récit </a:t>
            </a:r>
            <a:endParaRPr b="1" sz="2400" u="sng">
              <a:solidFill>
                <a:srgbClr val="FFFFFF"/>
              </a:solidFill>
              <a:latin typeface="Ubuntu"/>
              <a:ea typeface="Ubuntu"/>
              <a:cs typeface="Ubuntu"/>
              <a:sym typeface="Ubuntu"/>
            </a:endParaRPr>
          </a:p>
          <a:p>
            <a:pPr indent="-381000" lvl="0" marL="457200" rtl="0" algn="l">
              <a:spcBef>
                <a:spcPts val="2000"/>
              </a:spcBef>
              <a:spcAft>
                <a:spcPts val="0"/>
              </a:spcAft>
              <a:buClr>
                <a:srgbClr val="FFFFFF"/>
              </a:buClr>
              <a:buSzPts val="2400"/>
              <a:buFont typeface="Ubuntu"/>
              <a:buChar char="●"/>
            </a:pPr>
            <a:r>
              <a:rPr lang="fr-CA" sz="2400">
                <a:solidFill>
                  <a:srgbClr val="FFFFFF"/>
                </a:solidFill>
                <a:latin typeface="Ubuntu"/>
                <a:ea typeface="Ubuntu"/>
                <a:cs typeface="Ubuntu"/>
                <a:sym typeface="Ubuntu"/>
              </a:rPr>
              <a:t>S’inscrire </a:t>
            </a:r>
            <a:r>
              <a:rPr lang="fr-CA" sz="2400">
                <a:solidFill>
                  <a:srgbClr val="FFFFFF"/>
                </a:solidFill>
                <a:uFill>
                  <a:noFill/>
                </a:uFill>
                <a:latin typeface="Ubuntu"/>
                <a:ea typeface="Ubuntu"/>
                <a:cs typeface="Ubuntu"/>
                <a:sym typeface="Ubuntu"/>
                <a:hlinkClick r:id="rId4"/>
              </a:rPr>
              <a:t>au cours</a:t>
            </a:r>
            <a:r>
              <a:rPr lang="fr-CA" sz="2400">
                <a:solidFill>
                  <a:srgbClr val="FFFFFF"/>
                </a:solidFill>
                <a:latin typeface="Ubuntu"/>
                <a:ea typeface="Ubuntu"/>
                <a:cs typeface="Ubuntu"/>
                <a:sym typeface="Ubuntu"/>
              </a:rPr>
              <a:t> </a:t>
            </a:r>
            <a:r>
              <a:rPr lang="fr-CA" sz="2400" u="sng">
                <a:solidFill>
                  <a:srgbClr val="FFFFFF"/>
                </a:solidFill>
                <a:latin typeface="Ubuntu"/>
                <a:ea typeface="Ubuntu"/>
                <a:cs typeface="Ubuntu"/>
                <a:sym typeface="Ubuntu"/>
                <a:hlinkClick r:id="rId5"/>
              </a:rPr>
              <a:t>MST à distance</a:t>
            </a:r>
            <a:endParaRPr sz="2400">
              <a:solidFill>
                <a:srgbClr val="FFFFFF"/>
              </a:solidFill>
              <a:latin typeface="Ubuntu"/>
              <a:ea typeface="Ubuntu"/>
              <a:cs typeface="Ubuntu"/>
              <a:sym typeface="Ubuntu"/>
            </a:endParaRPr>
          </a:p>
          <a:p>
            <a:pPr indent="-381000" lvl="0" marL="457200" rtl="0" algn="l">
              <a:spcBef>
                <a:spcPts val="2000"/>
              </a:spcBef>
              <a:spcAft>
                <a:spcPts val="2000"/>
              </a:spcAft>
              <a:buClr>
                <a:srgbClr val="FFFFFF"/>
              </a:buClr>
              <a:buSzPts val="2400"/>
              <a:buFont typeface="Ubuntu"/>
              <a:buChar char="●"/>
            </a:pPr>
            <a:r>
              <a:rPr lang="fr-CA" sz="2400">
                <a:solidFill>
                  <a:srgbClr val="FFFFFF"/>
                </a:solidFill>
                <a:latin typeface="Ubuntu"/>
                <a:ea typeface="Ubuntu"/>
                <a:cs typeface="Ubuntu"/>
                <a:sym typeface="Ubuntu"/>
              </a:rPr>
              <a:t>Badges «Découverte» et «Appropriation»</a:t>
            </a:r>
            <a:endParaRPr sz="2400">
              <a:solidFill>
                <a:srgbClr val="FFFFFF"/>
              </a:solidFill>
              <a:latin typeface="Ubuntu"/>
              <a:ea typeface="Ubuntu"/>
              <a:cs typeface="Ubuntu"/>
              <a:sym typeface="Ubuntu"/>
            </a:endParaRPr>
          </a:p>
        </p:txBody>
      </p:sp>
      <p:pic>
        <p:nvPicPr>
          <p:cNvPr id="434" name="Google Shape;434;p43"/>
          <p:cNvPicPr preferRelativeResize="0"/>
          <p:nvPr/>
        </p:nvPicPr>
        <p:blipFill>
          <a:blip r:embed="rId6">
            <a:alphaModFix/>
          </a:blip>
          <a:stretch>
            <a:fillRect/>
          </a:stretch>
        </p:blipFill>
        <p:spPr>
          <a:xfrm>
            <a:off x="5070825" y="426050"/>
            <a:ext cx="1910150" cy="1657500"/>
          </a:xfrm>
          <a:prstGeom prst="rect">
            <a:avLst/>
          </a:prstGeom>
          <a:noFill/>
          <a:ln>
            <a:noFill/>
          </a:ln>
        </p:spPr>
      </p:pic>
      <p:pic>
        <p:nvPicPr>
          <p:cNvPr id="435" name="Google Shape;435;p43"/>
          <p:cNvPicPr preferRelativeResize="0"/>
          <p:nvPr/>
        </p:nvPicPr>
        <p:blipFill>
          <a:blip r:embed="rId7">
            <a:alphaModFix/>
          </a:blip>
          <a:stretch>
            <a:fillRect/>
          </a:stretch>
        </p:blipFill>
        <p:spPr>
          <a:xfrm>
            <a:off x="6930500" y="426050"/>
            <a:ext cx="1910150" cy="1654179"/>
          </a:xfrm>
          <a:prstGeom prst="rect">
            <a:avLst/>
          </a:prstGeom>
          <a:noFill/>
          <a:ln>
            <a:noFill/>
          </a:ln>
        </p:spPr>
      </p:pic>
      <p:pic>
        <p:nvPicPr>
          <p:cNvPr id="436" name="Google Shape;436;p43"/>
          <p:cNvPicPr preferRelativeResize="0"/>
          <p:nvPr/>
        </p:nvPicPr>
        <p:blipFill>
          <a:blip r:embed="rId8">
            <a:alphaModFix/>
          </a:blip>
          <a:stretch>
            <a:fillRect/>
          </a:stretch>
        </p:blipFill>
        <p:spPr>
          <a:xfrm>
            <a:off x="955950" y="5001741"/>
            <a:ext cx="7232101" cy="1726087"/>
          </a:xfrm>
          <a:prstGeom prst="rect">
            <a:avLst/>
          </a:prstGeom>
          <a:noFill/>
          <a:ln>
            <a:noFill/>
          </a:ln>
        </p:spPr>
      </p:pic>
      <p:pic>
        <p:nvPicPr>
          <p:cNvPr id="437" name="Google Shape;437;p43"/>
          <p:cNvPicPr preferRelativeResize="0"/>
          <p:nvPr/>
        </p:nvPicPr>
        <p:blipFill>
          <a:blip r:embed="rId9">
            <a:alphaModFix/>
          </a:blip>
          <a:stretch>
            <a:fillRect/>
          </a:stretch>
        </p:blipFill>
        <p:spPr>
          <a:xfrm rot="-2415896">
            <a:off x="217500" y="4475092"/>
            <a:ext cx="1752600" cy="10191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1" name="Shape 441"/>
        <p:cNvGrpSpPr/>
        <p:nvPr/>
      </p:nvGrpSpPr>
      <p:grpSpPr>
        <a:xfrm>
          <a:off x="0" y="0"/>
          <a:ext cx="0" cy="0"/>
          <a:chOff x="0" y="0"/>
          <a:chExt cx="0" cy="0"/>
        </a:xfrm>
      </p:grpSpPr>
      <p:sp>
        <p:nvSpPr>
          <p:cNvPr id="442" name="Google Shape;442;p44"/>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CA" sz="1000">
                <a:solidFill>
                  <a:schemeClr val="accent3"/>
                </a:solidFill>
                <a:latin typeface="Average"/>
                <a:ea typeface="Average"/>
                <a:cs typeface="Average"/>
                <a:sym typeface="Average"/>
              </a:rPr>
              <a:t>‹#›</a:t>
            </a:fld>
            <a:endParaRPr sz="1000">
              <a:solidFill>
                <a:schemeClr val="accent3"/>
              </a:solidFill>
              <a:latin typeface="Average"/>
              <a:ea typeface="Average"/>
              <a:cs typeface="Average"/>
              <a:sym typeface="Average"/>
            </a:endParaRPr>
          </a:p>
        </p:txBody>
      </p:sp>
      <p:sp>
        <p:nvSpPr>
          <p:cNvPr id="443" name="Google Shape;443;p44">
            <a:hlinkClick r:id="rId3"/>
          </p:cNvPr>
          <p:cNvSpPr/>
          <p:nvPr/>
        </p:nvSpPr>
        <p:spPr>
          <a:xfrm rot="-1635404">
            <a:off x="590298" y="3332954"/>
            <a:ext cx="1738049" cy="1613480"/>
          </a:xfrm>
          <a:custGeom>
            <a:rect b="b" l="l" r="r" t="t"/>
            <a:pathLst>
              <a:path extrusionOk="0" h="21949" w="17107">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D9EEB"/>
              </a:solidFill>
            </a:endParaRPr>
          </a:p>
        </p:txBody>
      </p:sp>
      <p:sp>
        <p:nvSpPr>
          <p:cNvPr id="444" name="Google Shape;444;p44"/>
          <p:cNvSpPr/>
          <p:nvPr/>
        </p:nvSpPr>
        <p:spPr>
          <a:xfrm>
            <a:off x="2713757" y="4042581"/>
            <a:ext cx="847144" cy="1129543"/>
          </a:xfrm>
          <a:custGeom>
            <a:rect b="b" l="l" r="r" t="t"/>
            <a:pathLst>
              <a:path extrusionOk="0" h="17399" w="17228">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000000"/>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D9EEB"/>
              </a:solidFill>
            </a:endParaRPr>
          </a:p>
        </p:txBody>
      </p:sp>
      <p:sp>
        <p:nvSpPr>
          <p:cNvPr id="445" name="Google Shape;445;p44"/>
          <p:cNvSpPr/>
          <p:nvPr/>
        </p:nvSpPr>
        <p:spPr>
          <a:xfrm>
            <a:off x="6083475" y="2326650"/>
            <a:ext cx="2200392" cy="1958006"/>
          </a:xfrm>
          <a:custGeom>
            <a:rect b="b" l="l" r="r" t="t"/>
            <a:pathLst>
              <a:path extrusionOk="0" h="15890" w="17204">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BF9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AA22A"/>
              </a:solidFill>
            </a:endParaRPr>
          </a:p>
        </p:txBody>
      </p:sp>
      <p:sp>
        <p:nvSpPr>
          <p:cNvPr id="446" name="Google Shape;446;p44"/>
          <p:cNvSpPr txBox="1"/>
          <p:nvPr>
            <p:ph idx="4294967295" type="ctrTitle"/>
          </p:nvPr>
        </p:nvSpPr>
        <p:spPr>
          <a:xfrm>
            <a:off x="1456450" y="780150"/>
            <a:ext cx="6264000" cy="1779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sz="6000">
                <a:solidFill>
                  <a:srgbClr val="EFEFEF"/>
                </a:solidFill>
              </a:rPr>
              <a:t>MERCI pour votre participation!</a:t>
            </a:r>
            <a:endParaRPr sz="6000">
              <a:solidFill>
                <a:srgbClr val="EFEFEF"/>
              </a:solidFill>
            </a:endParaRPr>
          </a:p>
        </p:txBody>
      </p:sp>
      <p:sp>
        <p:nvSpPr>
          <p:cNvPr id="447" name="Google Shape;447;p44"/>
          <p:cNvSpPr txBox="1"/>
          <p:nvPr>
            <p:ph idx="1" type="body"/>
          </p:nvPr>
        </p:nvSpPr>
        <p:spPr>
          <a:xfrm>
            <a:off x="686800" y="5409000"/>
            <a:ext cx="4018800" cy="7665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fr-CA" sz="2700" u="sng">
                <a:solidFill>
                  <a:schemeClr val="hlink"/>
                </a:solidFill>
                <a:latin typeface="Ubuntu"/>
                <a:ea typeface="Ubuntu"/>
                <a:cs typeface="Ubuntu"/>
                <a:sym typeface="Ubuntu"/>
                <a:hlinkClick r:id="rId4"/>
              </a:rPr>
              <a:t>Formulaire à compléter</a:t>
            </a:r>
            <a:endParaRPr sz="2700">
              <a:solidFill>
                <a:srgbClr val="0000FF"/>
              </a:solidFill>
              <a:latin typeface="Ubuntu"/>
              <a:ea typeface="Ubuntu"/>
              <a:cs typeface="Ubuntu"/>
              <a:sym typeface="Ubuntu"/>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1" name="Shape 451"/>
        <p:cNvGrpSpPr/>
        <p:nvPr/>
      </p:nvGrpSpPr>
      <p:grpSpPr>
        <a:xfrm>
          <a:off x="0" y="0"/>
          <a:ext cx="0" cy="0"/>
          <a:chOff x="0" y="0"/>
          <a:chExt cx="0" cy="0"/>
        </a:xfrm>
      </p:grpSpPr>
      <p:sp>
        <p:nvSpPr>
          <p:cNvPr id="452" name="Google Shape;452;p45"/>
          <p:cNvSpPr/>
          <p:nvPr/>
        </p:nvSpPr>
        <p:spPr>
          <a:xfrm>
            <a:off x="-42225" y="2763500"/>
            <a:ext cx="9207600" cy="2213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45"/>
          <p:cNvSpPr txBox="1"/>
          <p:nvPr>
            <p:ph type="ctrTitle"/>
          </p:nvPr>
        </p:nvSpPr>
        <p:spPr>
          <a:xfrm>
            <a:off x="148500" y="590152"/>
            <a:ext cx="6555300" cy="1405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CA" sz="2400">
                <a:latin typeface="Viga"/>
                <a:ea typeface="Viga"/>
                <a:cs typeface="Viga"/>
                <a:sym typeface="Viga"/>
              </a:rPr>
              <a:t>LES RENDEZ-VOUS VIRTUELS PRINTANIERS DU RÉCIT!</a:t>
            </a:r>
            <a:endParaRPr sz="2400">
              <a:latin typeface="Viga"/>
              <a:ea typeface="Viga"/>
              <a:cs typeface="Viga"/>
              <a:sym typeface="Viga"/>
            </a:endParaRPr>
          </a:p>
          <a:p>
            <a:pPr indent="0" lvl="0" marL="0" rtl="0" algn="l">
              <a:spcBef>
                <a:spcPts val="0"/>
              </a:spcBef>
              <a:spcAft>
                <a:spcPts val="0"/>
              </a:spcAft>
              <a:buNone/>
            </a:pPr>
            <a:r>
              <a:rPr lang="fr-CA" sz="2400">
                <a:latin typeface="Viga"/>
                <a:ea typeface="Viga"/>
                <a:cs typeface="Viga"/>
                <a:sym typeface="Viga"/>
              </a:rPr>
              <a:t> </a:t>
            </a:r>
            <a:endParaRPr sz="2400">
              <a:latin typeface="Viga"/>
              <a:ea typeface="Viga"/>
              <a:cs typeface="Viga"/>
              <a:sym typeface="Viga"/>
            </a:endParaRPr>
          </a:p>
        </p:txBody>
      </p:sp>
      <p:sp>
        <p:nvSpPr>
          <p:cNvPr id="454" name="Google Shape;454;p45"/>
          <p:cNvSpPr/>
          <p:nvPr/>
        </p:nvSpPr>
        <p:spPr>
          <a:xfrm>
            <a:off x="-7825" y="2763500"/>
            <a:ext cx="9165300" cy="40944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5" name="Google Shape;455;p45"/>
          <p:cNvPicPr preferRelativeResize="0"/>
          <p:nvPr/>
        </p:nvPicPr>
        <p:blipFill rotWithShape="1">
          <a:blip r:embed="rId3">
            <a:alphaModFix/>
          </a:blip>
          <a:srcRect b="14232" l="0" r="0" t="12630"/>
          <a:stretch/>
        </p:blipFill>
        <p:spPr>
          <a:xfrm>
            <a:off x="7419100" y="233675"/>
            <a:ext cx="1455100" cy="1597525"/>
          </a:xfrm>
          <a:prstGeom prst="rect">
            <a:avLst/>
          </a:prstGeom>
          <a:noFill/>
          <a:ln>
            <a:noFill/>
          </a:ln>
        </p:spPr>
      </p:pic>
      <p:sp>
        <p:nvSpPr>
          <p:cNvPr id="456" name="Google Shape;456;p45">
            <a:hlinkClick r:id="rId4"/>
          </p:cNvPr>
          <p:cNvSpPr txBox="1"/>
          <p:nvPr/>
        </p:nvSpPr>
        <p:spPr>
          <a:xfrm>
            <a:off x="3632300" y="3429000"/>
            <a:ext cx="5241900" cy="56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2300">
                <a:latin typeface="Ubuntu"/>
                <a:ea typeface="Ubuntu"/>
                <a:cs typeface="Ubuntu"/>
                <a:sym typeface="Ubuntu"/>
              </a:rPr>
              <a:t>Pour plus de détails : </a:t>
            </a:r>
            <a:r>
              <a:rPr b="1" lang="fr-CA" sz="2300" u="sng">
                <a:latin typeface="Ubuntu"/>
                <a:ea typeface="Ubuntu"/>
                <a:cs typeface="Ubuntu"/>
                <a:sym typeface="Ubuntu"/>
                <a:hlinkClick r:id="rId5"/>
              </a:rPr>
              <a:t>recit.qc.ca</a:t>
            </a:r>
            <a:endParaRPr b="1" sz="2300">
              <a:latin typeface="Ubuntu"/>
              <a:ea typeface="Ubuntu"/>
              <a:cs typeface="Ubuntu"/>
              <a:sym typeface="Ubuntu"/>
            </a:endParaRPr>
          </a:p>
        </p:txBody>
      </p:sp>
      <p:pic>
        <p:nvPicPr>
          <p:cNvPr id="457" name="Google Shape;457;p45"/>
          <p:cNvPicPr preferRelativeResize="0"/>
          <p:nvPr/>
        </p:nvPicPr>
        <p:blipFill>
          <a:blip r:embed="rId6">
            <a:alphaModFix/>
          </a:blip>
          <a:stretch>
            <a:fillRect/>
          </a:stretch>
        </p:blipFill>
        <p:spPr>
          <a:xfrm>
            <a:off x="-42225" y="2758413"/>
            <a:ext cx="3094982" cy="222326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1" name="Shape 461"/>
        <p:cNvGrpSpPr/>
        <p:nvPr/>
      </p:nvGrpSpPr>
      <p:grpSpPr>
        <a:xfrm>
          <a:off x="0" y="0"/>
          <a:ext cx="0" cy="0"/>
          <a:chOff x="0" y="0"/>
          <a:chExt cx="0" cy="0"/>
        </a:xfrm>
      </p:grpSpPr>
      <p:sp>
        <p:nvSpPr>
          <p:cNvPr id="462" name="Google Shape;462;p46"/>
          <p:cNvSpPr txBox="1"/>
          <p:nvPr>
            <p:ph idx="12" type="sldNum"/>
          </p:nvPr>
        </p:nvSpPr>
        <p:spPr>
          <a:xfrm>
            <a:off x="8490250" y="8321794"/>
            <a:ext cx="548700" cy="699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sp>
        <p:nvSpPr>
          <p:cNvPr id="463" name="Google Shape;463;p46"/>
          <p:cNvSpPr txBox="1"/>
          <p:nvPr>
            <p:ph idx="4294967295" type="title"/>
          </p:nvPr>
        </p:nvSpPr>
        <p:spPr>
          <a:xfrm>
            <a:off x="943500" y="848100"/>
            <a:ext cx="7257000" cy="114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CA" sz="3000">
                <a:latin typeface="Viga"/>
                <a:ea typeface="Viga"/>
                <a:cs typeface="Viga"/>
                <a:sym typeface="Viga"/>
              </a:rPr>
              <a:t>L’équipe du RÉCIT MST est disponible </a:t>
            </a:r>
            <a:endParaRPr sz="3000">
              <a:latin typeface="Viga"/>
              <a:ea typeface="Viga"/>
              <a:cs typeface="Viga"/>
              <a:sym typeface="Viga"/>
            </a:endParaRPr>
          </a:p>
          <a:p>
            <a:pPr indent="0" lvl="0" marL="0" rtl="0" algn="ctr">
              <a:spcBef>
                <a:spcPts val="0"/>
              </a:spcBef>
              <a:spcAft>
                <a:spcPts val="0"/>
              </a:spcAft>
              <a:buNone/>
            </a:pPr>
            <a:r>
              <a:rPr lang="fr-CA" sz="3000">
                <a:latin typeface="Viga"/>
                <a:ea typeface="Viga"/>
                <a:cs typeface="Viga"/>
                <a:sym typeface="Viga"/>
              </a:rPr>
              <a:t>du 19 mai au 5 juin </a:t>
            </a:r>
            <a:endParaRPr sz="3000">
              <a:latin typeface="Viga"/>
              <a:ea typeface="Viga"/>
              <a:cs typeface="Viga"/>
              <a:sym typeface="Viga"/>
            </a:endParaRPr>
          </a:p>
          <a:p>
            <a:pPr indent="0" lvl="0" marL="0" rtl="0" algn="ctr">
              <a:spcBef>
                <a:spcPts val="0"/>
              </a:spcBef>
              <a:spcAft>
                <a:spcPts val="0"/>
              </a:spcAft>
              <a:buNone/>
            </a:pPr>
            <a:r>
              <a:rPr lang="fr-CA" sz="3000">
                <a:latin typeface="Viga"/>
                <a:ea typeface="Viga"/>
                <a:cs typeface="Viga"/>
                <a:sym typeface="Viga"/>
              </a:rPr>
              <a:t>de 13 h 30 à 15 h. </a:t>
            </a:r>
            <a:endParaRPr sz="3000">
              <a:latin typeface="Viga"/>
              <a:ea typeface="Viga"/>
              <a:cs typeface="Viga"/>
              <a:sym typeface="Viga"/>
            </a:endParaRPr>
          </a:p>
        </p:txBody>
      </p:sp>
      <p:sp>
        <p:nvSpPr>
          <p:cNvPr id="464" name="Google Shape;464;p46">
            <a:hlinkClick r:id="rId3"/>
          </p:cNvPr>
          <p:cNvSpPr/>
          <p:nvPr/>
        </p:nvSpPr>
        <p:spPr>
          <a:xfrm>
            <a:off x="3092753" y="2650966"/>
            <a:ext cx="2958600" cy="2177700"/>
          </a:xfrm>
          <a:prstGeom prst="rect">
            <a:avLst/>
          </a:prstGeom>
          <a:solidFill>
            <a:schemeClr val="lt1"/>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pic>
        <p:nvPicPr>
          <p:cNvPr id="465" name="Google Shape;465;p46"/>
          <p:cNvPicPr preferRelativeResize="0"/>
          <p:nvPr/>
        </p:nvPicPr>
        <p:blipFill>
          <a:blip r:embed="rId4">
            <a:alphaModFix/>
          </a:blip>
          <a:stretch>
            <a:fillRect/>
          </a:stretch>
        </p:blipFill>
        <p:spPr>
          <a:xfrm>
            <a:off x="3092750" y="2650967"/>
            <a:ext cx="2958599" cy="1673456"/>
          </a:xfrm>
          <a:prstGeom prst="rect">
            <a:avLst/>
          </a:prstGeom>
          <a:noFill/>
          <a:ln cap="flat" cmpd="sng" w="19050">
            <a:solidFill>
              <a:srgbClr val="666666"/>
            </a:solidFill>
            <a:prstDash val="solid"/>
            <a:round/>
            <a:headEnd len="sm" w="sm" type="none"/>
            <a:tailEnd len="sm" w="sm" type="none"/>
          </a:ln>
        </p:spPr>
      </p:pic>
      <p:sp>
        <p:nvSpPr>
          <p:cNvPr id="466" name="Google Shape;466;p46"/>
          <p:cNvSpPr/>
          <p:nvPr/>
        </p:nvSpPr>
        <p:spPr>
          <a:xfrm>
            <a:off x="2957648" y="2502670"/>
            <a:ext cx="3228699" cy="2897707"/>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sp>
        <p:nvSpPr>
          <p:cNvPr id="467" name="Google Shape;467;p46"/>
          <p:cNvSpPr txBox="1"/>
          <p:nvPr/>
        </p:nvSpPr>
        <p:spPr>
          <a:xfrm>
            <a:off x="2098950" y="5488233"/>
            <a:ext cx="4946100" cy="76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FFFFFF"/>
                </a:solidFill>
                <a:latin typeface="Ubuntu"/>
                <a:ea typeface="Ubuntu"/>
                <a:cs typeface="Ubuntu"/>
                <a:sym typeface="Ubuntu"/>
              </a:rPr>
              <a:t>Lien vers notre salle de vidéoconférence</a:t>
            </a:r>
            <a:endParaRPr>
              <a:solidFill>
                <a:srgbClr val="FFFFFF"/>
              </a:solidFill>
              <a:latin typeface="Ubuntu"/>
              <a:ea typeface="Ubuntu"/>
              <a:cs typeface="Ubuntu"/>
              <a:sym typeface="Ubuntu"/>
            </a:endParaRPr>
          </a:p>
          <a:p>
            <a:pPr indent="0" lvl="0" marL="0" rtl="0" algn="ctr">
              <a:spcBef>
                <a:spcPts val="0"/>
              </a:spcBef>
              <a:spcAft>
                <a:spcPts val="0"/>
              </a:spcAft>
              <a:buNone/>
            </a:pPr>
            <a:r>
              <a:t/>
            </a:r>
            <a:endParaRPr sz="400">
              <a:latin typeface="Ubuntu"/>
              <a:ea typeface="Ubuntu"/>
              <a:cs typeface="Ubuntu"/>
              <a:sym typeface="Ubuntu"/>
            </a:endParaRPr>
          </a:p>
          <a:p>
            <a:pPr indent="0" lvl="0" marL="0" rtl="0" algn="ctr">
              <a:spcBef>
                <a:spcPts val="0"/>
              </a:spcBef>
              <a:spcAft>
                <a:spcPts val="0"/>
              </a:spcAft>
              <a:buNone/>
            </a:pPr>
            <a:r>
              <a:rPr b="1" lang="fr-CA" sz="2000" u="sng">
                <a:solidFill>
                  <a:schemeClr val="hlink"/>
                </a:solidFill>
                <a:latin typeface="Ubuntu"/>
                <a:ea typeface="Ubuntu"/>
                <a:cs typeface="Ubuntu"/>
                <a:sym typeface="Ubuntu"/>
                <a:hlinkClick r:id="rId5"/>
              </a:rPr>
              <a:t>https://meet.jit.si/RECITMSTDistance</a:t>
            </a:r>
            <a:endParaRPr b="1" sz="2000">
              <a:latin typeface="Ubuntu"/>
              <a:ea typeface="Ubuntu"/>
              <a:cs typeface="Ubuntu"/>
              <a:sym typeface="Ubuntu"/>
            </a:endParaRPr>
          </a:p>
          <a:p>
            <a:pPr indent="0" lvl="0" marL="0" rtl="0" algn="ctr">
              <a:spcBef>
                <a:spcPts val="0"/>
              </a:spcBef>
              <a:spcAft>
                <a:spcPts val="0"/>
              </a:spcAft>
              <a:buNone/>
            </a:pPr>
            <a:r>
              <a:t/>
            </a:r>
            <a:endParaRPr>
              <a:latin typeface="Ubuntu"/>
              <a:ea typeface="Ubuntu"/>
              <a:cs typeface="Ubuntu"/>
              <a:sym typeface="Ubuntu"/>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1" name="Shape 471"/>
        <p:cNvGrpSpPr/>
        <p:nvPr/>
      </p:nvGrpSpPr>
      <p:grpSpPr>
        <a:xfrm>
          <a:off x="0" y="0"/>
          <a:ext cx="0" cy="0"/>
          <a:chOff x="0" y="0"/>
          <a:chExt cx="0" cy="0"/>
        </a:xfrm>
      </p:grpSpPr>
      <p:sp>
        <p:nvSpPr>
          <p:cNvPr id="472" name="Google Shape;472;p47"/>
          <p:cNvSpPr/>
          <p:nvPr/>
        </p:nvSpPr>
        <p:spPr>
          <a:xfrm>
            <a:off x="25" y="6287600"/>
            <a:ext cx="9144000" cy="570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47"/>
          <p:cNvSpPr/>
          <p:nvPr/>
        </p:nvSpPr>
        <p:spPr>
          <a:xfrm>
            <a:off x="2719325" y="252025"/>
            <a:ext cx="3687600" cy="10464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4" name="Google Shape;474;p47"/>
          <p:cNvPicPr preferRelativeResize="0"/>
          <p:nvPr/>
        </p:nvPicPr>
        <p:blipFill>
          <a:blip r:embed="rId3">
            <a:alphaModFix/>
          </a:blip>
          <a:stretch>
            <a:fillRect/>
          </a:stretch>
        </p:blipFill>
        <p:spPr>
          <a:xfrm>
            <a:off x="2719326" y="273275"/>
            <a:ext cx="3687600" cy="1003900"/>
          </a:xfrm>
          <a:prstGeom prst="rect">
            <a:avLst/>
          </a:prstGeom>
          <a:noFill/>
          <a:ln>
            <a:noFill/>
          </a:ln>
        </p:spPr>
      </p:pic>
      <p:sp>
        <p:nvSpPr>
          <p:cNvPr id="475" name="Google Shape;475;p47"/>
          <p:cNvSpPr txBox="1"/>
          <p:nvPr/>
        </p:nvSpPr>
        <p:spPr>
          <a:xfrm>
            <a:off x="1836475" y="1655452"/>
            <a:ext cx="5471100" cy="28107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fr-CA" sz="2500" u="sng">
                <a:solidFill>
                  <a:schemeClr val="hlink"/>
                </a:solidFill>
                <a:latin typeface="Ubuntu"/>
                <a:ea typeface="Ubuntu"/>
                <a:cs typeface="Ubuntu"/>
                <a:sym typeface="Ubuntu"/>
              </a:rPr>
              <a:t>fiset.sonia@cscapitale.qc.ca</a:t>
            </a:r>
            <a:endParaRPr/>
          </a:p>
          <a:p>
            <a:pPr indent="0" lvl="0" marL="0" rtl="0" algn="l">
              <a:spcBef>
                <a:spcPts val="600"/>
              </a:spcBef>
              <a:spcAft>
                <a:spcPts val="0"/>
              </a:spcAft>
              <a:buNone/>
            </a:pPr>
            <a:r>
              <a:rPr lang="fr-CA" sz="2500" u="sng">
                <a:solidFill>
                  <a:schemeClr val="hlink"/>
                </a:solidFill>
                <a:latin typeface="Ubuntu"/>
                <a:ea typeface="Ubuntu"/>
                <a:cs typeface="Ubuntu"/>
                <a:sym typeface="Ubuntu"/>
                <a:hlinkClick r:id="rId4"/>
              </a:rPr>
              <a:t>l</a:t>
            </a:r>
            <a:r>
              <a:rPr lang="fr-CA" sz="2500" u="sng">
                <a:solidFill>
                  <a:schemeClr val="hlink"/>
                </a:solidFill>
                <a:latin typeface="Ubuntu"/>
                <a:ea typeface="Ubuntu"/>
                <a:cs typeface="Ubuntu"/>
                <a:sym typeface="Ubuntu"/>
                <a:hlinkClick r:id="rId5"/>
              </a:rPr>
              <a:t>ouise.roy</a:t>
            </a:r>
            <a:r>
              <a:rPr lang="fr-CA" sz="2500" u="sng">
                <a:solidFill>
                  <a:schemeClr val="hlink"/>
                </a:solidFill>
                <a:latin typeface="Ubuntu"/>
                <a:ea typeface="Ubuntu"/>
                <a:cs typeface="Ubuntu"/>
                <a:sym typeface="Ubuntu"/>
                <a:hlinkClick r:id="rId6"/>
              </a:rPr>
              <a:t>@recitmst.qc.ca</a:t>
            </a:r>
            <a:endParaRPr sz="2500">
              <a:solidFill>
                <a:schemeClr val="dk2"/>
              </a:solidFill>
              <a:latin typeface="Ubuntu"/>
              <a:ea typeface="Ubuntu"/>
              <a:cs typeface="Ubuntu"/>
              <a:sym typeface="Ubuntu"/>
            </a:endParaRPr>
          </a:p>
          <a:p>
            <a:pPr indent="0" lvl="0" marL="0" rtl="0" algn="l">
              <a:spcBef>
                <a:spcPts val="600"/>
              </a:spcBef>
              <a:spcAft>
                <a:spcPts val="0"/>
              </a:spcAft>
              <a:buNone/>
            </a:pPr>
            <a:r>
              <a:rPr lang="fr-CA" sz="2500" u="sng">
                <a:solidFill>
                  <a:schemeClr val="hlink"/>
                </a:solidFill>
                <a:latin typeface="Ubuntu"/>
                <a:ea typeface="Ubuntu"/>
                <a:cs typeface="Ubuntu"/>
                <a:sym typeface="Ubuntu"/>
                <a:hlinkClick r:id="rId7"/>
              </a:rPr>
              <a:t>equipe@recitmst.qc.ca </a:t>
            </a:r>
            <a:endParaRPr sz="2500">
              <a:solidFill>
                <a:schemeClr val="dk2"/>
              </a:solidFill>
              <a:latin typeface="Ubuntu"/>
              <a:ea typeface="Ubuntu"/>
              <a:cs typeface="Ubuntu"/>
              <a:sym typeface="Ubuntu"/>
            </a:endParaRPr>
          </a:p>
          <a:p>
            <a:pPr indent="-374650" lvl="0" marL="457200" rtl="0" algn="l">
              <a:spcBef>
                <a:spcPts val="600"/>
              </a:spcBef>
              <a:spcAft>
                <a:spcPts val="0"/>
              </a:spcAft>
              <a:buClr>
                <a:srgbClr val="FFFFFF"/>
              </a:buClr>
              <a:buSzPts val="2300"/>
              <a:buFont typeface="Ubuntu"/>
              <a:buChar char="❏"/>
            </a:pPr>
            <a:r>
              <a:rPr lang="fr-CA" sz="2300" u="sng">
                <a:solidFill>
                  <a:srgbClr val="FFFFFF"/>
                </a:solidFill>
                <a:latin typeface="Ubuntu"/>
                <a:ea typeface="Ubuntu"/>
                <a:cs typeface="Ubuntu"/>
                <a:sym typeface="Ubuntu"/>
                <a:hlinkClick r:id="rId8"/>
              </a:rPr>
              <a:t>Page Facebook</a:t>
            </a:r>
            <a:endParaRPr sz="2300" u="sng">
              <a:solidFill>
                <a:srgbClr val="FFFFFF"/>
              </a:solidFill>
              <a:latin typeface="Ubuntu"/>
              <a:ea typeface="Ubuntu"/>
              <a:cs typeface="Ubuntu"/>
              <a:sym typeface="Ubuntu"/>
            </a:endParaRPr>
          </a:p>
          <a:p>
            <a:pPr indent="-374650" lvl="0" marL="457200" rtl="0" algn="l">
              <a:spcBef>
                <a:spcPts val="0"/>
              </a:spcBef>
              <a:spcAft>
                <a:spcPts val="0"/>
              </a:spcAft>
              <a:buClr>
                <a:srgbClr val="FFFFFF"/>
              </a:buClr>
              <a:buSzPts val="2300"/>
              <a:buFont typeface="Ubuntu"/>
              <a:buChar char="❏"/>
            </a:pPr>
            <a:r>
              <a:rPr lang="fr-CA" sz="2300" u="sng">
                <a:solidFill>
                  <a:srgbClr val="FFFFFF"/>
                </a:solidFill>
                <a:latin typeface="Ubuntu"/>
                <a:ea typeface="Ubuntu"/>
                <a:cs typeface="Ubuntu"/>
                <a:sym typeface="Ubuntu"/>
                <a:hlinkClick r:id="rId9"/>
              </a:rPr>
              <a:t>Twitter</a:t>
            </a:r>
            <a:endParaRPr sz="2300" u="sng">
              <a:solidFill>
                <a:srgbClr val="FFFFFF"/>
              </a:solidFill>
              <a:latin typeface="Ubuntu"/>
              <a:ea typeface="Ubuntu"/>
              <a:cs typeface="Ubuntu"/>
              <a:sym typeface="Ubuntu"/>
            </a:endParaRPr>
          </a:p>
          <a:p>
            <a:pPr indent="-374650" lvl="0" marL="457200" rtl="0" algn="l">
              <a:spcBef>
                <a:spcPts val="0"/>
              </a:spcBef>
              <a:spcAft>
                <a:spcPts val="0"/>
              </a:spcAft>
              <a:buClr>
                <a:srgbClr val="FFFFFF"/>
              </a:buClr>
              <a:buSzPts val="2300"/>
              <a:buFont typeface="Ubuntu"/>
              <a:buChar char="❏"/>
            </a:pPr>
            <a:r>
              <a:rPr lang="fr-CA" sz="2300" u="sng">
                <a:solidFill>
                  <a:srgbClr val="FFFFFF"/>
                </a:solidFill>
                <a:latin typeface="Ubuntu"/>
                <a:ea typeface="Ubuntu"/>
                <a:cs typeface="Ubuntu"/>
                <a:sym typeface="Ubuntu"/>
                <a:hlinkClick r:id="rId10"/>
              </a:rPr>
              <a:t>Chaîne YouTube</a:t>
            </a:r>
            <a:endParaRPr sz="1600">
              <a:solidFill>
                <a:srgbClr val="FFFFFF"/>
              </a:solidFill>
            </a:endParaRPr>
          </a:p>
        </p:txBody>
      </p:sp>
      <p:sp>
        <p:nvSpPr>
          <p:cNvPr id="476" name="Google Shape;476;p47"/>
          <p:cNvSpPr txBox="1"/>
          <p:nvPr/>
        </p:nvSpPr>
        <p:spPr>
          <a:xfrm>
            <a:off x="1134713" y="4823175"/>
            <a:ext cx="6856800" cy="1046400"/>
          </a:xfrm>
          <a:prstGeom prst="rect">
            <a:avLst/>
          </a:prstGeom>
          <a:noFill/>
          <a:ln>
            <a:noFill/>
          </a:ln>
        </p:spPr>
        <p:txBody>
          <a:bodyPr anchorCtr="0" anchor="ctr" bIns="91425" lIns="91425" spcFirstLastPara="1" rIns="91425" wrap="square" tIns="91425">
            <a:noAutofit/>
          </a:bodyPr>
          <a:lstStyle/>
          <a:p>
            <a:pPr indent="0" lvl="0" marL="0" rtl="0" algn="ctr">
              <a:spcBef>
                <a:spcPts val="600"/>
              </a:spcBef>
              <a:spcAft>
                <a:spcPts val="0"/>
              </a:spcAft>
              <a:buNone/>
            </a:pPr>
            <a:r>
              <a:rPr lang="fr-CA" sz="3800">
                <a:solidFill>
                  <a:srgbClr val="6AA84F"/>
                </a:solidFill>
                <a:latin typeface="Ubuntu"/>
                <a:ea typeface="Ubuntu"/>
                <a:cs typeface="Ubuntu"/>
                <a:sym typeface="Ubuntu"/>
              </a:rPr>
              <a:t>Nous sommes disponibles pour poursuivre les échanges!</a:t>
            </a:r>
            <a:endParaRPr sz="3800">
              <a:solidFill>
                <a:srgbClr val="6AA84F"/>
              </a:solidFill>
              <a:latin typeface="Ubuntu"/>
              <a:ea typeface="Ubuntu"/>
              <a:cs typeface="Ubuntu"/>
              <a:sym typeface="Ubuntu"/>
            </a:endParaRPr>
          </a:p>
        </p:txBody>
      </p:sp>
      <p:sp>
        <p:nvSpPr>
          <p:cNvPr id="477" name="Google Shape;477;p47"/>
          <p:cNvSpPr txBox="1"/>
          <p:nvPr/>
        </p:nvSpPr>
        <p:spPr>
          <a:xfrm>
            <a:off x="2425350" y="6397583"/>
            <a:ext cx="5392500" cy="4845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fr-CA" sz="800">
                <a:latin typeface="Ubuntu"/>
                <a:ea typeface="Ubuntu"/>
                <a:cs typeface="Ubuntu"/>
                <a:sym typeface="Ubuntu"/>
              </a:rPr>
              <a:t>Ces formations du RÉCIT </a:t>
            </a:r>
            <a:r>
              <a:rPr lang="fr-CA" sz="800">
                <a:latin typeface="Ubuntu"/>
                <a:ea typeface="Ubuntu"/>
                <a:cs typeface="Ubuntu"/>
                <a:sym typeface="Ubuntu"/>
              </a:rPr>
              <a:t>sont mise</a:t>
            </a:r>
            <a:r>
              <a:rPr lang="fr-CA" sz="800">
                <a:latin typeface="Ubuntu"/>
                <a:ea typeface="Ubuntu"/>
                <a:cs typeface="Ubuntu"/>
                <a:sym typeface="Ubuntu"/>
              </a:rPr>
              <a:t>s à disposition, sauf </a:t>
            </a:r>
            <a:r>
              <a:rPr lang="fr-CA" sz="800">
                <a:latin typeface="Ubuntu"/>
                <a:ea typeface="Ubuntu"/>
                <a:cs typeface="Ubuntu"/>
                <a:sym typeface="Ubuntu"/>
              </a:rPr>
              <a:t>exception</a:t>
            </a:r>
            <a:r>
              <a:rPr lang="fr-CA" sz="800">
                <a:latin typeface="Ubuntu"/>
                <a:ea typeface="Ubuntu"/>
                <a:cs typeface="Ubuntu"/>
                <a:sym typeface="Ubuntu"/>
              </a:rPr>
              <a:t>, selon les termes de la licence</a:t>
            </a:r>
            <a:r>
              <a:rPr lang="fr-CA" sz="800">
                <a:solidFill>
                  <a:schemeClr val="accent1"/>
                </a:solidFill>
                <a:latin typeface="Ubuntu"/>
                <a:ea typeface="Ubuntu"/>
                <a:cs typeface="Ubuntu"/>
                <a:sym typeface="Ubuntu"/>
              </a:rPr>
              <a:t> </a:t>
            </a:r>
            <a:r>
              <a:rPr lang="fr-CA" sz="800" u="sng">
                <a:solidFill>
                  <a:schemeClr val="accent1"/>
                </a:solidFill>
                <a:hlinkClick r:id="rId11"/>
              </a:rPr>
              <a:t>Licence Creative Commons Attribution - Pas d’Utilisation Commerciale - Partage dans les Mêmes Conditions 4.0 International</a:t>
            </a:r>
            <a:r>
              <a:rPr lang="fr-CA" sz="800">
                <a:solidFill>
                  <a:schemeClr val="accent1"/>
                </a:solidFill>
              </a:rPr>
              <a:t>.</a:t>
            </a:r>
            <a:r>
              <a:rPr lang="fr-CA" sz="800">
                <a:solidFill>
                  <a:schemeClr val="accent1"/>
                </a:solidFill>
                <a:highlight>
                  <a:srgbClr val="FFFF00"/>
                </a:highlight>
                <a:latin typeface="Ubuntu"/>
                <a:ea typeface="Ubuntu"/>
                <a:cs typeface="Ubuntu"/>
                <a:sym typeface="Ubuntu"/>
              </a:rPr>
              <a:t>  </a:t>
            </a:r>
            <a:endParaRPr sz="800">
              <a:solidFill>
                <a:schemeClr val="accent1"/>
              </a:solidFill>
              <a:highlight>
                <a:srgbClr val="FFFF00"/>
              </a:highlight>
              <a:latin typeface="Ubuntu"/>
              <a:ea typeface="Ubuntu"/>
              <a:cs typeface="Ubuntu"/>
              <a:sym typeface="Ubuntu"/>
            </a:endParaRPr>
          </a:p>
        </p:txBody>
      </p:sp>
      <p:pic>
        <p:nvPicPr>
          <p:cNvPr id="478" name="Google Shape;478;p47"/>
          <p:cNvPicPr preferRelativeResize="0"/>
          <p:nvPr/>
        </p:nvPicPr>
        <p:blipFill>
          <a:blip r:embed="rId12">
            <a:alphaModFix/>
          </a:blip>
          <a:stretch>
            <a:fillRect/>
          </a:stretch>
        </p:blipFill>
        <p:spPr>
          <a:xfrm>
            <a:off x="953325" y="6429663"/>
            <a:ext cx="808425" cy="2861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