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embeddedFontLst>
    <p:embeddedFont>
      <p:font typeface="Amatic SC" panose="020B0604020202020204" charset="-79"/>
      <p:regular r:id="rId30"/>
      <p:bold r:id="rId31"/>
    </p:embeddedFont>
    <p:embeddedFont>
      <p:font typeface="Bangers" panose="020B0604020202020204" charset="0"/>
      <p:regular r:id="rId32"/>
    </p:embeddedFont>
    <p:embeddedFont>
      <p:font typeface="Cousine" panose="020B0604020202020204" charset="0"/>
      <p:regular r:id="rId33"/>
      <p:bold r:id="rId34"/>
      <p:italic r:id="rId35"/>
      <p:boldItalic r:id="rId36"/>
    </p:embeddedFont>
    <p:embeddedFont>
      <p:font typeface="Georgia" panose="02040502050405020303" pitchFamily="18" charset="0"/>
      <p:regular r:id="rId37"/>
      <p:bold r:id="rId38"/>
      <p:italic r:id="rId39"/>
      <p:boldItalic r:id="rId40"/>
    </p:embeddedFont>
    <p:embeddedFont>
      <p:font typeface="Helvetica Neue" panose="020B0604020202020204" charset="0"/>
      <p:regular r:id="rId41"/>
      <p:bold r:id="rId42"/>
      <p:italic r:id="rId43"/>
      <p:boldItalic r:id="rId44"/>
    </p:embeddedFont>
    <p:embeddedFont>
      <p:font typeface="Merriweather" panose="020B0604020202020204" charset="0"/>
      <p:regular r:id="rId45"/>
      <p:bold r:id="rId46"/>
      <p:italic r:id="rId47"/>
      <p:boldItalic r:id="rId48"/>
    </p:embeddedFont>
    <p:embeddedFont>
      <p:font typeface="Nixie One" panose="020B0604020202020204" charset="0"/>
      <p:regular r:id="rId49"/>
    </p:embeddedFont>
    <p:embeddedFont>
      <p:font typeface="Permanent Marker" panose="020B0604020202020204" charset="0"/>
      <p:regular r:id="rId50"/>
    </p:embeddedFont>
    <p:embeddedFont>
      <p:font typeface="Source Code Pro" panose="020B0604020202020204" charset="0"/>
      <p:regular r:id="rId51"/>
      <p:bold r:id="rId52"/>
      <p:italic r:id="rId53"/>
      <p:boldItalic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  <p:embeddedFont>
      <p:font typeface="Ubuntu" panose="020B0604020202020204" charset="0"/>
      <p:regular r:id="rId59"/>
      <p:bold r:id="rId60"/>
      <p:italic r:id="rId61"/>
      <p:boldItalic r:id="rId62"/>
    </p:embeddedFont>
    <p:embeddedFont>
      <p:font typeface="Varela Round" panose="020B0604020202020204" charset="-79"/>
      <p:regular r:id="rId63"/>
    </p:embeddedFont>
    <p:embeddedFont>
      <p:font typeface="Vig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63" Type="http://schemas.openxmlformats.org/officeDocument/2006/relationships/font" Target="fonts/font34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font" Target="fonts/font29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3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64" Type="http://schemas.openxmlformats.org/officeDocument/2006/relationships/font" Target="fonts/font35.fntdata"/><Relationship Id="rId8" Type="http://schemas.openxmlformats.org/officeDocument/2006/relationships/slide" Target="slides/slide6.xml"/><Relationship Id="rId51" Type="http://schemas.openxmlformats.org/officeDocument/2006/relationships/font" Target="fonts/font2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font" Target="fonts/font30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62" Type="http://schemas.openxmlformats.org/officeDocument/2006/relationships/font" Target="fonts/font3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font" Target="fonts/font28.fntdata"/><Relationship Id="rId10" Type="http://schemas.openxmlformats.org/officeDocument/2006/relationships/slide" Target="slides/slide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font" Target="fonts/font31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2" name="Google Shape;1872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g758a4b8866_0_1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9" name="Google Shape;1879;g758a4b8866_0_1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9" name="Google Shape;1909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g758a4b87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6" name="Google Shape;1926;g758a4b87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g54dde61a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4" name="Google Shape;1944;g54dde61a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2" name="Google Shape;1962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4eb1d46be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4eb1d46be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g4eb1d46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4eb1d46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4" name="Google Shape;2024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4" name="Google Shape;2064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Garder 30 minutes pour la finale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 : badges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g6bd1fb9dd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4" name="Google Shape;2074;g6bd1fb9dd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g6bd1fb9d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3" name="Google Shape;2083;g6bd1fb9d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27janv2020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bit.ly/mst27janvier20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hyperlink" Target="https://view.genial.ly/5d812659369a7d0fc95ca03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pixabay.com/fr/" TargetMode="External"/><Relationship Id="rId7" Type="http://schemas.openxmlformats.org/officeDocument/2006/relationships/hyperlink" Target="https://scratch.mit.edu/projects/362464888/edito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ocs.google.com/document/d/1Vi8KNnGLIq9yFRF5ifrU_PpWA4XsXRGbKc_9dOddPeg/edit?usp=sharing" TargetMode="External"/><Relationship Id="rId5" Type="http://schemas.openxmlformats.org/officeDocument/2006/relationships/hyperlink" Target="https://scratch.mit.edu/projects/298029557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docs.google.com/document/d/1RNGxoGEsuN9VCD1EiN35ddhOmiCQ_StHDBWMEh_ROX4/edit?usp=sharing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hyperlink" Target="https://scratch.mit.edu/projects/189233210/editor/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docs.google.com/document/d/1V_x6j20PyKZfBKhn2QSg1WeRt0FHJrqdUd-TyMUD6OY/edit?usp=sharing" TargetMode="External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presco.qc.ca/fr/pages/robotique/scratch-junior" TargetMode="External"/><Relationship Id="rId3" Type="http://schemas.openxmlformats.org/officeDocument/2006/relationships/hyperlink" Target="https://drive.google.com/open?id=1L7zrdZ7JrwKsScwQS7_gA1s2rK4qO5sQ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drive.google.com/open?id=0B7m_64ByUEywQ1Q2MV90V3JyNV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37344775/#editor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s://docs.google.com/spreadsheets/d/1hWJM3_F-5miQ7z5ioTb7M4mGA_XJKdYkcP4EPwlgk9c/edit?usp=sharing" TargetMode="External"/><Relationship Id="rId7" Type="http://schemas.openxmlformats.org/officeDocument/2006/relationships/hyperlink" Target="https://scratch.mit.edu/search/projects?q=sciences" TargetMode="External"/><Relationship Id="rId12" Type="http://schemas.openxmlformats.org/officeDocument/2006/relationships/hyperlink" Target="https://scratch.mit.edu/projects/201869969/#editor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tudios/21720/" TargetMode="External"/><Relationship Id="rId11" Type="http://schemas.openxmlformats.org/officeDocument/2006/relationships/hyperlink" Target="https://scratch.mit.edu/projects/193289658/#editor" TargetMode="External"/><Relationship Id="rId5" Type="http://schemas.openxmlformats.org/officeDocument/2006/relationships/hyperlink" Target="https://scratch.mit.edu/projects/248572564/#editor" TargetMode="External"/><Relationship Id="rId10" Type="http://schemas.openxmlformats.org/officeDocument/2006/relationships/hyperlink" Target="https://scratch.mit.edu/projects/272373807/" TargetMode="External"/><Relationship Id="rId4" Type="http://schemas.openxmlformats.org/officeDocument/2006/relationships/hyperlink" Target="https://docs.google.com/spreadsheets/d/1GrJhOJOMHvNZUAPDR9g2A8CHm0Lrxbn8m_waCoEjap0/edit?usp=sharing" TargetMode="External"/><Relationship Id="rId9" Type="http://schemas.openxmlformats.org/officeDocument/2006/relationships/hyperlink" Target="https://scratch.mit.edu/search/projects?q=B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projects/335770364/editor/" TargetMode="External"/><Relationship Id="rId4" Type="http://schemas.openxmlformats.org/officeDocument/2006/relationships/hyperlink" Target="https://scratch.mit.edu/projects/254220533/editor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704851039666407/" TargetMode="External"/><Relationship Id="rId3" Type="http://schemas.openxmlformats.org/officeDocument/2006/relationships/hyperlink" Target="https://padlet.com/sonya_fiset/iynl5ljakmxn" TargetMode="External"/><Relationship Id="rId7" Type="http://schemas.openxmlformats.org/officeDocument/2006/relationships/hyperlink" Target="https://campus.recit.qc.ca/course/view.php?id=16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course/view.php?id=13" TargetMode="External"/><Relationship Id="rId5" Type="http://schemas.openxmlformats.org/officeDocument/2006/relationships/hyperlink" Target="https://scratch.mit.edu/ideas" TargetMode="External"/><Relationship Id="rId4" Type="http://schemas.openxmlformats.org/officeDocument/2006/relationships/hyperlink" Target="https://docs.google.com/document/d/108UqqlzNy4EPOa4cqk6MxGhkaQ0ZDi3ktIeBD4DJ6c8/edit?usp=sharing" TargetMode="External"/><Relationship Id="rId9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bit.ly/mst27janvier2020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25"/>
          <p:cNvSpPr txBox="1">
            <a:spLocks noGrp="1"/>
          </p:cNvSpPr>
          <p:nvPr>
            <p:ph type="ctrTitle"/>
          </p:nvPr>
        </p:nvSpPr>
        <p:spPr>
          <a:xfrm>
            <a:off x="578225" y="0"/>
            <a:ext cx="8256300" cy="61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519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rgbClr val="9900FF"/>
              </a:solidFill>
              <a:highlight>
                <a:srgbClr val="FAFA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Atelier 303</a:t>
            </a:r>
            <a:endParaRPr sz="4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8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Commission scolaire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De la Capitale</a:t>
            </a: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Lien de la formation :</a:t>
            </a: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http://bit.ly/mst27janv2020</a:t>
            </a:r>
            <a:endParaRPr sz="3600">
              <a:solidFill>
                <a:srgbClr val="2C3E50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00FF"/>
              </a:solidFill>
            </a:endParaRPr>
          </a:p>
        </p:txBody>
      </p:sp>
      <p:pic>
        <p:nvPicPr>
          <p:cNvPr id="1856" name="Google Shape;18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171" y="48200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25175"/>
            <a:ext cx="1635450" cy="16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25"/>
          <p:cNvSpPr/>
          <p:nvPr/>
        </p:nvSpPr>
        <p:spPr>
          <a:xfrm>
            <a:off x="0" y="6460800"/>
            <a:ext cx="9144000" cy="39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Créé par Sonya Fiset, Service national </a:t>
            </a:r>
            <a:r>
              <a:rPr lang="en" sz="1100"/>
              <a:t>du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CC BY-NC-SA</a:t>
            </a:r>
            <a:endParaRPr sz="1100"/>
          </a:p>
        </p:txBody>
      </p:sp>
      <p:pic>
        <p:nvPicPr>
          <p:cNvPr id="1859" name="Google Shape;1859;p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600" y="6460800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17473" y="258023"/>
            <a:ext cx="1803075" cy="18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6"/>
          <p:cNvSpPr txBox="1">
            <a:spLocks noGrp="1"/>
          </p:cNvSpPr>
          <p:nvPr>
            <p:ph type="ctrTitle" idx="4294967295"/>
          </p:nvPr>
        </p:nvSpPr>
        <p:spPr>
          <a:xfrm>
            <a:off x="257100" y="599250"/>
            <a:ext cx="5802300" cy="3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Bonjour!</a:t>
            </a:r>
            <a:endParaRPr sz="4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Lien de la présentation :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http://recitmst.qc.ca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ou </a:t>
            </a: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http://bit.ly/mst27janvier2020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66" name="Google Shape;1866;p26"/>
          <p:cNvSpPr txBox="1">
            <a:spLocks noGrp="1"/>
          </p:cNvSpPr>
          <p:nvPr>
            <p:ph type="body" idx="4294967295"/>
          </p:nvPr>
        </p:nvSpPr>
        <p:spPr>
          <a:xfrm>
            <a:off x="2811675" y="4493425"/>
            <a:ext cx="5713500" cy="17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FF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 </a:t>
            </a:r>
            <a:endParaRPr sz="1800">
              <a:solidFill>
                <a:srgbClr val="0000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et 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FF"/>
                </a:solidFill>
                <a:latin typeface="Varela Round"/>
                <a:ea typeface="Varela Round"/>
                <a:cs typeface="Varela Round"/>
                <a:sym typeface="Varela Round"/>
              </a:rPr>
              <a:t>Maéva Cournoyer</a:t>
            </a:r>
            <a:endParaRPr sz="1800">
              <a:solidFill>
                <a:srgbClr val="0000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Élève de 6e année de l’école de l’Apprenti-Sage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867" name="Google Shape;18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7875" y="1392088"/>
            <a:ext cx="2152575" cy="21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p27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Question : 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Pourquoi programmer? 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d’expérimentation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5" name="Google Shape;1875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6" name="Google Shape;18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28"/>
          <p:cNvSpPr txBox="1"/>
          <p:nvPr/>
        </p:nvSpPr>
        <p:spPr>
          <a:xfrm>
            <a:off x="6745925" y="601050"/>
            <a:ext cx="2089200" cy="56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/>
          </a:p>
        </p:txBody>
      </p:sp>
      <p:sp>
        <p:nvSpPr>
          <p:cNvPr id="1882" name="Google Shape;1882;p28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3" name="Google Shape;18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23" y="599225"/>
            <a:ext cx="6036177" cy="56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28"/>
          <p:cNvSpPr/>
          <p:nvPr/>
        </p:nvSpPr>
        <p:spPr>
          <a:xfrm>
            <a:off x="3689175" y="7189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28"/>
          <p:cNvSpPr/>
          <p:nvPr/>
        </p:nvSpPr>
        <p:spPr>
          <a:xfrm>
            <a:off x="3689175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28"/>
          <p:cNvSpPr/>
          <p:nvPr/>
        </p:nvSpPr>
        <p:spPr>
          <a:xfrm>
            <a:off x="5375575" y="35357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28"/>
          <p:cNvSpPr/>
          <p:nvPr/>
        </p:nvSpPr>
        <p:spPr>
          <a:xfrm>
            <a:off x="5007175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28"/>
          <p:cNvSpPr/>
          <p:nvPr/>
        </p:nvSpPr>
        <p:spPr>
          <a:xfrm>
            <a:off x="3551500" y="57082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9" name="Google Shape;1889;p28"/>
          <p:cNvSpPr/>
          <p:nvPr/>
        </p:nvSpPr>
        <p:spPr>
          <a:xfrm>
            <a:off x="1944475" y="577550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28"/>
          <p:cNvSpPr/>
          <p:nvPr/>
        </p:nvSpPr>
        <p:spPr>
          <a:xfrm>
            <a:off x="611750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28"/>
          <p:cNvSpPr/>
          <p:nvPr/>
        </p:nvSpPr>
        <p:spPr>
          <a:xfrm>
            <a:off x="235725" y="346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28"/>
          <p:cNvSpPr/>
          <p:nvPr/>
        </p:nvSpPr>
        <p:spPr>
          <a:xfrm>
            <a:off x="1900300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3" name="Google Shape;189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16125" y="590297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29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9" name="Google Shape;1899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01" name="Google Shape;190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02" name="Google Shape;1902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4" name="Google Shape;190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906" name="Google Shape;1906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30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12" name="Google Shape;1912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3" name="Google Shape;191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4" name="Google Shape;1914;p30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15" name="Google Shape;191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7850" y="57800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p31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31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2" name="Google Shape;192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p31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p32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29" name="Google Shape;1929;p32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32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31" name="Google Shape;193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2" name="Google Shape;193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33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38" name="Google Shape;1938;p33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39" name="Google Shape;1939;p33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0" name="Google Shape;1940;p33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41" name="Google Shape;194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p34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47" name="Google Shape;1947;p34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48" name="Google Shape;1948;p34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906974"/>
            <a:ext cx="5524074" cy="3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34"/>
          <p:cNvSpPr txBox="1"/>
          <p:nvPr/>
        </p:nvSpPr>
        <p:spPr>
          <a:xfrm>
            <a:off x="648650" y="2982825"/>
            <a:ext cx="25320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Compte enseignant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Suivi des élèves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Tous âges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Ludique (thèmes)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Tutoriel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50" name="Google Shape;1950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35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56" name="Google Shape;1956;p35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https://itunes.apple.com/us/app/scratchjr/id895485086?mt=8</a:t>
            </a:r>
            <a:endParaRPr sz="1800"/>
          </a:p>
        </p:txBody>
      </p:sp>
      <p:sp>
        <p:nvSpPr>
          <p:cNvPr id="1957" name="Google Shape;1957;p35"/>
          <p:cNvSpPr/>
          <p:nvPr/>
        </p:nvSpPr>
        <p:spPr>
          <a:xfrm>
            <a:off x="0" y="3647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58" name="Google Shape;1958;p35"/>
          <p:cNvSpPr/>
          <p:nvPr/>
        </p:nvSpPr>
        <p:spPr>
          <a:xfrm>
            <a:off x="0" y="27504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1959" name="Google Shape;1959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36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5-Écrire un dialogue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65" name="Google Shape;196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6" name="Google Shape;1966;p36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6"/>
              </a:rPr>
              <a:t>Plan de travail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7"/>
              </a:rPr>
              <a:t>Programme plus compLet réalisé par Maéva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67" name="Google Shape;1967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44525" y="584622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37"/>
          <p:cNvSpPr txBox="1"/>
          <p:nvPr/>
        </p:nvSpPr>
        <p:spPr>
          <a:xfrm>
            <a:off x="514400" y="262122"/>
            <a:ext cx="8420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</a:rPr>
              <a:t>Activité de programmation débranchée</a:t>
            </a:r>
            <a:endParaRPr sz="2400" b="1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</a:rPr>
              <a:t>Géométrie : Construction et description des figures planes</a:t>
            </a: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feuille de plan de travail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 </a:t>
            </a:r>
            <a:r>
              <a:rPr lang="en" sz="2400">
                <a:solidFill>
                  <a:srgbClr val="FAA22A"/>
                </a:solidFill>
              </a:rPr>
              <a:t>et</a:t>
            </a:r>
            <a:r>
              <a:rPr lang="en" sz="2400">
                <a:solidFill>
                  <a:schemeClr val="lt1"/>
                </a:solidFill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5"/>
              </a:rPr>
              <a:t>programme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973" name="Google Shape;197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8842" y="2704933"/>
            <a:ext cx="23907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9774" y="2323934"/>
            <a:ext cx="2935200" cy="25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27374" y="2476333"/>
            <a:ext cx="3019068" cy="228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2000" y="4964600"/>
            <a:ext cx="1878000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08375" y="4964600"/>
            <a:ext cx="2130178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3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98842" y="4863933"/>
            <a:ext cx="2228868" cy="1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38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6-Répéter 360, ajouter 1 à la couleur du stylo 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84" name="Google Shape;1984;p38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85" name="Google Shape;198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4525" y="57323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39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39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992" name="Google Shape;1992;p39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3666950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452150"/>
            <a:ext cx="4034775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794200"/>
            <a:ext cx="4116416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66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0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1" name="Google Shape;2001;p40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2" name="Google Shape;20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575" y="2915200"/>
            <a:ext cx="3981675" cy="362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299" y="310000"/>
            <a:ext cx="1156900" cy="11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41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SOMME DE 2 NOMBRES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09" name="Google Shape;2009;p41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41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1" name="Google Shape;2011;p41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12" name="Google Shape;2012;p41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013" name="Google Shape;2013;p41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1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1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16" name="Google Shape;2016;p41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17" name="Google Shape;2017;p41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18" name="Google Shape;2018;p41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19" name="Google Shape;2019;p41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2020" name="Google Shape;202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1" name="Google Shape;2021;p41"/>
          <p:cNvSpPr txBox="1"/>
          <p:nvPr/>
        </p:nvSpPr>
        <p:spPr>
          <a:xfrm>
            <a:off x="643275" y="5060750"/>
            <a:ext cx="6725400" cy="14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p42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4"/>
              </a:rPr>
              <a:t>Pour imprimer des étiquettes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27" name="Google Shape;202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50" y="31282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3356" y="3097337"/>
            <a:ext cx="4083793" cy="26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42"/>
          <p:cNvSpPr txBox="1"/>
          <p:nvPr/>
        </p:nvSpPr>
        <p:spPr>
          <a:xfrm>
            <a:off x="1604850" y="6142375"/>
            <a:ext cx="343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1" name="Google Shape;2031;p42"/>
          <p:cNvSpPr txBox="1"/>
          <p:nvPr/>
        </p:nvSpPr>
        <p:spPr>
          <a:xfrm>
            <a:off x="769950" y="6094675"/>
            <a:ext cx="71325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8"/>
              </a:rPr>
              <a:t>Matériel disponible de ScratchJr</a:t>
            </a: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43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Missions </a:t>
            </a: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(vidéos et Aide)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5e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Campus Junior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4e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037" name="Google Shape;203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8" name="Google Shape;203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44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44" name="Google Shape;2044;p44"/>
          <p:cNvSpPr txBox="1">
            <a:spLocks noGrp="1"/>
          </p:cNvSpPr>
          <p:nvPr>
            <p:ph type="body" idx="4294967295"/>
          </p:nvPr>
        </p:nvSpPr>
        <p:spPr>
          <a:xfrm>
            <a:off x="311700" y="2091100"/>
            <a:ext cx="8520600" cy="3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Char char="➔"/>
            </a:pPr>
            <a:r>
              <a:rPr lang="en" u="sng">
                <a:solidFill>
                  <a:srgbClr val="7F888F"/>
                </a:solidFill>
                <a:hlinkClick r:id="rId3"/>
              </a:rPr>
              <a:t>Idées de programmation en mathématique</a:t>
            </a:r>
            <a:endParaRPr>
              <a:solidFill>
                <a:srgbClr val="7F888F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4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7"/>
              </a:rPr>
              <a:t>Idées en sciences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9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10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2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045" name="Google Shape;2045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45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51" name="Google Shape;2051;p45"/>
          <p:cNvSpPr txBox="1"/>
          <p:nvPr/>
        </p:nvSpPr>
        <p:spPr>
          <a:xfrm>
            <a:off x="905775" y="274325"/>
            <a:ext cx="69267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52" name="Google Shape;205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932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Google Shape;2053;p45"/>
          <p:cNvSpPr txBox="1"/>
          <p:nvPr/>
        </p:nvSpPr>
        <p:spPr>
          <a:xfrm>
            <a:off x="1143000" y="5355200"/>
            <a:ext cx="7326300" cy="13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Programme du trampoline réalisé par Maéva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54" name="Google Shape;2054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p46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139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</a:rPr>
              <a:t>Ressources :</a:t>
            </a:r>
            <a:endParaRPr sz="4800">
              <a:solidFill>
                <a:srgbClr val="FF9900"/>
              </a:solidFill>
            </a:endParaRPr>
          </a:p>
        </p:txBody>
      </p:sp>
      <p:sp>
        <p:nvSpPr>
          <p:cNvPr id="2060" name="Google Shape;2060;p46"/>
          <p:cNvSpPr txBox="1">
            <a:spLocks noGrp="1"/>
          </p:cNvSpPr>
          <p:nvPr>
            <p:ph type="body" idx="1"/>
          </p:nvPr>
        </p:nvSpPr>
        <p:spPr>
          <a:xfrm>
            <a:off x="686700" y="1797850"/>
            <a:ext cx="7770600" cy="37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Padlet de progression en programmation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Exemples de la PDA en mathématique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Autoformation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Scratch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6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Autoformation Scratch Jr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1" name="Google Shape;2061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47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Lien du Campus Récit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CSMB et la date de la formation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67" name="Google Shape;2067;p47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47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069" name="Google Shape;206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0" name="Google Shape;2070;p47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71" name="Google Shape;207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8"/>
          <p:cNvSpPr txBox="1"/>
          <p:nvPr/>
        </p:nvSpPr>
        <p:spPr>
          <a:xfrm>
            <a:off x="5134925" y="196300"/>
            <a:ext cx="3115800" cy="6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-Comment réinvestir?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-Quelles sont les contraintes?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-Quels sont les liens avec le programme?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-Quels sont les avantages?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77" name="Google Shape;2077;p48"/>
          <p:cNvSpPr/>
          <p:nvPr/>
        </p:nvSpPr>
        <p:spPr>
          <a:xfrm>
            <a:off x="542525" y="7444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48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Retour :</a:t>
            </a:r>
            <a:endParaRPr sz="6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Quelques questions?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079" name="Google Shape;2079;p48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80" name="Google Shape;208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p49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86" name="Google Shape;2086;p49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7" name="Google Shape;2087;p49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88" name="Google Shape;2088;p49"/>
          <p:cNvSpPr txBox="1"/>
          <p:nvPr/>
        </p:nvSpPr>
        <p:spPr>
          <a:xfrm>
            <a:off x="2731275" y="3600525"/>
            <a:ext cx="426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089" name="Google Shape;208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1638" y="51883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1" name="Google Shape;2091;p49"/>
          <p:cNvSpPr txBox="1"/>
          <p:nvPr/>
        </p:nvSpPr>
        <p:spPr>
          <a:xfrm>
            <a:off x="356025" y="1405325"/>
            <a:ext cx="66816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Présentation à télécharger:</a:t>
            </a: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http://bit.ly/mst27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janv2020</a:t>
            </a:r>
            <a:endParaRPr sz="3600" b="1">
              <a:solidFill>
                <a:srgbClr val="0069BF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50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</a:t>
            </a:r>
            <a:endParaRPr sz="3600"/>
          </a:p>
        </p:txBody>
      </p:sp>
      <p:sp>
        <p:nvSpPr>
          <p:cNvPr id="2097" name="Google Shape;2097;p50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programmation-codage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code.org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Repérer et sélectionner des ressources d’auto-apprentissage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programmation-codage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921</Words>
  <Application>Microsoft Office PowerPoint</Application>
  <PresentationFormat>Affichage à l'écran (4:3)</PresentationFormat>
  <Paragraphs>191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42" baseType="lpstr">
      <vt:lpstr>Viga</vt:lpstr>
      <vt:lpstr>Source Code Pro</vt:lpstr>
      <vt:lpstr>Nixie One</vt:lpstr>
      <vt:lpstr>Ubuntu</vt:lpstr>
      <vt:lpstr>Arial</vt:lpstr>
      <vt:lpstr>Georgia</vt:lpstr>
      <vt:lpstr>Trebuchet MS</vt:lpstr>
      <vt:lpstr>Helvetica Neue</vt:lpstr>
      <vt:lpstr>Varela Round</vt:lpstr>
      <vt:lpstr>Bangers</vt:lpstr>
      <vt:lpstr>Cousine</vt:lpstr>
      <vt:lpstr>Merriweather</vt:lpstr>
      <vt:lpstr>Permanent Marker</vt:lpstr>
      <vt:lpstr>Amatic SC</vt:lpstr>
      <vt:lpstr>Nathaniel template</vt:lpstr>
      <vt:lpstr>Beach Day</vt:lpstr>
      <vt:lpstr>   Programmation  Scratch Atelier 303   Commission scolaire  De la Capitale    Lien de la formation : http://bit.ly/mst27janv2020   </vt:lpstr>
      <vt:lpstr>Bonjour!  Lien de la présentation : http://recitmst.qc.ca ou http://bit.ly/mst27janvier2020</vt:lpstr>
      <vt:lpstr>Présentation PowerPoint</vt:lpstr>
      <vt:lpstr>Présentation PowerPoint</vt:lpstr>
      <vt:lpstr>Enseigner la programmation… Pourquoi?</vt:lpstr>
      <vt:lpstr>Enseigner la programmation… Pourquoi?</vt:lpstr>
      <vt:lpstr>Présentation PowerPoint</vt:lpstr>
      <vt:lpstr>Demande d’un badge de participation en programmation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Les blocs de Scratch 3.0  À imprimer ou à afficher sur les murs de votre classe Pour imprimer des étiquettes </vt:lpstr>
      <vt:lpstr>Présentation PowerPoint</vt:lpstr>
      <vt:lpstr>SURVOL DES POSSIBILITÉS</vt:lpstr>
      <vt:lpstr>Présentation PowerPoint</vt:lpstr>
      <vt:lpstr>Ressources :</vt:lpstr>
      <vt:lpstr>Demande d’un badge de participation en programmation</vt:lpstr>
      <vt:lpstr>Retour : Quelques questions?</vt:lpstr>
      <vt:lpstr>Présentation PowerPoint</vt:lpstr>
      <vt:lpstr>Compétences clés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Programmation  Scratch Atelier 303   Commission scolaire  De la Capitale    Lien de la formation : http://bit.ly/mst27janv2020   </dc:title>
  <dc:creator>Sonya Fiset</dc:creator>
  <cp:lastModifiedBy>Fiset Sonia</cp:lastModifiedBy>
  <cp:revision>1</cp:revision>
  <dcterms:modified xsi:type="dcterms:W3CDTF">2020-01-27T00:52:33Z</dcterms:modified>
</cp:coreProperties>
</file>